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81" d="100"/>
          <a:sy n="81" d="100"/>
        </p:scale>
        <p:origin x="-9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03AA-3C0D-4A23-B679-181A19F0925A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65ADD-323D-4BD9-A17C-601397A95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409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03AA-3C0D-4A23-B679-181A19F0925A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65ADD-323D-4BD9-A17C-601397A95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2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03AA-3C0D-4A23-B679-181A19F0925A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65ADD-323D-4BD9-A17C-601397A95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890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03AA-3C0D-4A23-B679-181A19F0925A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65ADD-323D-4BD9-A17C-601397A95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3642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03AA-3C0D-4A23-B679-181A19F0925A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65ADD-323D-4BD9-A17C-601397A95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344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03AA-3C0D-4A23-B679-181A19F0925A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65ADD-323D-4BD9-A17C-601397A95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4293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03AA-3C0D-4A23-B679-181A19F0925A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65ADD-323D-4BD9-A17C-601397A95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695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03AA-3C0D-4A23-B679-181A19F0925A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65ADD-323D-4BD9-A17C-601397A95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03AA-3C0D-4A23-B679-181A19F0925A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65ADD-323D-4BD9-A17C-601397A95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9801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03AA-3C0D-4A23-B679-181A19F0925A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65ADD-323D-4BD9-A17C-601397A95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7729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03AA-3C0D-4A23-B679-181A19F0925A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65ADD-323D-4BD9-A17C-601397A95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9007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B03AA-3C0D-4A23-B679-181A19F0925A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65ADD-323D-4BD9-A17C-601397A95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768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ETİK (Devam)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735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Standartlar, bir işletmenin ürün ve hizmetlerinin etiğe uygun olup olmadığını ölçmede önemlidir. Her mesleğin kendine göre bir takım standartları vardır.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3857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Etik, toplum ilişkisi;</a:t>
            </a:r>
          </a:p>
          <a:p>
            <a:r>
              <a:rPr lang="tr-TR" dirty="0" smtClean="0"/>
              <a:t>Bireylerin içinde bulunduğu aile ortamı ve bu ortamda öğrendikleri ahlaki değerler üzerinde etkilidir. </a:t>
            </a:r>
          </a:p>
          <a:p>
            <a:r>
              <a:rPr lang="tr-TR" dirty="0" smtClean="0"/>
              <a:t>Her bireyin ahlaki değerleri toplumun ahlaki değerlerini ifade eder.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8370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Toplumun kültürü, yaşam biçimi, </a:t>
            </a:r>
            <a:r>
              <a:rPr lang="tr-TR" dirty="0" err="1" smtClean="0"/>
              <a:t>folklorü</a:t>
            </a:r>
            <a:r>
              <a:rPr lang="tr-TR" dirty="0" smtClean="0"/>
              <a:t> etik değerler üzerinde etkilidir. Kültürel etkileşim ile öğrenilir. </a:t>
            </a:r>
          </a:p>
          <a:p>
            <a:r>
              <a:rPr lang="tr-TR" dirty="0" smtClean="0"/>
              <a:t>Her bireyin kültürel değerlere önem vermesi beklenir. Aksi takdirde dışlanma ile sonuçlanabilir.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8145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Toplumun her kesiminde yaşayan insanlar bu değerleri bilmeli ve ona göre davranmalıdır. </a:t>
            </a:r>
          </a:p>
          <a:p>
            <a:r>
              <a:rPr lang="tr-TR" dirty="0" smtClean="0"/>
              <a:t>Değerler, toplumsal bütünlük için önemlidir.</a:t>
            </a:r>
          </a:p>
          <a:p>
            <a:r>
              <a:rPr lang="tr-TR" dirty="0" smtClean="0"/>
              <a:t>Kültür, toplumun geneline işleyen ve etik değerlerin temelini oluşturan önemli bir kavramdır.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6778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Değer yargıları, değişen koşullara göre değişiklik gösterebilir. </a:t>
            </a:r>
          </a:p>
          <a:p>
            <a:r>
              <a:rPr lang="tr-TR" dirty="0" smtClean="0"/>
              <a:t>Önemini yitirmiş değer yargılarından sıyrılmak gerekebilir.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03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Bireyin tutum ve davranışları norma göre</a:t>
            </a:r>
          </a:p>
          <a:p>
            <a:pPr marL="0" indent="0">
              <a:buNone/>
            </a:pPr>
            <a:r>
              <a:rPr lang="tr-TR" dirty="0" smtClean="0"/>
              <a:t>değerlendirilir.</a:t>
            </a:r>
          </a:p>
          <a:p>
            <a:pPr marL="0" indent="0">
              <a:buNone/>
            </a:pPr>
            <a:r>
              <a:rPr lang="tr-TR" dirty="0" smtClean="0"/>
              <a:t>Normlar, kültürel değerlerden oluşur. </a:t>
            </a:r>
          </a:p>
          <a:p>
            <a:pPr marL="0" indent="0">
              <a:buNone/>
            </a:pPr>
            <a:r>
              <a:rPr lang="tr-TR" dirty="0" smtClean="0"/>
              <a:t>Normlar, değerlerin yansımasıdır.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6614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normların yaptırımı daha ağırdır. </a:t>
            </a:r>
          </a:p>
          <a:p>
            <a:pPr marL="0" indent="0">
              <a:buNone/>
            </a:pPr>
            <a:r>
              <a:rPr lang="tr-TR" dirty="0" smtClean="0"/>
              <a:t>En az iki insanın yaşadığı her yerde norm vardır.</a:t>
            </a:r>
          </a:p>
          <a:p>
            <a:pPr marL="0" indent="0">
              <a:buNone/>
            </a:pPr>
            <a:r>
              <a:rPr lang="tr-TR" dirty="0" smtClean="0"/>
              <a:t>Gerektiğinde yazılı normlar değiştirilir. Yazılı</a:t>
            </a:r>
          </a:p>
          <a:p>
            <a:pPr marL="0" indent="0">
              <a:buNone/>
            </a:pPr>
            <a:r>
              <a:rPr lang="tr-TR" dirty="0" smtClean="0"/>
              <a:t>normlarla devletin ve toplumun düzeni</a:t>
            </a:r>
          </a:p>
          <a:p>
            <a:pPr marL="0" indent="0">
              <a:buNone/>
            </a:pPr>
            <a:r>
              <a:rPr lang="tr-TR"/>
              <a:t>s</a:t>
            </a:r>
            <a:r>
              <a:rPr lang="tr-TR" smtClean="0"/>
              <a:t>ağlanır.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7950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185</Words>
  <Application>Microsoft Office PowerPoint</Application>
  <PresentationFormat>Özel</PresentationFormat>
  <Paragraphs>21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ETİK (Devam)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deniz</dc:creator>
  <cp:lastModifiedBy>EDA</cp:lastModifiedBy>
  <cp:revision>16</cp:revision>
  <dcterms:created xsi:type="dcterms:W3CDTF">2020-03-11T12:05:12Z</dcterms:created>
  <dcterms:modified xsi:type="dcterms:W3CDTF">2020-04-24T14:18:31Z</dcterms:modified>
</cp:coreProperties>
</file>