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40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2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89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64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29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95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5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801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72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00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B03AA-3C0D-4A23-B679-181A19F0925A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65ADD-323D-4BD9-A17C-601397A954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76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35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Standartlar, bir işletmenin ürün ve hizmetlerinin etiğe uygun olup olmadığını ölçmede önemlidir. Her mesleğin kendine göre bir takım standartları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85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Etik, toplum ilişkisi;</a:t>
            </a:r>
          </a:p>
          <a:p>
            <a:r>
              <a:rPr lang="tr-TR" dirty="0" smtClean="0"/>
              <a:t>Bireylerin içinde bulunduğu aile ortamı ve bu ortamda öğrendikleri ahlaki değerler üzerinde etkilidir. </a:t>
            </a:r>
          </a:p>
          <a:p>
            <a:r>
              <a:rPr lang="tr-TR" dirty="0" smtClean="0"/>
              <a:t>Her bireyin ahlaki değerleri toplumun ahlaki değerlerini ifade eder.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37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Toplumun kültürü, yaşam biçimi, </a:t>
            </a:r>
            <a:r>
              <a:rPr lang="tr-TR" dirty="0" err="1" smtClean="0"/>
              <a:t>folklorü</a:t>
            </a:r>
            <a:r>
              <a:rPr lang="tr-TR" dirty="0" smtClean="0"/>
              <a:t> etik değerler üzerinde etkilidir. Kültürel etkileşim ile öğrenilir. </a:t>
            </a:r>
          </a:p>
          <a:p>
            <a:r>
              <a:rPr lang="tr-TR" dirty="0" smtClean="0"/>
              <a:t>Her bireyin kültürel değerlere önem vermesi beklenir. Aksi takdirde dışlanma ile sonuçlanabilir.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8145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Toplumun her kesiminde yaşayan insanlar bu değerleri bilmeli ve ona göre davranmalıdır. </a:t>
            </a:r>
          </a:p>
          <a:p>
            <a:r>
              <a:rPr lang="tr-TR" dirty="0" smtClean="0"/>
              <a:t>Değerler, toplumsal bütünlük için önemlidir.</a:t>
            </a:r>
          </a:p>
          <a:p>
            <a:r>
              <a:rPr lang="tr-TR" dirty="0" smtClean="0"/>
              <a:t>Kültür, toplumun geneline işleyen ve etik değerlerin temelini oluşturan önemli bir kavramdır.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778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 yargıları, değişen koşullara göre değişiklik gösterebilir. </a:t>
            </a:r>
          </a:p>
          <a:p>
            <a:r>
              <a:rPr lang="tr-TR" dirty="0" smtClean="0"/>
              <a:t>Önemini yitirmiş değer yargılarından sıyrılmak gerekebilir.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0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Bireyin tutum ve davranışları norma göre</a:t>
            </a:r>
          </a:p>
          <a:p>
            <a:pPr marL="0" indent="0">
              <a:buNone/>
            </a:pPr>
            <a:r>
              <a:rPr lang="tr-TR" dirty="0" smtClean="0"/>
              <a:t>değerlendirilir.</a:t>
            </a:r>
          </a:p>
          <a:p>
            <a:pPr marL="0" indent="0">
              <a:buNone/>
            </a:pPr>
            <a:r>
              <a:rPr lang="tr-TR" dirty="0" smtClean="0"/>
              <a:t>Normlar, kültürel değerlerden oluşur. </a:t>
            </a:r>
          </a:p>
          <a:p>
            <a:pPr marL="0" indent="0">
              <a:buNone/>
            </a:pPr>
            <a:r>
              <a:rPr lang="tr-TR" dirty="0" smtClean="0"/>
              <a:t>Normlar, değerlerin yansımasıdır.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61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normların yaptırımı daha ağırdır. </a:t>
            </a:r>
          </a:p>
          <a:p>
            <a:pPr marL="0" indent="0">
              <a:buNone/>
            </a:pPr>
            <a:r>
              <a:rPr lang="tr-TR" dirty="0" smtClean="0"/>
              <a:t>En az iki insanın yaşadığı her yerde norm vardır.</a:t>
            </a:r>
          </a:p>
          <a:p>
            <a:pPr marL="0" indent="0">
              <a:buNone/>
            </a:pPr>
            <a:r>
              <a:rPr lang="tr-TR" dirty="0" smtClean="0"/>
              <a:t>Gerektiğinde yazılı normlar değiştirilir. Yazılı</a:t>
            </a:r>
          </a:p>
          <a:p>
            <a:pPr marL="0" indent="0">
              <a:buNone/>
            </a:pPr>
            <a:r>
              <a:rPr lang="tr-TR" dirty="0" smtClean="0"/>
              <a:t>normlarla devletin ve toplumun düzeni</a:t>
            </a:r>
          </a:p>
          <a:p>
            <a:pPr marL="0" indent="0">
              <a:buNone/>
            </a:pPr>
            <a:r>
              <a:rPr lang="tr-TR"/>
              <a:t>s</a:t>
            </a:r>
            <a:r>
              <a:rPr lang="tr-TR" smtClean="0"/>
              <a:t>ağlanır.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95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185</Words>
  <Application>Microsoft Office PowerPoint</Application>
  <PresentationFormat>Özel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16</cp:revision>
  <dcterms:created xsi:type="dcterms:W3CDTF">2020-03-11T12:05:12Z</dcterms:created>
  <dcterms:modified xsi:type="dcterms:W3CDTF">2020-04-24T14:18:31Z</dcterms:modified>
</cp:coreProperties>
</file>