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75" r:id="rId3"/>
    <p:sldId id="281" r:id="rId4"/>
    <p:sldId id="276" r:id="rId5"/>
    <p:sldId id="277" r:id="rId6"/>
    <p:sldId id="278" r:id="rId7"/>
    <p:sldId id="279" r:id="rId8"/>
    <p:sldId id="280" r:id="rId9"/>
    <p:sldId id="274" r:id="rId10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13" autoAdjust="0"/>
    <p:restoredTop sz="94660"/>
  </p:normalViewPr>
  <p:slideViewPr>
    <p:cSldViewPr>
      <p:cViewPr varScale="1">
        <p:scale>
          <a:sx n="70" d="100"/>
          <a:sy n="70" d="100"/>
        </p:scale>
        <p:origin x="145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Yuvarlatılmış Dikdörtgen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Yuvarlatılmış Dikdörtgen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4 Başlık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20" name="19 Alt Başlık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19" name="18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04.05.2020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11" name="10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04.05.2020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04.05.2020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04.05.2020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Yuvarlatılmış Dikdörtgen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Yuvarlatılmış Dikdörtgen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04.05.2020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04.05.2020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04.05.2020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04.05.2020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Yuvarlatılmış Dikdörtgen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04.05.2020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04.05.2020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Yuvarlatılmış Dikdörtgen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Tek Köşesi Yuvarlatılmış Dikdörtgen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04.05.2020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tr-TR" smtClean="0"/>
              <a:t>Resim eklemek için simgeyi tıklatın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Yuvarlatılmış Dikdörtgen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Yuvarlatılmış Dikdörtgen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12 Başlık Yer Tutucusu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25" name="24 Veri Yer Tutucusu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D9F75050-0E15-4C5B-92B0-66D068882F1F}" type="datetimeFigureOut">
              <a:rPr lang="tr-TR" smtClean="0"/>
              <a:pPr/>
              <a:t>04.05.2020</a:t>
            </a:fld>
            <a:endParaRPr lang="tr-TR"/>
          </a:p>
        </p:txBody>
      </p:sp>
      <p:sp>
        <p:nvSpPr>
          <p:cNvPr id="18" name="17 Altbilgi Yer Tutucusu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42910" y="1928802"/>
            <a:ext cx="7772400" cy="1470025"/>
          </a:xfrm>
        </p:spPr>
        <p:txBody>
          <a:bodyPr>
            <a:normAutofit fontScale="90000"/>
          </a:bodyPr>
          <a:lstStyle/>
          <a:p>
            <a:pPr algn="ctr"/>
            <a:r>
              <a:rPr lang="tr-TR" dirty="0" smtClean="0"/>
              <a:t>ANKARA ÜNİVERSİTESİ</a:t>
            </a:r>
            <a:br>
              <a:rPr lang="tr-TR" dirty="0" smtClean="0"/>
            </a:br>
            <a:r>
              <a:rPr lang="tr-TR" dirty="0" smtClean="0"/>
              <a:t>SAĞLIK BİLİMLERİ FAKÜLTESİ</a:t>
            </a:r>
            <a:br>
              <a:rPr lang="tr-TR" dirty="0" smtClean="0"/>
            </a:br>
            <a:r>
              <a:rPr lang="tr-TR" dirty="0" smtClean="0"/>
              <a:t>SOSYAL HİZMET BÖLÜMÜ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785786" y="4214818"/>
            <a:ext cx="7772400" cy="2143140"/>
          </a:xfrm>
        </p:spPr>
        <p:txBody>
          <a:bodyPr>
            <a:normAutofit/>
          </a:bodyPr>
          <a:lstStyle/>
          <a:p>
            <a:pPr algn="ctr"/>
            <a:r>
              <a:rPr lang="tr-TR" sz="3800" dirty="0" smtClean="0"/>
              <a:t>“SOSYAL HİZMETTE </a:t>
            </a:r>
          </a:p>
          <a:p>
            <a:pPr algn="ctr"/>
            <a:r>
              <a:rPr lang="tr-TR" sz="3800" dirty="0" smtClean="0"/>
              <a:t>BİLİŞİM TEKNOLOJİLERİ”</a:t>
            </a:r>
          </a:p>
          <a:p>
            <a:endParaRPr lang="tr-TR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x-none" kern="1600" cap="all" smtClean="0">
                <a:latin typeface="Calibri"/>
              </a:rPr>
              <a:t>İNSANİ HİZMET ÖRGÜTLERİNDE TEKNOLOJİ</a:t>
            </a:r>
            <a:r>
              <a:rPr lang="tr-TR" kern="1600" cap="all" dirty="0" smtClean="0">
                <a:latin typeface="Calibri"/>
              </a:rPr>
              <a:t/>
            </a:r>
            <a:br>
              <a:rPr lang="tr-TR" kern="1600" cap="all" dirty="0" smtClean="0">
                <a:latin typeface="Calibri"/>
              </a:rPr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i="1" dirty="0" err="1" smtClean="0">
                <a:solidFill>
                  <a:srgbClr val="984806"/>
                </a:solidFill>
                <a:latin typeface="Calibri"/>
                <a:ea typeface="Times New Roman"/>
                <a:cs typeface="Times New Roman"/>
              </a:rPr>
              <a:t>bilgisayar</a:t>
            </a:r>
            <a:r>
              <a:rPr lang="en-US" i="1" dirty="0" smtClean="0">
                <a:solidFill>
                  <a:srgbClr val="984806"/>
                </a:solidFill>
                <a:latin typeface="Calibri"/>
                <a:ea typeface="Times New Roman"/>
                <a:cs typeface="Times New Roman"/>
              </a:rPr>
              <a:t> </a:t>
            </a:r>
            <a:r>
              <a:rPr lang="en-US" i="1" dirty="0" err="1" smtClean="0">
                <a:solidFill>
                  <a:srgbClr val="984806"/>
                </a:solidFill>
                <a:latin typeface="Calibri"/>
                <a:ea typeface="Times New Roman"/>
                <a:cs typeface="Times New Roman"/>
              </a:rPr>
              <a:t>sistemi</a:t>
            </a:r>
            <a:r>
              <a:rPr lang="en-US" i="1" dirty="0" smtClean="0">
                <a:solidFill>
                  <a:srgbClr val="984806"/>
                </a:solidFill>
                <a:latin typeface="Calibri"/>
                <a:ea typeface="Times New Roman"/>
                <a:cs typeface="Times New Roman"/>
              </a:rPr>
              <a:t> </a:t>
            </a:r>
            <a:r>
              <a:rPr lang="en-US" i="1" dirty="0" err="1" smtClean="0">
                <a:solidFill>
                  <a:srgbClr val="984806"/>
                </a:solidFill>
                <a:latin typeface="Calibri"/>
                <a:ea typeface="Times New Roman"/>
                <a:cs typeface="Times New Roman"/>
              </a:rPr>
              <a:t>ve</a:t>
            </a:r>
            <a:r>
              <a:rPr lang="en-US" i="1" dirty="0" smtClean="0">
                <a:solidFill>
                  <a:srgbClr val="984806"/>
                </a:solidFill>
                <a:latin typeface="Calibri"/>
                <a:ea typeface="Times New Roman"/>
                <a:cs typeface="Times New Roman"/>
              </a:rPr>
              <a:t> </a:t>
            </a:r>
            <a:r>
              <a:rPr lang="en-US" i="1" dirty="0" err="1" smtClean="0">
                <a:solidFill>
                  <a:srgbClr val="984806"/>
                </a:solidFill>
                <a:latin typeface="Calibri"/>
                <a:ea typeface="Times New Roman"/>
                <a:cs typeface="Times New Roman"/>
              </a:rPr>
              <a:t>bilişim</a:t>
            </a:r>
            <a:r>
              <a:rPr lang="en-US" i="1" dirty="0" smtClean="0">
                <a:solidFill>
                  <a:srgbClr val="984806"/>
                </a:solidFill>
                <a:latin typeface="Calibri"/>
                <a:ea typeface="Times New Roman"/>
                <a:cs typeface="Times New Roman"/>
              </a:rPr>
              <a:t> </a:t>
            </a:r>
            <a:r>
              <a:rPr lang="en-US" i="1" dirty="0" err="1" smtClean="0">
                <a:solidFill>
                  <a:srgbClr val="984806"/>
                </a:solidFill>
                <a:latin typeface="Calibri"/>
                <a:ea typeface="Times New Roman"/>
                <a:cs typeface="Times New Roman"/>
              </a:rPr>
              <a:t>teknolojilerindeki</a:t>
            </a:r>
            <a:r>
              <a:rPr lang="en-US" i="1" dirty="0" smtClean="0">
                <a:solidFill>
                  <a:srgbClr val="984806"/>
                </a:solidFill>
                <a:latin typeface="Calibri"/>
                <a:ea typeface="Times New Roman"/>
                <a:cs typeface="Times New Roman"/>
              </a:rPr>
              <a:t> </a:t>
            </a:r>
            <a:r>
              <a:rPr lang="en-US" i="1" dirty="0" err="1" smtClean="0">
                <a:solidFill>
                  <a:srgbClr val="984806"/>
                </a:solidFill>
                <a:latin typeface="Calibri"/>
                <a:ea typeface="Times New Roman"/>
                <a:cs typeface="Times New Roman"/>
              </a:rPr>
              <a:t>yeni</a:t>
            </a:r>
            <a:r>
              <a:rPr lang="en-US" i="1" dirty="0" smtClean="0">
                <a:solidFill>
                  <a:srgbClr val="984806"/>
                </a:solidFill>
                <a:latin typeface="Calibri"/>
                <a:ea typeface="Times New Roman"/>
                <a:cs typeface="Times New Roman"/>
              </a:rPr>
              <a:t> </a:t>
            </a:r>
            <a:r>
              <a:rPr lang="en-US" i="1" dirty="0" err="1" smtClean="0">
                <a:solidFill>
                  <a:srgbClr val="984806"/>
                </a:solidFill>
                <a:latin typeface="Calibri"/>
                <a:ea typeface="Times New Roman"/>
                <a:cs typeface="Times New Roman"/>
              </a:rPr>
              <a:t>gelişmeler</a:t>
            </a:r>
            <a:r>
              <a:rPr lang="en-US" i="1" dirty="0" smtClean="0">
                <a:solidFill>
                  <a:srgbClr val="984806"/>
                </a:solidFill>
                <a:latin typeface="Calibri"/>
                <a:ea typeface="Times New Roman"/>
                <a:cs typeface="Times New Roman"/>
              </a:rPr>
              <a:t>, </a:t>
            </a:r>
            <a:r>
              <a:rPr lang="en-US" i="1" dirty="0" err="1" smtClean="0">
                <a:solidFill>
                  <a:srgbClr val="984806"/>
                </a:solidFill>
                <a:latin typeface="Calibri"/>
                <a:ea typeface="Times New Roman"/>
                <a:cs typeface="Times New Roman"/>
              </a:rPr>
              <a:t>geleneksel</a:t>
            </a:r>
            <a:r>
              <a:rPr lang="en-US" i="1" dirty="0" smtClean="0">
                <a:solidFill>
                  <a:srgbClr val="984806"/>
                </a:solidFill>
                <a:latin typeface="Calibri"/>
                <a:ea typeface="Times New Roman"/>
                <a:cs typeface="Times New Roman"/>
              </a:rPr>
              <a:t> </a:t>
            </a:r>
            <a:r>
              <a:rPr lang="en-US" i="1" dirty="0" err="1" smtClean="0">
                <a:solidFill>
                  <a:srgbClr val="984806"/>
                </a:solidFill>
                <a:latin typeface="Calibri"/>
                <a:ea typeface="Times New Roman"/>
                <a:cs typeface="Times New Roman"/>
              </a:rPr>
              <a:t>örgüt</a:t>
            </a:r>
            <a:r>
              <a:rPr lang="en-US" i="1" dirty="0" smtClean="0">
                <a:solidFill>
                  <a:srgbClr val="984806"/>
                </a:solidFill>
                <a:latin typeface="Calibri"/>
                <a:ea typeface="Times New Roman"/>
                <a:cs typeface="Times New Roman"/>
              </a:rPr>
              <a:t> </a:t>
            </a:r>
            <a:r>
              <a:rPr lang="en-US" i="1" dirty="0" err="1" smtClean="0">
                <a:solidFill>
                  <a:srgbClr val="984806"/>
                </a:solidFill>
                <a:latin typeface="Calibri"/>
                <a:ea typeface="Times New Roman"/>
                <a:cs typeface="Times New Roman"/>
              </a:rPr>
              <a:t>kayıtları</a:t>
            </a:r>
            <a:r>
              <a:rPr lang="en-US" i="1" dirty="0" smtClean="0">
                <a:solidFill>
                  <a:srgbClr val="984806"/>
                </a:solidFill>
                <a:latin typeface="Calibri"/>
                <a:ea typeface="Times New Roman"/>
                <a:cs typeface="Times New Roman"/>
              </a:rPr>
              <a:t> </a:t>
            </a:r>
            <a:r>
              <a:rPr lang="en-US" i="1" dirty="0" err="1" smtClean="0">
                <a:solidFill>
                  <a:srgbClr val="984806"/>
                </a:solidFill>
                <a:latin typeface="Calibri"/>
                <a:ea typeface="Times New Roman"/>
                <a:cs typeface="Times New Roman"/>
              </a:rPr>
              <a:t>ya</a:t>
            </a:r>
            <a:r>
              <a:rPr lang="en-US" i="1" dirty="0" smtClean="0">
                <a:solidFill>
                  <a:srgbClr val="984806"/>
                </a:solidFill>
                <a:latin typeface="Calibri"/>
                <a:ea typeface="Times New Roman"/>
                <a:cs typeface="Times New Roman"/>
              </a:rPr>
              <a:t> </a:t>
            </a:r>
            <a:r>
              <a:rPr lang="en-US" i="1" dirty="0" err="1" smtClean="0">
                <a:solidFill>
                  <a:srgbClr val="984806"/>
                </a:solidFill>
                <a:latin typeface="Calibri"/>
                <a:ea typeface="Times New Roman"/>
                <a:cs typeface="Times New Roman"/>
              </a:rPr>
              <a:t>da</a:t>
            </a:r>
            <a:r>
              <a:rPr lang="en-US" i="1" dirty="0" smtClean="0">
                <a:solidFill>
                  <a:srgbClr val="984806"/>
                </a:solidFill>
                <a:latin typeface="Calibri"/>
                <a:ea typeface="Times New Roman"/>
                <a:cs typeface="Times New Roman"/>
              </a:rPr>
              <a:t> </a:t>
            </a:r>
            <a:r>
              <a:rPr lang="en-US" i="1" dirty="0" err="1" smtClean="0">
                <a:solidFill>
                  <a:srgbClr val="984806"/>
                </a:solidFill>
                <a:latin typeface="Calibri"/>
                <a:ea typeface="Times New Roman"/>
                <a:cs typeface="Times New Roman"/>
              </a:rPr>
              <a:t>arşivi</a:t>
            </a:r>
            <a:r>
              <a:rPr lang="en-US" i="1" dirty="0" smtClean="0">
                <a:solidFill>
                  <a:srgbClr val="984806"/>
                </a:solidFill>
                <a:latin typeface="Calibri"/>
                <a:ea typeface="Times New Roman"/>
                <a:cs typeface="Times New Roman"/>
              </a:rPr>
              <a:t> </a:t>
            </a:r>
            <a:r>
              <a:rPr lang="en-US" i="1" dirty="0" err="1" smtClean="0">
                <a:solidFill>
                  <a:srgbClr val="984806"/>
                </a:solidFill>
                <a:latin typeface="Calibri"/>
                <a:ea typeface="Times New Roman"/>
                <a:cs typeface="Times New Roman"/>
              </a:rPr>
              <a:t>yerine</a:t>
            </a:r>
            <a:r>
              <a:rPr lang="en-US" i="1" dirty="0" smtClean="0">
                <a:solidFill>
                  <a:srgbClr val="984806"/>
                </a:solidFill>
                <a:latin typeface="Calibri"/>
                <a:ea typeface="Times New Roman"/>
                <a:cs typeface="Times New Roman"/>
              </a:rPr>
              <a:t>, web </a:t>
            </a:r>
            <a:r>
              <a:rPr lang="en-US" i="1" dirty="0" err="1" smtClean="0">
                <a:solidFill>
                  <a:srgbClr val="984806"/>
                </a:solidFill>
                <a:latin typeface="Calibri"/>
                <a:ea typeface="Times New Roman"/>
                <a:cs typeface="Times New Roman"/>
              </a:rPr>
              <a:t>temelli</a:t>
            </a:r>
            <a:r>
              <a:rPr lang="en-US" i="1" dirty="0" smtClean="0">
                <a:solidFill>
                  <a:srgbClr val="984806"/>
                </a:solidFill>
                <a:latin typeface="Calibri"/>
                <a:ea typeface="Times New Roman"/>
                <a:cs typeface="Times New Roman"/>
              </a:rPr>
              <a:t> </a:t>
            </a:r>
            <a:r>
              <a:rPr lang="en-US" i="1" dirty="0" err="1" smtClean="0">
                <a:solidFill>
                  <a:srgbClr val="984806"/>
                </a:solidFill>
                <a:latin typeface="Calibri"/>
                <a:ea typeface="Times New Roman"/>
                <a:cs typeface="Times New Roman"/>
              </a:rPr>
              <a:t>yenilikleri</a:t>
            </a:r>
            <a:r>
              <a:rPr lang="en-US" i="1" dirty="0" smtClean="0">
                <a:solidFill>
                  <a:srgbClr val="984806"/>
                </a:solidFill>
                <a:latin typeface="Calibri"/>
                <a:ea typeface="Times New Roman"/>
                <a:cs typeface="Times New Roman"/>
              </a:rPr>
              <a:t> </a:t>
            </a:r>
            <a:r>
              <a:rPr lang="en-US" i="1" dirty="0" err="1" smtClean="0">
                <a:solidFill>
                  <a:srgbClr val="984806"/>
                </a:solidFill>
                <a:latin typeface="Calibri"/>
                <a:ea typeface="Times New Roman"/>
                <a:cs typeface="Times New Roman"/>
              </a:rPr>
              <a:t>ve</a:t>
            </a:r>
            <a:r>
              <a:rPr lang="en-US" i="1" dirty="0" smtClean="0">
                <a:solidFill>
                  <a:srgbClr val="984806"/>
                </a:solidFill>
                <a:latin typeface="Calibri"/>
                <a:ea typeface="Times New Roman"/>
                <a:cs typeface="Times New Roman"/>
              </a:rPr>
              <a:t> </a:t>
            </a:r>
            <a:r>
              <a:rPr lang="en-US" i="1" dirty="0" err="1" smtClean="0">
                <a:solidFill>
                  <a:srgbClr val="984806"/>
                </a:solidFill>
                <a:latin typeface="Calibri"/>
                <a:ea typeface="Times New Roman"/>
                <a:cs typeface="Times New Roman"/>
              </a:rPr>
              <a:t>sorunların</a:t>
            </a:r>
            <a:r>
              <a:rPr lang="en-US" i="1" dirty="0" smtClean="0">
                <a:solidFill>
                  <a:srgbClr val="984806"/>
                </a:solidFill>
                <a:latin typeface="Calibri"/>
                <a:ea typeface="Times New Roman"/>
                <a:cs typeface="Times New Roman"/>
              </a:rPr>
              <a:t> </a:t>
            </a:r>
            <a:r>
              <a:rPr lang="en-US" i="1" dirty="0" err="1" smtClean="0">
                <a:solidFill>
                  <a:srgbClr val="984806"/>
                </a:solidFill>
                <a:latin typeface="Calibri"/>
                <a:ea typeface="Times New Roman"/>
                <a:cs typeface="Times New Roman"/>
              </a:rPr>
              <a:t>çözümüne</a:t>
            </a:r>
            <a:r>
              <a:rPr lang="en-US" i="1" dirty="0" smtClean="0">
                <a:solidFill>
                  <a:srgbClr val="984806"/>
                </a:solidFill>
                <a:latin typeface="Calibri"/>
                <a:ea typeface="Times New Roman"/>
                <a:cs typeface="Times New Roman"/>
              </a:rPr>
              <a:t> </a:t>
            </a:r>
            <a:r>
              <a:rPr lang="en-US" i="1" dirty="0" err="1" smtClean="0">
                <a:solidFill>
                  <a:srgbClr val="984806"/>
                </a:solidFill>
                <a:latin typeface="Calibri"/>
                <a:ea typeface="Times New Roman"/>
                <a:cs typeface="Times New Roman"/>
              </a:rPr>
              <a:t>ilişkin</a:t>
            </a:r>
            <a:r>
              <a:rPr lang="en-US" i="1" dirty="0" smtClean="0">
                <a:solidFill>
                  <a:srgbClr val="984806"/>
                </a:solidFill>
                <a:latin typeface="Calibri"/>
                <a:ea typeface="Times New Roman"/>
                <a:cs typeface="Times New Roman"/>
              </a:rPr>
              <a:t> </a:t>
            </a:r>
            <a:r>
              <a:rPr lang="en-US" i="1" dirty="0" err="1" smtClean="0">
                <a:solidFill>
                  <a:srgbClr val="984806"/>
                </a:solidFill>
                <a:latin typeface="Calibri"/>
                <a:ea typeface="Times New Roman"/>
                <a:cs typeface="Times New Roman"/>
              </a:rPr>
              <a:t>farklı</a:t>
            </a:r>
            <a:r>
              <a:rPr lang="en-US" i="1" dirty="0" smtClean="0">
                <a:solidFill>
                  <a:srgbClr val="984806"/>
                </a:solidFill>
                <a:latin typeface="Calibri"/>
                <a:ea typeface="Times New Roman"/>
                <a:cs typeface="Times New Roman"/>
              </a:rPr>
              <a:t> </a:t>
            </a:r>
            <a:r>
              <a:rPr lang="en-US" i="1" dirty="0" err="1" smtClean="0">
                <a:solidFill>
                  <a:srgbClr val="984806"/>
                </a:solidFill>
                <a:latin typeface="Calibri"/>
                <a:ea typeface="Times New Roman"/>
                <a:cs typeface="Times New Roman"/>
              </a:rPr>
              <a:t>teknikleri</a:t>
            </a:r>
            <a:r>
              <a:rPr lang="en-US" i="1" dirty="0" smtClean="0">
                <a:solidFill>
                  <a:srgbClr val="984806"/>
                </a:solidFill>
                <a:latin typeface="Calibri"/>
                <a:ea typeface="Times New Roman"/>
                <a:cs typeface="Times New Roman"/>
              </a:rPr>
              <a:t> </a:t>
            </a:r>
            <a:r>
              <a:rPr lang="en-US" i="1" dirty="0" err="1" smtClean="0">
                <a:solidFill>
                  <a:srgbClr val="984806"/>
                </a:solidFill>
                <a:latin typeface="Calibri"/>
                <a:ea typeface="Times New Roman"/>
                <a:cs typeface="Times New Roman"/>
              </a:rPr>
              <a:t>önemli</a:t>
            </a:r>
            <a:r>
              <a:rPr lang="en-US" i="1" dirty="0" smtClean="0">
                <a:solidFill>
                  <a:srgbClr val="984806"/>
                </a:solidFill>
                <a:latin typeface="Calibri"/>
                <a:ea typeface="Times New Roman"/>
                <a:cs typeface="Times New Roman"/>
              </a:rPr>
              <a:t> hale </a:t>
            </a:r>
            <a:r>
              <a:rPr lang="en-US" i="1" dirty="0" err="1" smtClean="0">
                <a:solidFill>
                  <a:srgbClr val="984806"/>
                </a:solidFill>
                <a:latin typeface="Calibri"/>
                <a:ea typeface="Times New Roman"/>
                <a:cs typeface="Times New Roman"/>
              </a:rPr>
              <a:t>getirmekte</a:t>
            </a:r>
            <a:r>
              <a:rPr lang="en-US" i="1" dirty="0" smtClean="0">
                <a:solidFill>
                  <a:srgbClr val="984806"/>
                </a:solidFill>
                <a:latin typeface="Calibri"/>
                <a:ea typeface="Times New Roman"/>
                <a:cs typeface="Times New Roman"/>
              </a:rPr>
              <a:t>; </a:t>
            </a:r>
            <a:r>
              <a:rPr lang="en-US" i="1" dirty="0" err="1" smtClean="0">
                <a:solidFill>
                  <a:srgbClr val="984806"/>
                </a:solidFill>
                <a:latin typeface="Calibri"/>
                <a:ea typeface="Times New Roman"/>
                <a:cs typeface="Times New Roman"/>
              </a:rPr>
              <a:t>bu</a:t>
            </a:r>
            <a:r>
              <a:rPr lang="en-US" i="1" dirty="0" smtClean="0">
                <a:solidFill>
                  <a:srgbClr val="984806"/>
                </a:solidFill>
                <a:latin typeface="Calibri"/>
                <a:ea typeface="Times New Roman"/>
                <a:cs typeface="Times New Roman"/>
              </a:rPr>
              <a:t> </a:t>
            </a:r>
            <a:r>
              <a:rPr lang="en-US" i="1" dirty="0" err="1" smtClean="0">
                <a:solidFill>
                  <a:srgbClr val="984806"/>
                </a:solidFill>
                <a:latin typeface="Calibri"/>
                <a:ea typeface="Times New Roman"/>
                <a:cs typeface="Times New Roman"/>
              </a:rPr>
              <a:t>gelişmeleri</a:t>
            </a:r>
            <a:r>
              <a:rPr lang="en-US" i="1" dirty="0" smtClean="0">
                <a:solidFill>
                  <a:srgbClr val="984806"/>
                </a:solidFill>
                <a:latin typeface="Calibri"/>
                <a:ea typeface="Times New Roman"/>
                <a:cs typeface="Times New Roman"/>
              </a:rPr>
              <a:t> </a:t>
            </a:r>
            <a:r>
              <a:rPr lang="en-US" i="1" dirty="0" err="1" smtClean="0">
                <a:solidFill>
                  <a:srgbClr val="984806"/>
                </a:solidFill>
                <a:latin typeface="Calibri"/>
                <a:ea typeface="Times New Roman"/>
                <a:cs typeface="Times New Roman"/>
              </a:rPr>
              <a:t>örgütlerin</a:t>
            </a:r>
            <a:r>
              <a:rPr lang="en-US" i="1" dirty="0" smtClean="0">
                <a:solidFill>
                  <a:srgbClr val="984806"/>
                </a:solidFill>
                <a:latin typeface="Calibri"/>
                <a:ea typeface="Times New Roman"/>
                <a:cs typeface="Times New Roman"/>
              </a:rPr>
              <a:t> </a:t>
            </a:r>
            <a:r>
              <a:rPr lang="en-US" i="1" dirty="0" err="1" smtClean="0">
                <a:solidFill>
                  <a:srgbClr val="984806"/>
                </a:solidFill>
                <a:latin typeface="Calibri"/>
                <a:ea typeface="Times New Roman"/>
                <a:cs typeface="Times New Roman"/>
              </a:rPr>
              <a:t>çalışmalarının</a:t>
            </a:r>
            <a:r>
              <a:rPr lang="en-US" i="1" dirty="0" smtClean="0">
                <a:solidFill>
                  <a:srgbClr val="984806"/>
                </a:solidFill>
                <a:latin typeface="Calibri"/>
                <a:ea typeface="Times New Roman"/>
                <a:cs typeface="Times New Roman"/>
              </a:rPr>
              <a:t> </a:t>
            </a:r>
            <a:r>
              <a:rPr lang="en-US" i="1" dirty="0" err="1" smtClean="0">
                <a:solidFill>
                  <a:srgbClr val="984806"/>
                </a:solidFill>
                <a:latin typeface="Calibri"/>
                <a:ea typeface="Times New Roman"/>
                <a:cs typeface="Times New Roman"/>
              </a:rPr>
              <a:t>merkezine</a:t>
            </a:r>
            <a:r>
              <a:rPr lang="en-US" i="1" dirty="0" smtClean="0">
                <a:solidFill>
                  <a:srgbClr val="984806"/>
                </a:solidFill>
                <a:latin typeface="Calibri"/>
                <a:ea typeface="Times New Roman"/>
                <a:cs typeface="Times New Roman"/>
              </a:rPr>
              <a:t> </a:t>
            </a:r>
            <a:r>
              <a:rPr lang="en-US" i="1" dirty="0" err="1" smtClean="0">
                <a:solidFill>
                  <a:srgbClr val="984806"/>
                </a:solidFill>
                <a:latin typeface="Calibri"/>
                <a:ea typeface="Times New Roman"/>
                <a:cs typeface="Times New Roman"/>
              </a:rPr>
              <a:t>taşımaktadır</a:t>
            </a:r>
            <a:r>
              <a:rPr lang="en-US" i="1" dirty="0" smtClean="0">
                <a:solidFill>
                  <a:srgbClr val="984806"/>
                </a:solidFill>
                <a:latin typeface="Calibri"/>
                <a:ea typeface="Times New Roman"/>
                <a:cs typeface="Times New Roman"/>
              </a:rPr>
              <a:t>.</a:t>
            </a:r>
            <a:endParaRPr lang="tr-TR" i="1" dirty="0" smtClean="0">
              <a:solidFill>
                <a:srgbClr val="984806"/>
              </a:solidFill>
              <a:latin typeface="Calibri"/>
              <a:ea typeface="Times New Roman"/>
              <a:cs typeface="Times New Roman"/>
            </a:endParaRPr>
          </a:p>
          <a:p>
            <a:r>
              <a:rPr lang="en-US" i="1" dirty="0" smtClean="0">
                <a:latin typeface="Times New Roman"/>
                <a:ea typeface="Times New Roman"/>
              </a:rPr>
              <a:t> </a:t>
            </a:r>
            <a:r>
              <a:rPr lang="en-US" i="1" dirty="0" err="1" smtClean="0">
                <a:solidFill>
                  <a:srgbClr val="984806"/>
                </a:solidFill>
                <a:latin typeface="Calibri"/>
                <a:ea typeface="Times New Roman"/>
                <a:cs typeface="Times New Roman"/>
              </a:rPr>
              <a:t>örgütlerde</a:t>
            </a:r>
            <a:r>
              <a:rPr lang="en-US" i="1" dirty="0" smtClean="0">
                <a:solidFill>
                  <a:srgbClr val="984806"/>
                </a:solidFill>
                <a:latin typeface="Calibri"/>
                <a:ea typeface="Times New Roman"/>
                <a:cs typeface="Times New Roman"/>
              </a:rPr>
              <a:t> </a:t>
            </a:r>
            <a:r>
              <a:rPr lang="en-US" i="1" dirty="0" err="1" smtClean="0">
                <a:solidFill>
                  <a:srgbClr val="984806"/>
                </a:solidFill>
                <a:latin typeface="Calibri"/>
                <a:ea typeface="Times New Roman"/>
                <a:cs typeface="Times New Roman"/>
              </a:rPr>
              <a:t>teknolojik</a:t>
            </a:r>
            <a:r>
              <a:rPr lang="en-US" i="1" dirty="0" smtClean="0">
                <a:solidFill>
                  <a:srgbClr val="984806"/>
                </a:solidFill>
                <a:latin typeface="Calibri"/>
                <a:ea typeface="Times New Roman"/>
                <a:cs typeface="Times New Roman"/>
              </a:rPr>
              <a:t> </a:t>
            </a:r>
            <a:r>
              <a:rPr lang="en-US" i="1" dirty="0" err="1" smtClean="0">
                <a:solidFill>
                  <a:srgbClr val="984806"/>
                </a:solidFill>
                <a:latin typeface="Calibri"/>
                <a:ea typeface="Times New Roman"/>
                <a:cs typeface="Times New Roman"/>
              </a:rPr>
              <a:t>sürecin</a:t>
            </a:r>
            <a:r>
              <a:rPr lang="en-US" i="1" dirty="0" smtClean="0">
                <a:solidFill>
                  <a:srgbClr val="984806"/>
                </a:solidFill>
                <a:latin typeface="Calibri"/>
                <a:ea typeface="Times New Roman"/>
                <a:cs typeface="Times New Roman"/>
              </a:rPr>
              <a:t> standardize </a:t>
            </a:r>
            <a:r>
              <a:rPr lang="en-US" i="1" dirty="0" err="1" smtClean="0">
                <a:solidFill>
                  <a:srgbClr val="984806"/>
                </a:solidFill>
                <a:latin typeface="Calibri"/>
                <a:ea typeface="Times New Roman"/>
                <a:cs typeface="Times New Roman"/>
              </a:rPr>
              <a:t>edilmesi</a:t>
            </a:r>
            <a:r>
              <a:rPr lang="en-US" i="1" dirty="0" smtClean="0">
                <a:solidFill>
                  <a:srgbClr val="984806"/>
                </a:solidFill>
                <a:latin typeface="Calibri"/>
                <a:ea typeface="Times New Roman"/>
                <a:cs typeface="Times New Roman"/>
              </a:rPr>
              <a:t> </a:t>
            </a:r>
            <a:r>
              <a:rPr lang="en-US" i="1" dirty="0" err="1" smtClean="0">
                <a:solidFill>
                  <a:srgbClr val="984806"/>
                </a:solidFill>
                <a:latin typeface="Calibri"/>
                <a:ea typeface="Times New Roman"/>
                <a:cs typeface="Times New Roman"/>
              </a:rPr>
              <a:t>ve</a:t>
            </a:r>
            <a:r>
              <a:rPr lang="en-US" i="1" dirty="0" smtClean="0">
                <a:solidFill>
                  <a:srgbClr val="984806"/>
                </a:solidFill>
                <a:latin typeface="Calibri"/>
                <a:ea typeface="Times New Roman"/>
                <a:cs typeface="Times New Roman"/>
              </a:rPr>
              <a:t> </a:t>
            </a:r>
            <a:r>
              <a:rPr lang="en-US" i="1" dirty="0" err="1" smtClean="0">
                <a:solidFill>
                  <a:srgbClr val="984806"/>
                </a:solidFill>
                <a:latin typeface="Calibri"/>
                <a:ea typeface="Times New Roman"/>
                <a:cs typeface="Times New Roman"/>
              </a:rPr>
              <a:t>ölçülmesindeki</a:t>
            </a:r>
            <a:r>
              <a:rPr lang="en-US" i="1" dirty="0" smtClean="0">
                <a:solidFill>
                  <a:srgbClr val="984806"/>
                </a:solidFill>
                <a:latin typeface="Calibri"/>
                <a:ea typeface="Times New Roman"/>
                <a:cs typeface="Times New Roman"/>
              </a:rPr>
              <a:t> </a:t>
            </a:r>
            <a:r>
              <a:rPr lang="en-US" i="1" dirty="0" err="1" smtClean="0">
                <a:solidFill>
                  <a:srgbClr val="984806"/>
                </a:solidFill>
                <a:latin typeface="Calibri"/>
                <a:ea typeface="Times New Roman"/>
                <a:cs typeface="Times New Roman"/>
              </a:rPr>
              <a:t>güçlüğün</a:t>
            </a:r>
            <a:r>
              <a:rPr lang="en-US" i="1" dirty="0" smtClean="0">
                <a:solidFill>
                  <a:srgbClr val="984806"/>
                </a:solidFill>
                <a:latin typeface="Calibri"/>
                <a:ea typeface="Times New Roman"/>
                <a:cs typeface="Times New Roman"/>
              </a:rPr>
              <a:t> </a:t>
            </a:r>
            <a:r>
              <a:rPr lang="en-US" i="1" dirty="0" err="1" smtClean="0">
                <a:solidFill>
                  <a:srgbClr val="984806"/>
                </a:solidFill>
                <a:latin typeface="Calibri"/>
                <a:ea typeface="Times New Roman"/>
                <a:cs typeface="Times New Roman"/>
              </a:rPr>
              <a:t>aşılmasında</a:t>
            </a:r>
            <a:r>
              <a:rPr lang="en-US" i="1" dirty="0" smtClean="0">
                <a:solidFill>
                  <a:srgbClr val="984806"/>
                </a:solidFill>
                <a:latin typeface="Calibri"/>
                <a:ea typeface="Times New Roman"/>
                <a:cs typeface="Times New Roman"/>
              </a:rPr>
              <a:t> </a:t>
            </a:r>
            <a:r>
              <a:rPr lang="en-US" i="1" dirty="0" err="1" smtClean="0">
                <a:solidFill>
                  <a:srgbClr val="984806"/>
                </a:solidFill>
                <a:latin typeface="Calibri"/>
                <a:ea typeface="Times New Roman"/>
                <a:cs typeface="Times New Roman"/>
              </a:rPr>
              <a:t>taslaklar</a:t>
            </a:r>
            <a:r>
              <a:rPr lang="en-US" i="1" dirty="0" smtClean="0">
                <a:solidFill>
                  <a:srgbClr val="984806"/>
                </a:solidFill>
                <a:latin typeface="Calibri"/>
                <a:ea typeface="Times New Roman"/>
                <a:cs typeface="Times New Roman"/>
              </a:rPr>
              <a:t> </a:t>
            </a:r>
            <a:r>
              <a:rPr lang="en-US" i="1" dirty="0" err="1" smtClean="0">
                <a:solidFill>
                  <a:srgbClr val="984806"/>
                </a:solidFill>
                <a:latin typeface="Calibri"/>
                <a:ea typeface="Times New Roman"/>
                <a:cs typeface="Times New Roman"/>
              </a:rPr>
              <a:t>önemlidir</a:t>
            </a:r>
            <a:r>
              <a:rPr lang="en-US" i="1" dirty="0" smtClean="0">
                <a:solidFill>
                  <a:srgbClr val="984806"/>
                </a:solidFill>
                <a:latin typeface="Calibri"/>
                <a:ea typeface="Times New Roman"/>
                <a:cs typeface="Times New Roman"/>
              </a:rPr>
              <a:t>. </a:t>
            </a:r>
            <a:r>
              <a:rPr lang="en-US" i="1" dirty="0" err="1" smtClean="0">
                <a:solidFill>
                  <a:srgbClr val="984806"/>
                </a:solidFill>
                <a:latin typeface="Calibri"/>
                <a:ea typeface="Times New Roman"/>
                <a:cs typeface="Times New Roman"/>
              </a:rPr>
              <a:t>İlk</a:t>
            </a:r>
            <a:r>
              <a:rPr lang="en-US" i="1" dirty="0" smtClean="0">
                <a:solidFill>
                  <a:srgbClr val="984806"/>
                </a:solidFill>
                <a:latin typeface="Calibri"/>
                <a:ea typeface="Times New Roman"/>
                <a:cs typeface="Times New Roman"/>
              </a:rPr>
              <a:t> ham </a:t>
            </a:r>
            <a:r>
              <a:rPr lang="en-US" i="1" dirty="0" err="1" smtClean="0">
                <a:solidFill>
                  <a:srgbClr val="984806"/>
                </a:solidFill>
                <a:latin typeface="Calibri"/>
                <a:ea typeface="Times New Roman"/>
                <a:cs typeface="Times New Roman"/>
              </a:rPr>
              <a:t>madde</a:t>
            </a:r>
            <a:r>
              <a:rPr lang="en-US" i="1" dirty="0" smtClean="0">
                <a:solidFill>
                  <a:srgbClr val="984806"/>
                </a:solidFill>
                <a:latin typeface="Calibri"/>
                <a:ea typeface="Times New Roman"/>
                <a:cs typeface="Times New Roman"/>
              </a:rPr>
              <a:t> </a:t>
            </a:r>
            <a:r>
              <a:rPr lang="en-US" i="1" dirty="0" err="1" smtClean="0">
                <a:solidFill>
                  <a:srgbClr val="984806"/>
                </a:solidFill>
                <a:latin typeface="Calibri"/>
                <a:ea typeface="Times New Roman"/>
                <a:cs typeface="Times New Roman"/>
              </a:rPr>
              <a:t>olarak</a:t>
            </a:r>
            <a:r>
              <a:rPr lang="en-US" i="1" dirty="0" smtClean="0">
                <a:solidFill>
                  <a:srgbClr val="984806"/>
                </a:solidFill>
                <a:latin typeface="Calibri"/>
                <a:ea typeface="Times New Roman"/>
                <a:cs typeface="Times New Roman"/>
              </a:rPr>
              <a:t> “</a:t>
            </a:r>
            <a:r>
              <a:rPr lang="en-US" i="1" dirty="0" err="1" smtClean="0">
                <a:solidFill>
                  <a:srgbClr val="984806"/>
                </a:solidFill>
                <a:latin typeface="Calibri"/>
                <a:ea typeface="Times New Roman"/>
                <a:cs typeface="Times New Roman"/>
              </a:rPr>
              <a:t>müracaatçılar</a:t>
            </a:r>
            <a:r>
              <a:rPr lang="en-US" i="1" dirty="0" smtClean="0">
                <a:solidFill>
                  <a:srgbClr val="984806"/>
                </a:solidFill>
                <a:latin typeface="Calibri"/>
                <a:ea typeface="Times New Roman"/>
                <a:cs typeface="Times New Roman"/>
              </a:rPr>
              <a:t>” </a:t>
            </a:r>
            <a:r>
              <a:rPr lang="en-US" i="1" dirty="0" err="1" smtClean="0">
                <a:solidFill>
                  <a:srgbClr val="984806"/>
                </a:solidFill>
                <a:latin typeface="Calibri"/>
                <a:ea typeface="Times New Roman"/>
                <a:cs typeface="Times New Roman"/>
              </a:rPr>
              <a:t>çeşitli</a:t>
            </a:r>
            <a:r>
              <a:rPr lang="en-US" i="1" dirty="0" smtClean="0">
                <a:solidFill>
                  <a:srgbClr val="984806"/>
                </a:solidFill>
                <a:latin typeface="Calibri"/>
                <a:ea typeface="Times New Roman"/>
                <a:cs typeface="Times New Roman"/>
              </a:rPr>
              <a:t> </a:t>
            </a:r>
            <a:r>
              <a:rPr lang="en-US" i="1" dirty="0" err="1" smtClean="0">
                <a:solidFill>
                  <a:srgbClr val="984806"/>
                </a:solidFill>
                <a:latin typeface="Calibri"/>
                <a:ea typeface="Times New Roman"/>
                <a:cs typeface="Times New Roman"/>
              </a:rPr>
              <a:t>karakteristiklere</a:t>
            </a:r>
            <a:r>
              <a:rPr lang="en-US" i="1" dirty="0" smtClean="0">
                <a:solidFill>
                  <a:srgbClr val="984806"/>
                </a:solidFill>
                <a:latin typeface="Calibri"/>
                <a:ea typeface="Times New Roman"/>
                <a:cs typeface="Times New Roman"/>
              </a:rPr>
              <a:t> </a:t>
            </a:r>
            <a:r>
              <a:rPr lang="en-US" i="1" dirty="0" err="1" smtClean="0">
                <a:solidFill>
                  <a:srgbClr val="984806"/>
                </a:solidFill>
                <a:latin typeface="Calibri"/>
                <a:ea typeface="Times New Roman"/>
                <a:cs typeface="Times New Roman"/>
              </a:rPr>
              <a:t>ve</a:t>
            </a:r>
            <a:r>
              <a:rPr lang="en-US" i="1" dirty="0" smtClean="0">
                <a:solidFill>
                  <a:srgbClr val="984806"/>
                </a:solidFill>
                <a:latin typeface="Calibri"/>
                <a:ea typeface="Times New Roman"/>
                <a:cs typeface="Times New Roman"/>
              </a:rPr>
              <a:t> </a:t>
            </a:r>
            <a:r>
              <a:rPr lang="en-US" i="1" dirty="0" err="1" smtClean="0">
                <a:solidFill>
                  <a:srgbClr val="984806"/>
                </a:solidFill>
                <a:latin typeface="Calibri"/>
                <a:ea typeface="Times New Roman"/>
                <a:cs typeface="Times New Roman"/>
              </a:rPr>
              <a:t>motivasyonlara</a:t>
            </a:r>
            <a:r>
              <a:rPr lang="en-US" i="1" dirty="0" smtClean="0">
                <a:solidFill>
                  <a:srgbClr val="984806"/>
                </a:solidFill>
                <a:latin typeface="Calibri"/>
                <a:ea typeface="Times New Roman"/>
                <a:cs typeface="Times New Roman"/>
              </a:rPr>
              <a:t> </a:t>
            </a:r>
            <a:r>
              <a:rPr lang="en-US" i="1" dirty="0" err="1" smtClean="0">
                <a:solidFill>
                  <a:srgbClr val="984806"/>
                </a:solidFill>
                <a:latin typeface="Calibri"/>
                <a:ea typeface="Times New Roman"/>
                <a:cs typeface="Times New Roman"/>
              </a:rPr>
              <a:t>sahiptir</a:t>
            </a:r>
            <a:r>
              <a:rPr lang="en-US" i="1" dirty="0" smtClean="0">
                <a:solidFill>
                  <a:srgbClr val="984806"/>
                </a:solidFill>
                <a:latin typeface="Calibri"/>
                <a:ea typeface="Times New Roman"/>
                <a:cs typeface="Times New Roman"/>
              </a:rPr>
              <a:t>. Her </a:t>
            </a:r>
            <a:r>
              <a:rPr lang="en-US" i="1" dirty="0" err="1" smtClean="0">
                <a:solidFill>
                  <a:srgbClr val="984806"/>
                </a:solidFill>
                <a:latin typeface="Calibri"/>
                <a:ea typeface="Times New Roman"/>
                <a:cs typeface="Times New Roman"/>
              </a:rPr>
              <a:t>müracaatçı</a:t>
            </a:r>
            <a:r>
              <a:rPr lang="en-US" i="1" dirty="0" smtClean="0">
                <a:solidFill>
                  <a:srgbClr val="984806"/>
                </a:solidFill>
                <a:latin typeface="Calibri"/>
                <a:ea typeface="Times New Roman"/>
                <a:cs typeface="Times New Roman"/>
              </a:rPr>
              <a:t> </a:t>
            </a:r>
            <a:r>
              <a:rPr lang="en-US" i="1" dirty="0" err="1" smtClean="0">
                <a:solidFill>
                  <a:srgbClr val="984806"/>
                </a:solidFill>
                <a:latin typeface="Calibri"/>
                <a:ea typeface="Times New Roman"/>
                <a:cs typeface="Times New Roman"/>
              </a:rPr>
              <a:t>için</a:t>
            </a:r>
            <a:r>
              <a:rPr lang="en-US" i="1" dirty="0" smtClean="0">
                <a:solidFill>
                  <a:srgbClr val="984806"/>
                </a:solidFill>
                <a:latin typeface="Calibri"/>
                <a:ea typeface="Times New Roman"/>
                <a:cs typeface="Times New Roman"/>
              </a:rPr>
              <a:t> </a:t>
            </a:r>
            <a:r>
              <a:rPr lang="en-US" i="1" dirty="0" err="1" smtClean="0">
                <a:solidFill>
                  <a:srgbClr val="984806"/>
                </a:solidFill>
                <a:latin typeface="Calibri"/>
                <a:ea typeface="Times New Roman"/>
                <a:cs typeface="Times New Roman"/>
              </a:rPr>
              <a:t>sıklıkla</a:t>
            </a:r>
            <a:r>
              <a:rPr lang="en-US" i="1" dirty="0" smtClean="0">
                <a:solidFill>
                  <a:srgbClr val="984806"/>
                </a:solidFill>
                <a:latin typeface="Calibri"/>
                <a:ea typeface="Times New Roman"/>
                <a:cs typeface="Times New Roman"/>
              </a:rPr>
              <a:t> </a:t>
            </a:r>
            <a:r>
              <a:rPr lang="en-US" i="1" dirty="0" err="1" smtClean="0">
                <a:solidFill>
                  <a:srgbClr val="984806"/>
                </a:solidFill>
                <a:latin typeface="Calibri"/>
                <a:ea typeface="Times New Roman"/>
                <a:cs typeface="Times New Roman"/>
              </a:rPr>
              <a:t>profesyonel</a:t>
            </a:r>
            <a:r>
              <a:rPr lang="en-US" i="1" dirty="0" smtClean="0">
                <a:solidFill>
                  <a:srgbClr val="984806"/>
                </a:solidFill>
                <a:latin typeface="Calibri"/>
                <a:ea typeface="Times New Roman"/>
                <a:cs typeface="Times New Roman"/>
              </a:rPr>
              <a:t> </a:t>
            </a:r>
            <a:r>
              <a:rPr lang="en-US" i="1" dirty="0" err="1" smtClean="0">
                <a:solidFill>
                  <a:srgbClr val="984806"/>
                </a:solidFill>
                <a:latin typeface="Calibri"/>
                <a:ea typeface="Times New Roman"/>
                <a:cs typeface="Times New Roman"/>
              </a:rPr>
              <a:t>kararlar</a:t>
            </a:r>
            <a:r>
              <a:rPr lang="en-US" i="1" dirty="0" smtClean="0">
                <a:solidFill>
                  <a:srgbClr val="984806"/>
                </a:solidFill>
                <a:latin typeface="Calibri"/>
                <a:ea typeface="Times New Roman"/>
                <a:cs typeface="Times New Roman"/>
              </a:rPr>
              <a:t> </a:t>
            </a:r>
            <a:r>
              <a:rPr lang="en-US" i="1" dirty="0" err="1" smtClean="0">
                <a:solidFill>
                  <a:srgbClr val="984806"/>
                </a:solidFill>
                <a:latin typeface="Calibri"/>
                <a:ea typeface="Times New Roman"/>
                <a:cs typeface="Times New Roman"/>
              </a:rPr>
              <a:t>vermek</a:t>
            </a:r>
            <a:r>
              <a:rPr lang="en-US" i="1" dirty="0" smtClean="0">
                <a:solidFill>
                  <a:srgbClr val="984806"/>
                </a:solidFill>
                <a:latin typeface="Calibri"/>
                <a:ea typeface="Times New Roman"/>
                <a:cs typeface="Times New Roman"/>
              </a:rPr>
              <a:t> </a:t>
            </a:r>
            <a:r>
              <a:rPr lang="en-US" i="1" dirty="0" err="1" smtClean="0">
                <a:solidFill>
                  <a:srgbClr val="984806"/>
                </a:solidFill>
                <a:latin typeface="Calibri"/>
                <a:ea typeface="Times New Roman"/>
                <a:cs typeface="Times New Roman"/>
              </a:rPr>
              <a:t>gerekir</a:t>
            </a:r>
            <a:r>
              <a:rPr lang="en-US" i="1" dirty="0" smtClean="0">
                <a:solidFill>
                  <a:srgbClr val="984806"/>
                </a:solidFill>
                <a:latin typeface="Calibri"/>
                <a:ea typeface="Times New Roman"/>
                <a:cs typeface="Times New Roman"/>
              </a:rPr>
              <a:t>. Bu </a:t>
            </a:r>
            <a:r>
              <a:rPr lang="en-US" i="1" dirty="0" err="1" smtClean="0">
                <a:solidFill>
                  <a:srgbClr val="984806"/>
                </a:solidFill>
                <a:latin typeface="Calibri"/>
                <a:ea typeface="Times New Roman"/>
                <a:cs typeface="Times New Roman"/>
              </a:rPr>
              <a:t>müdahale</a:t>
            </a:r>
            <a:r>
              <a:rPr lang="en-US" i="1" dirty="0" smtClean="0">
                <a:solidFill>
                  <a:srgbClr val="984806"/>
                </a:solidFill>
                <a:latin typeface="Calibri"/>
                <a:ea typeface="Times New Roman"/>
                <a:cs typeface="Times New Roman"/>
              </a:rPr>
              <a:t> </a:t>
            </a:r>
            <a:r>
              <a:rPr lang="en-US" i="1" dirty="0" err="1" smtClean="0">
                <a:solidFill>
                  <a:srgbClr val="984806"/>
                </a:solidFill>
                <a:latin typeface="Calibri"/>
                <a:ea typeface="Times New Roman"/>
                <a:cs typeface="Times New Roman"/>
              </a:rPr>
              <a:t>sürecinde</a:t>
            </a:r>
            <a:r>
              <a:rPr lang="en-US" i="1" dirty="0" smtClean="0">
                <a:solidFill>
                  <a:srgbClr val="984806"/>
                </a:solidFill>
                <a:latin typeface="Calibri"/>
                <a:ea typeface="Times New Roman"/>
                <a:cs typeface="Times New Roman"/>
              </a:rPr>
              <a:t> </a:t>
            </a:r>
            <a:r>
              <a:rPr lang="en-US" i="1" dirty="0" err="1" smtClean="0">
                <a:solidFill>
                  <a:srgbClr val="984806"/>
                </a:solidFill>
                <a:latin typeface="Calibri"/>
                <a:ea typeface="Times New Roman"/>
                <a:cs typeface="Times New Roman"/>
              </a:rPr>
              <a:t>daha</a:t>
            </a:r>
            <a:r>
              <a:rPr lang="en-US" i="1" dirty="0" smtClean="0">
                <a:solidFill>
                  <a:srgbClr val="984806"/>
                </a:solidFill>
                <a:latin typeface="Calibri"/>
                <a:ea typeface="Times New Roman"/>
                <a:cs typeface="Times New Roman"/>
              </a:rPr>
              <a:t> </a:t>
            </a:r>
            <a:r>
              <a:rPr lang="en-US" i="1" dirty="0" err="1" smtClean="0">
                <a:solidFill>
                  <a:srgbClr val="984806"/>
                </a:solidFill>
                <a:latin typeface="Calibri"/>
                <a:ea typeface="Times New Roman"/>
                <a:cs typeface="Times New Roman"/>
              </a:rPr>
              <a:t>önce</a:t>
            </a:r>
            <a:r>
              <a:rPr lang="en-US" i="1" dirty="0" smtClean="0">
                <a:solidFill>
                  <a:srgbClr val="984806"/>
                </a:solidFill>
                <a:latin typeface="Calibri"/>
                <a:ea typeface="Times New Roman"/>
                <a:cs typeface="Times New Roman"/>
              </a:rPr>
              <a:t> </a:t>
            </a:r>
            <a:r>
              <a:rPr lang="en-US" i="1" dirty="0" err="1" smtClean="0">
                <a:solidFill>
                  <a:srgbClr val="984806"/>
                </a:solidFill>
                <a:latin typeface="Calibri"/>
                <a:ea typeface="Times New Roman"/>
                <a:cs typeface="Times New Roman"/>
              </a:rPr>
              <a:t>kullanılmış</a:t>
            </a:r>
            <a:r>
              <a:rPr lang="en-US" i="1" dirty="0" smtClean="0">
                <a:solidFill>
                  <a:srgbClr val="984806"/>
                </a:solidFill>
                <a:latin typeface="Calibri"/>
                <a:ea typeface="Times New Roman"/>
                <a:cs typeface="Times New Roman"/>
              </a:rPr>
              <a:t> </a:t>
            </a:r>
            <a:r>
              <a:rPr lang="en-US" i="1" dirty="0" err="1" smtClean="0">
                <a:solidFill>
                  <a:srgbClr val="984806"/>
                </a:solidFill>
                <a:latin typeface="Calibri"/>
                <a:ea typeface="Times New Roman"/>
                <a:cs typeface="Times New Roman"/>
              </a:rPr>
              <a:t>olan</a:t>
            </a:r>
            <a:r>
              <a:rPr lang="en-US" i="1" dirty="0" smtClean="0">
                <a:solidFill>
                  <a:srgbClr val="984806"/>
                </a:solidFill>
                <a:latin typeface="Calibri"/>
                <a:ea typeface="Times New Roman"/>
                <a:cs typeface="Times New Roman"/>
              </a:rPr>
              <a:t> </a:t>
            </a:r>
            <a:r>
              <a:rPr lang="en-US" i="1" dirty="0" err="1" smtClean="0">
                <a:solidFill>
                  <a:srgbClr val="984806"/>
                </a:solidFill>
                <a:latin typeface="Calibri"/>
                <a:ea typeface="Times New Roman"/>
                <a:cs typeface="Times New Roman"/>
              </a:rPr>
              <a:t>programlar</a:t>
            </a:r>
            <a:r>
              <a:rPr lang="en-US" i="1" dirty="0" smtClean="0">
                <a:solidFill>
                  <a:srgbClr val="984806"/>
                </a:solidFill>
                <a:latin typeface="Calibri"/>
                <a:ea typeface="Times New Roman"/>
                <a:cs typeface="Times New Roman"/>
              </a:rPr>
              <a:t> </a:t>
            </a:r>
            <a:r>
              <a:rPr lang="en-US" i="1" dirty="0" err="1" smtClean="0">
                <a:solidFill>
                  <a:srgbClr val="984806"/>
                </a:solidFill>
                <a:latin typeface="Calibri"/>
                <a:ea typeface="Times New Roman"/>
                <a:cs typeface="Times New Roman"/>
              </a:rPr>
              <a:t>ya</a:t>
            </a:r>
            <a:r>
              <a:rPr lang="en-US" i="1" dirty="0" smtClean="0">
                <a:solidFill>
                  <a:srgbClr val="984806"/>
                </a:solidFill>
                <a:latin typeface="Calibri"/>
                <a:ea typeface="Times New Roman"/>
                <a:cs typeface="Times New Roman"/>
              </a:rPr>
              <a:t> da </a:t>
            </a:r>
            <a:r>
              <a:rPr lang="en-US" i="1" dirty="0" err="1" smtClean="0">
                <a:solidFill>
                  <a:srgbClr val="984806"/>
                </a:solidFill>
                <a:latin typeface="Calibri"/>
                <a:ea typeface="Times New Roman"/>
                <a:cs typeface="Times New Roman"/>
              </a:rPr>
              <a:t>olaya</a:t>
            </a:r>
            <a:r>
              <a:rPr lang="en-US" i="1" dirty="0" smtClean="0">
                <a:solidFill>
                  <a:srgbClr val="984806"/>
                </a:solidFill>
                <a:latin typeface="Calibri"/>
                <a:ea typeface="Times New Roman"/>
                <a:cs typeface="Times New Roman"/>
              </a:rPr>
              <a:t> </a:t>
            </a:r>
            <a:r>
              <a:rPr lang="en-US" i="1" dirty="0" err="1" smtClean="0">
                <a:solidFill>
                  <a:srgbClr val="984806"/>
                </a:solidFill>
                <a:latin typeface="Calibri"/>
                <a:ea typeface="Times New Roman"/>
                <a:cs typeface="Times New Roman"/>
              </a:rPr>
              <a:t>özgü</a:t>
            </a:r>
            <a:r>
              <a:rPr lang="en-US" i="1" dirty="0" smtClean="0">
                <a:solidFill>
                  <a:srgbClr val="984806"/>
                </a:solidFill>
                <a:latin typeface="Calibri"/>
                <a:ea typeface="Times New Roman"/>
                <a:cs typeface="Times New Roman"/>
              </a:rPr>
              <a:t> </a:t>
            </a:r>
            <a:r>
              <a:rPr lang="en-US" i="1" dirty="0" err="1" smtClean="0">
                <a:solidFill>
                  <a:srgbClr val="984806"/>
                </a:solidFill>
                <a:latin typeface="Calibri"/>
                <a:ea typeface="Times New Roman"/>
                <a:cs typeface="Times New Roman"/>
              </a:rPr>
              <a:t>hazırlanmış</a:t>
            </a:r>
            <a:r>
              <a:rPr lang="en-US" i="1" dirty="0" smtClean="0">
                <a:solidFill>
                  <a:srgbClr val="984806"/>
                </a:solidFill>
                <a:latin typeface="Calibri"/>
                <a:ea typeface="Times New Roman"/>
                <a:cs typeface="Times New Roman"/>
              </a:rPr>
              <a:t> </a:t>
            </a:r>
            <a:r>
              <a:rPr lang="en-US" i="1" dirty="0" err="1" smtClean="0">
                <a:solidFill>
                  <a:srgbClr val="984806"/>
                </a:solidFill>
                <a:latin typeface="Calibri"/>
                <a:ea typeface="Times New Roman"/>
                <a:cs typeface="Times New Roman"/>
              </a:rPr>
              <a:t>olan</a:t>
            </a:r>
            <a:r>
              <a:rPr lang="en-US" i="1" dirty="0" smtClean="0">
                <a:solidFill>
                  <a:srgbClr val="984806"/>
                </a:solidFill>
                <a:latin typeface="Calibri"/>
                <a:ea typeface="Times New Roman"/>
                <a:cs typeface="Times New Roman"/>
              </a:rPr>
              <a:t> </a:t>
            </a:r>
            <a:r>
              <a:rPr lang="en-US" i="1" dirty="0" err="1" smtClean="0">
                <a:solidFill>
                  <a:srgbClr val="984806"/>
                </a:solidFill>
                <a:latin typeface="Calibri"/>
                <a:ea typeface="Times New Roman"/>
                <a:cs typeface="Times New Roman"/>
              </a:rPr>
              <a:t>taslaklar</a:t>
            </a:r>
            <a:r>
              <a:rPr lang="en-US" i="1" dirty="0" smtClean="0">
                <a:solidFill>
                  <a:srgbClr val="984806"/>
                </a:solidFill>
                <a:latin typeface="Calibri"/>
                <a:ea typeface="Times New Roman"/>
                <a:cs typeface="Times New Roman"/>
              </a:rPr>
              <a:t> </a:t>
            </a:r>
            <a:r>
              <a:rPr lang="en-US" i="1" dirty="0" err="1" smtClean="0">
                <a:solidFill>
                  <a:srgbClr val="984806"/>
                </a:solidFill>
                <a:latin typeface="Calibri"/>
                <a:ea typeface="Times New Roman"/>
                <a:cs typeface="Times New Roman"/>
              </a:rPr>
              <a:t>dikkate</a:t>
            </a:r>
            <a:r>
              <a:rPr lang="en-US" i="1" dirty="0" smtClean="0">
                <a:solidFill>
                  <a:srgbClr val="984806"/>
                </a:solidFill>
                <a:latin typeface="Calibri"/>
                <a:ea typeface="Times New Roman"/>
                <a:cs typeface="Times New Roman"/>
              </a:rPr>
              <a:t> </a:t>
            </a:r>
            <a:r>
              <a:rPr lang="en-US" i="1" dirty="0" err="1" smtClean="0">
                <a:solidFill>
                  <a:srgbClr val="984806"/>
                </a:solidFill>
                <a:latin typeface="Calibri"/>
                <a:ea typeface="Times New Roman"/>
                <a:cs typeface="Times New Roman"/>
              </a:rPr>
              <a:t>alınmaktadır</a:t>
            </a:r>
            <a:r>
              <a:rPr lang="en-US" i="1" dirty="0" smtClean="0">
                <a:solidFill>
                  <a:srgbClr val="984806"/>
                </a:solidFill>
                <a:latin typeface="Calibri"/>
                <a:ea typeface="Times New Roman"/>
                <a:cs typeface="Times New Roman"/>
              </a:rPr>
              <a:t> </a:t>
            </a:r>
            <a:endParaRPr lang="tr-TR" i="1" dirty="0" smtClean="0">
              <a:solidFill>
                <a:srgbClr val="984806"/>
              </a:solidFill>
              <a:latin typeface="Calibri"/>
              <a:ea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err="1">
                <a:solidFill>
                  <a:srgbClr val="984806"/>
                </a:solidFill>
                <a:latin typeface="Calibri"/>
                <a:ea typeface="Times New Roman"/>
                <a:cs typeface="Times New Roman"/>
              </a:rPr>
              <a:t>İnsani</a:t>
            </a:r>
            <a:r>
              <a:rPr lang="en-US" i="1" dirty="0">
                <a:solidFill>
                  <a:srgbClr val="984806"/>
                </a:solidFill>
                <a:latin typeface="Calibri"/>
                <a:ea typeface="Times New Roman"/>
                <a:cs typeface="Times New Roman"/>
              </a:rPr>
              <a:t> </a:t>
            </a:r>
            <a:r>
              <a:rPr lang="en-US" i="1" dirty="0" err="1">
                <a:solidFill>
                  <a:srgbClr val="984806"/>
                </a:solidFill>
                <a:latin typeface="Calibri"/>
                <a:ea typeface="Times New Roman"/>
                <a:cs typeface="Times New Roman"/>
              </a:rPr>
              <a:t>hizmet</a:t>
            </a:r>
            <a:r>
              <a:rPr lang="en-US" i="1" dirty="0">
                <a:solidFill>
                  <a:srgbClr val="984806"/>
                </a:solidFill>
                <a:latin typeface="Calibri"/>
                <a:ea typeface="Times New Roman"/>
                <a:cs typeface="Times New Roman"/>
              </a:rPr>
              <a:t> </a:t>
            </a:r>
            <a:r>
              <a:rPr lang="en-US" i="1" dirty="0" err="1">
                <a:solidFill>
                  <a:srgbClr val="984806"/>
                </a:solidFill>
                <a:latin typeface="Calibri"/>
                <a:ea typeface="Times New Roman"/>
                <a:cs typeface="Times New Roman"/>
              </a:rPr>
              <a:t>örgütlerinde</a:t>
            </a:r>
            <a:r>
              <a:rPr lang="en-US" i="1" dirty="0">
                <a:solidFill>
                  <a:srgbClr val="984806"/>
                </a:solidFill>
                <a:latin typeface="Calibri"/>
                <a:ea typeface="Times New Roman"/>
                <a:cs typeface="Times New Roman"/>
              </a:rPr>
              <a:t> </a:t>
            </a:r>
            <a:r>
              <a:rPr lang="en-US" i="1" dirty="0" err="1">
                <a:solidFill>
                  <a:srgbClr val="984806"/>
                </a:solidFill>
                <a:latin typeface="Calibri"/>
                <a:ea typeface="Times New Roman"/>
                <a:cs typeface="Times New Roman"/>
              </a:rPr>
              <a:t>teknoloji</a:t>
            </a:r>
            <a:r>
              <a:rPr lang="en-US" i="1" dirty="0">
                <a:solidFill>
                  <a:srgbClr val="984806"/>
                </a:solidFill>
                <a:latin typeface="Calibri"/>
                <a:ea typeface="Times New Roman"/>
                <a:cs typeface="Times New Roman"/>
              </a:rPr>
              <a:t> </a:t>
            </a:r>
            <a:r>
              <a:rPr lang="en-US" i="1" dirty="0" err="1">
                <a:solidFill>
                  <a:srgbClr val="984806"/>
                </a:solidFill>
                <a:latin typeface="Calibri"/>
                <a:ea typeface="Times New Roman"/>
                <a:cs typeface="Times New Roman"/>
              </a:rPr>
              <a:t>müracaatçı</a:t>
            </a:r>
            <a:r>
              <a:rPr lang="en-US" i="1" dirty="0">
                <a:solidFill>
                  <a:srgbClr val="984806"/>
                </a:solidFill>
                <a:latin typeface="Calibri"/>
                <a:ea typeface="Times New Roman"/>
                <a:cs typeface="Times New Roman"/>
              </a:rPr>
              <a:t> </a:t>
            </a:r>
            <a:r>
              <a:rPr lang="en-US" i="1" dirty="0" err="1">
                <a:solidFill>
                  <a:srgbClr val="984806"/>
                </a:solidFill>
                <a:latin typeface="Calibri"/>
                <a:ea typeface="Times New Roman"/>
                <a:cs typeface="Times New Roman"/>
              </a:rPr>
              <a:t>bireylerde</a:t>
            </a:r>
            <a:r>
              <a:rPr lang="en-US" i="1" dirty="0">
                <a:solidFill>
                  <a:srgbClr val="984806"/>
                </a:solidFill>
                <a:latin typeface="Calibri"/>
                <a:ea typeface="Times New Roman"/>
                <a:cs typeface="Times New Roman"/>
              </a:rPr>
              <a:t> </a:t>
            </a:r>
            <a:r>
              <a:rPr lang="en-US" i="1" dirty="0" err="1">
                <a:solidFill>
                  <a:srgbClr val="984806"/>
                </a:solidFill>
                <a:latin typeface="Calibri"/>
                <a:ea typeface="Times New Roman"/>
                <a:cs typeface="Times New Roman"/>
              </a:rPr>
              <a:t>istenen</a:t>
            </a:r>
            <a:r>
              <a:rPr lang="en-US" i="1" dirty="0">
                <a:solidFill>
                  <a:srgbClr val="984806"/>
                </a:solidFill>
                <a:latin typeface="Calibri"/>
                <a:ea typeface="Times New Roman"/>
                <a:cs typeface="Times New Roman"/>
              </a:rPr>
              <a:t> </a:t>
            </a:r>
            <a:r>
              <a:rPr lang="en-US" i="1" dirty="0" err="1">
                <a:solidFill>
                  <a:srgbClr val="984806"/>
                </a:solidFill>
                <a:latin typeface="Calibri"/>
                <a:ea typeface="Times New Roman"/>
                <a:cs typeface="Times New Roman"/>
              </a:rPr>
              <a:t>değişimin</a:t>
            </a:r>
            <a:r>
              <a:rPr lang="en-US" i="1" dirty="0">
                <a:solidFill>
                  <a:srgbClr val="984806"/>
                </a:solidFill>
                <a:latin typeface="Calibri"/>
                <a:ea typeface="Times New Roman"/>
                <a:cs typeface="Times New Roman"/>
              </a:rPr>
              <a:t> </a:t>
            </a:r>
            <a:r>
              <a:rPr lang="en-US" i="1" dirty="0" err="1">
                <a:solidFill>
                  <a:srgbClr val="984806"/>
                </a:solidFill>
                <a:latin typeface="Calibri"/>
                <a:ea typeface="Times New Roman"/>
                <a:cs typeface="Times New Roman"/>
              </a:rPr>
              <a:t>yakalanabilmesine</a:t>
            </a:r>
            <a:r>
              <a:rPr lang="en-US" i="1" dirty="0">
                <a:solidFill>
                  <a:srgbClr val="984806"/>
                </a:solidFill>
                <a:latin typeface="Calibri"/>
                <a:ea typeface="Times New Roman"/>
                <a:cs typeface="Times New Roman"/>
              </a:rPr>
              <a:t> </a:t>
            </a:r>
            <a:r>
              <a:rPr lang="en-US" i="1" dirty="0" err="1">
                <a:solidFill>
                  <a:srgbClr val="984806"/>
                </a:solidFill>
                <a:latin typeface="Calibri"/>
                <a:ea typeface="Times New Roman"/>
                <a:cs typeface="Times New Roman"/>
              </a:rPr>
              <a:t>odaklanmaktadır</a:t>
            </a:r>
            <a:r>
              <a:rPr lang="en-US" i="1" dirty="0">
                <a:solidFill>
                  <a:srgbClr val="984806"/>
                </a:solidFill>
                <a:latin typeface="Calibri"/>
                <a:ea typeface="Times New Roman"/>
                <a:cs typeface="Times New Roman"/>
              </a:rPr>
              <a:t>. </a:t>
            </a:r>
            <a:r>
              <a:rPr lang="en-US" i="1" dirty="0" err="1">
                <a:solidFill>
                  <a:srgbClr val="984806"/>
                </a:solidFill>
                <a:latin typeface="Calibri"/>
                <a:ea typeface="Times New Roman"/>
                <a:cs typeface="Times New Roman"/>
              </a:rPr>
              <a:t>Hizmet</a:t>
            </a:r>
            <a:r>
              <a:rPr lang="en-US" i="1" dirty="0">
                <a:solidFill>
                  <a:srgbClr val="984806"/>
                </a:solidFill>
                <a:latin typeface="Calibri"/>
                <a:ea typeface="Times New Roman"/>
                <a:cs typeface="Times New Roman"/>
              </a:rPr>
              <a:t> </a:t>
            </a:r>
            <a:r>
              <a:rPr lang="en-US" i="1" dirty="0" err="1">
                <a:solidFill>
                  <a:srgbClr val="984806"/>
                </a:solidFill>
                <a:latin typeface="Calibri"/>
                <a:ea typeface="Times New Roman"/>
                <a:cs typeface="Times New Roman"/>
              </a:rPr>
              <a:t>üreten</a:t>
            </a:r>
            <a:r>
              <a:rPr lang="en-US" i="1" dirty="0">
                <a:solidFill>
                  <a:srgbClr val="984806"/>
                </a:solidFill>
                <a:latin typeface="Calibri"/>
                <a:ea typeface="Times New Roman"/>
                <a:cs typeface="Times New Roman"/>
              </a:rPr>
              <a:t> </a:t>
            </a:r>
            <a:r>
              <a:rPr lang="en-US" i="1" dirty="0" err="1">
                <a:solidFill>
                  <a:srgbClr val="984806"/>
                </a:solidFill>
                <a:latin typeface="Calibri"/>
                <a:ea typeface="Times New Roman"/>
                <a:cs typeface="Times New Roman"/>
              </a:rPr>
              <a:t>bu</a:t>
            </a:r>
            <a:r>
              <a:rPr lang="en-US" i="1" dirty="0">
                <a:solidFill>
                  <a:srgbClr val="984806"/>
                </a:solidFill>
                <a:latin typeface="Calibri"/>
                <a:ea typeface="Times New Roman"/>
                <a:cs typeface="Times New Roman"/>
              </a:rPr>
              <a:t> </a:t>
            </a:r>
            <a:r>
              <a:rPr lang="en-US" i="1" dirty="0" err="1">
                <a:solidFill>
                  <a:srgbClr val="984806"/>
                </a:solidFill>
                <a:latin typeface="Calibri"/>
                <a:ea typeface="Times New Roman"/>
                <a:cs typeface="Times New Roman"/>
              </a:rPr>
              <a:t>örgütlerde</a:t>
            </a:r>
            <a:r>
              <a:rPr lang="en-US" i="1" dirty="0">
                <a:solidFill>
                  <a:srgbClr val="984806"/>
                </a:solidFill>
                <a:latin typeface="Calibri"/>
                <a:ea typeface="Times New Roman"/>
                <a:cs typeface="Times New Roman"/>
              </a:rPr>
              <a:t> </a:t>
            </a:r>
            <a:r>
              <a:rPr lang="en-US" i="1" dirty="0" err="1">
                <a:solidFill>
                  <a:srgbClr val="984806"/>
                </a:solidFill>
                <a:latin typeface="Calibri"/>
                <a:ea typeface="Times New Roman"/>
                <a:cs typeface="Times New Roman"/>
              </a:rPr>
              <a:t>teknoloji</a:t>
            </a:r>
            <a:r>
              <a:rPr lang="en-US" i="1" dirty="0">
                <a:solidFill>
                  <a:srgbClr val="984806"/>
                </a:solidFill>
                <a:latin typeface="Calibri"/>
                <a:ea typeface="Times New Roman"/>
                <a:cs typeface="Times New Roman"/>
              </a:rPr>
              <a:t> </a:t>
            </a:r>
            <a:r>
              <a:rPr lang="en-US" i="1" dirty="0" err="1">
                <a:solidFill>
                  <a:srgbClr val="984806"/>
                </a:solidFill>
                <a:latin typeface="Calibri"/>
                <a:ea typeface="Times New Roman"/>
                <a:cs typeface="Times New Roman"/>
              </a:rPr>
              <a:t>ve</a:t>
            </a:r>
            <a:r>
              <a:rPr lang="en-US" i="1" dirty="0">
                <a:solidFill>
                  <a:srgbClr val="984806"/>
                </a:solidFill>
                <a:latin typeface="Calibri"/>
                <a:ea typeface="Times New Roman"/>
                <a:cs typeface="Times New Roman"/>
              </a:rPr>
              <a:t> </a:t>
            </a:r>
            <a:r>
              <a:rPr lang="en-US" i="1" dirty="0" err="1">
                <a:solidFill>
                  <a:srgbClr val="984806"/>
                </a:solidFill>
                <a:latin typeface="Calibri"/>
                <a:ea typeface="Times New Roman"/>
                <a:cs typeface="Times New Roman"/>
              </a:rPr>
              <a:t>programlama</a:t>
            </a:r>
            <a:r>
              <a:rPr lang="en-US" i="1" dirty="0">
                <a:solidFill>
                  <a:srgbClr val="984806"/>
                </a:solidFill>
                <a:latin typeface="Calibri"/>
                <a:ea typeface="Times New Roman"/>
                <a:cs typeface="Times New Roman"/>
              </a:rPr>
              <a:t> </a:t>
            </a:r>
            <a:r>
              <a:rPr lang="en-US" i="1" dirty="0" err="1">
                <a:solidFill>
                  <a:srgbClr val="984806"/>
                </a:solidFill>
                <a:latin typeface="Calibri"/>
                <a:ea typeface="Times New Roman"/>
                <a:cs typeface="Times New Roman"/>
              </a:rPr>
              <a:t>çoğu</a:t>
            </a:r>
            <a:r>
              <a:rPr lang="en-US" i="1" dirty="0">
                <a:solidFill>
                  <a:srgbClr val="984806"/>
                </a:solidFill>
                <a:latin typeface="Calibri"/>
                <a:ea typeface="Times New Roman"/>
                <a:cs typeface="Times New Roman"/>
              </a:rPr>
              <a:t> zaman </a:t>
            </a:r>
            <a:r>
              <a:rPr lang="en-US" i="1" dirty="0" err="1">
                <a:solidFill>
                  <a:srgbClr val="984806"/>
                </a:solidFill>
                <a:latin typeface="Calibri"/>
                <a:ea typeface="Times New Roman"/>
                <a:cs typeface="Times New Roman"/>
              </a:rPr>
              <a:t>müracaatçı</a:t>
            </a:r>
            <a:r>
              <a:rPr lang="en-US" i="1" dirty="0">
                <a:solidFill>
                  <a:srgbClr val="984806"/>
                </a:solidFill>
                <a:latin typeface="Calibri"/>
                <a:ea typeface="Times New Roman"/>
                <a:cs typeface="Times New Roman"/>
              </a:rPr>
              <a:t> </a:t>
            </a:r>
            <a:r>
              <a:rPr lang="en-US" i="1" dirty="0" err="1">
                <a:solidFill>
                  <a:srgbClr val="984806"/>
                </a:solidFill>
                <a:latin typeface="Calibri"/>
                <a:ea typeface="Times New Roman"/>
                <a:cs typeface="Times New Roman"/>
              </a:rPr>
              <a:t>ile</a:t>
            </a:r>
            <a:r>
              <a:rPr lang="en-US" i="1" dirty="0">
                <a:solidFill>
                  <a:srgbClr val="984806"/>
                </a:solidFill>
                <a:latin typeface="Calibri"/>
                <a:ea typeface="Times New Roman"/>
                <a:cs typeface="Times New Roman"/>
              </a:rPr>
              <a:t> </a:t>
            </a:r>
            <a:r>
              <a:rPr lang="en-US" i="1" dirty="0" err="1">
                <a:solidFill>
                  <a:srgbClr val="984806"/>
                </a:solidFill>
                <a:latin typeface="Calibri"/>
                <a:ea typeface="Times New Roman"/>
                <a:cs typeface="Times New Roman"/>
              </a:rPr>
              <a:t>meslek</a:t>
            </a:r>
            <a:r>
              <a:rPr lang="en-US" i="1" dirty="0">
                <a:solidFill>
                  <a:srgbClr val="984806"/>
                </a:solidFill>
                <a:latin typeface="Calibri"/>
                <a:ea typeface="Times New Roman"/>
                <a:cs typeface="Times New Roman"/>
              </a:rPr>
              <a:t> </a:t>
            </a:r>
            <a:r>
              <a:rPr lang="en-US" i="1" dirty="0" err="1">
                <a:solidFill>
                  <a:srgbClr val="984806"/>
                </a:solidFill>
                <a:latin typeface="Calibri"/>
                <a:ea typeface="Times New Roman"/>
                <a:cs typeface="Times New Roman"/>
              </a:rPr>
              <a:t>elemanının</a:t>
            </a:r>
            <a:r>
              <a:rPr lang="en-US" i="1" dirty="0">
                <a:solidFill>
                  <a:srgbClr val="984806"/>
                </a:solidFill>
                <a:latin typeface="Calibri"/>
                <a:ea typeface="Times New Roman"/>
                <a:cs typeface="Times New Roman"/>
              </a:rPr>
              <a:t> </a:t>
            </a:r>
            <a:r>
              <a:rPr lang="en-US" i="1" dirty="0" err="1">
                <a:solidFill>
                  <a:srgbClr val="984806"/>
                </a:solidFill>
                <a:latin typeface="Calibri"/>
                <a:ea typeface="Times New Roman"/>
                <a:cs typeface="Times New Roman"/>
              </a:rPr>
              <a:t>etkileşimi</a:t>
            </a:r>
            <a:r>
              <a:rPr lang="en-US" i="1" dirty="0">
                <a:solidFill>
                  <a:srgbClr val="984806"/>
                </a:solidFill>
                <a:latin typeface="Calibri"/>
                <a:ea typeface="Times New Roman"/>
                <a:cs typeface="Times New Roman"/>
              </a:rPr>
              <a:t> </a:t>
            </a:r>
            <a:r>
              <a:rPr lang="en-US" i="1" dirty="0" err="1">
                <a:solidFill>
                  <a:srgbClr val="984806"/>
                </a:solidFill>
                <a:latin typeface="Calibri"/>
                <a:ea typeface="Times New Roman"/>
                <a:cs typeface="Times New Roman"/>
              </a:rPr>
              <a:t>üzerine</a:t>
            </a:r>
            <a:r>
              <a:rPr lang="en-US" i="1" dirty="0">
                <a:solidFill>
                  <a:srgbClr val="984806"/>
                </a:solidFill>
                <a:latin typeface="Calibri"/>
                <a:ea typeface="Times New Roman"/>
                <a:cs typeface="Times New Roman"/>
              </a:rPr>
              <a:t> </a:t>
            </a:r>
            <a:r>
              <a:rPr lang="en-US" i="1" dirty="0" err="1">
                <a:solidFill>
                  <a:srgbClr val="984806"/>
                </a:solidFill>
                <a:latin typeface="Calibri"/>
                <a:ea typeface="Times New Roman"/>
                <a:cs typeface="Times New Roman"/>
              </a:rPr>
              <a:t>kurgulanmaktadır</a:t>
            </a:r>
            <a:r>
              <a:rPr lang="en-US" i="1" dirty="0">
                <a:solidFill>
                  <a:srgbClr val="984806"/>
                </a:solidFill>
                <a:latin typeface="Calibri"/>
                <a:ea typeface="Times New Roman"/>
                <a:cs typeface="Times New Roman"/>
              </a:rPr>
              <a:t>..</a:t>
            </a:r>
            <a:r>
              <a:rPr lang="en-US" dirty="0">
                <a:latin typeface="Calibri"/>
                <a:ea typeface="Times New Roman"/>
                <a:cs typeface="Times New Roman"/>
              </a:rPr>
              <a:t> </a:t>
            </a:r>
            <a:endParaRPr lang="tr-TR"/>
          </a:p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714270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x-none" kern="1600" cap="all" smtClean="0">
                <a:latin typeface="Calibri"/>
              </a:rPr>
              <a:t>BiLGiSAYAR SiSTEMLERiNDE PROBLEM ÇÖZME VE DİYAGRAMLAR</a:t>
            </a:r>
            <a:r>
              <a:rPr lang="tr-TR" kern="1600" cap="all" dirty="0" smtClean="0">
                <a:latin typeface="Calibri"/>
              </a:rPr>
              <a:t/>
            </a:r>
            <a:br>
              <a:rPr lang="tr-TR" kern="1600" cap="all" dirty="0" smtClean="0">
                <a:latin typeface="Calibri"/>
              </a:rPr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i="1" dirty="0" smtClean="0">
                <a:solidFill>
                  <a:srgbClr val="984806"/>
                </a:solidFill>
                <a:latin typeface="Calibri"/>
                <a:ea typeface="Times New Roman"/>
                <a:cs typeface="Times New Roman"/>
              </a:rPr>
              <a:t>Problemi Tanımlama</a:t>
            </a:r>
            <a:endParaRPr lang="tr-TR" dirty="0" smtClean="0">
              <a:latin typeface="Calibri"/>
              <a:ea typeface="Times New Roman"/>
              <a:cs typeface="Times New Roman"/>
            </a:endParaRPr>
          </a:p>
          <a:p>
            <a:pPr lvl="0"/>
            <a:r>
              <a:rPr lang="tr-TR" i="1" dirty="0" smtClean="0">
                <a:solidFill>
                  <a:srgbClr val="984806"/>
                </a:solidFill>
                <a:latin typeface="Calibri"/>
                <a:ea typeface="Times New Roman"/>
                <a:cs typeface="Times New Roman"/>
              </a:rPr>
              <a:t>Yöntem Geliştirme</a:t>
            </a:r>
            <a:endParaRPr lang="tr-TR" dirty="0" smtClean="0">
              <a:latin typeface="Calibri"/>
              <a:ea typeface="Times New Roman"/>
              <a:cs typeface="Times New Roman"/>
            </a:endParaRPr>
          </a:p>
          <a:p>
            <a:pPr lvl="0"/>
            <a:r>
              <a:rPr lang="tr-TR" i="1" dirty="0" smtClean="0">
                <a:solidFill>
                  <a:srgbClr val="984806"/>
                </a:solidFill>
                <a:latin typeface="Calibri"/>
                <a:ea typeface="Times New Roman"/>
                <a:cs typeface="Times New Roman"/>
              </a:rPr>
              <a:t>Girdi ve Çıktı Belirleme</a:t>
            </a:r>
            <a:endParaRPr lang="tr-TR" dirty="0" smtClean="0">
              <a:latin typeface="Calibri"/>
              <a:ea typeface="Times New Roman"/>
              <a:cs typeface="Times New Roman"/>
            </a:endParaRPr>
          </a:p>
          <a:p>
            <a:pPr lvl="0"/>
            <a:r>
              <a:rPr lang="tr-TR" i="1" dirty="0" smtClean="0">
                <a:solidFill>
                  <a:srgbClr val="984806"/>
                </a:solidFill>
                <a:latin typeface="Calibri"/>
                <a:ea typeface="Times New Roman"/>
                <a:cs typeface="Times New Roman"/>
              </a:rPr>
              <a:t>Çözümü Kâğıt Üzerinde Gösterme</a:t>
            </a:r>
          </a:p>
          <a:p>
            <a:r>
              <a:rPr lang="tr-TR" i="1" dirty="0" smtClean="0">
                <a:solidFill>
                  <a:srgbClr val="984806"/>
                </a:solidFill>
                <a:latin typeface="Calibri"/>
                <a:ea typeface="Times New Roman"/>
                <a:cs typeface="Times New Roman"/>
              </a:rPr>
              <a:t>Çözümü Deneme</a:t>
            </a:r>
            <a:endParaRPr lang="tr-TR" dirty="0" smtClean="0">
              <a:latin typeface="Calibri"/>
              <a:ea typeface="Times New Roman"/>
              <a:cs typeface="Times New Roman"/>
            </a:endParaRPr>
          </a:p>
          <a:p>
            <a:r>
              <a:rPr lang="tr-TR" i="1" dirty="0" smtClean="0">
                <a:solidFill>
                  <a:srgbClr val="984806"/>
                </a:solidFill>
                <a:latin typeface="Calibri"/>
                <a:ea typeface="Times New Roman"/>
                <a:cs typeface="Times New Roman"/>
              </a:rPr>
              <a:t>Çözümü Geliştirme</a:t>
            </a:r>
            <a:endParaRPr lang="tr-TR" dirty="0" smtClean="0">
              <a:latin typeface="Calibri"/>
              <a:ea typeface="Times New Roman"/>
              <a:cs typeface="Times New Roman"/>
            </a:endParaRPr>
          </a:p>
          <a:p>
            <a:pPr lvl="0"/>
            <a:r>
              <a:rPr lang="tr-TR" i="1" dirty="0" smtClean="0">
                <a:solidFill>
                  <a:srgbClr val="984806"/>
                </a:solidFill>
                <a:latin typeface="Calibri"/>
                <a:ea typeface="Times New Roman"/>
                <a:cs typeface="Times New Roman"/>
              </a:rPr>
              <a:t>Programlamada Karşılaşılan Hata Türleri</a:t>
            </a:r>
            <a:endParaRPr lang="tr-TR" dirty="0" smtClean="0">
              <a:latin typeface="Calibri"/>
              <a:ea typeface="Times New Roman"/>
              <a:cs typeface="Times New Roman"/>
            </a:endParaRPr>
          </a:p>
          <a:p>
            <a:endParaRPr lang="tr-T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cap="all" dirty="0" err="1" smtClean="0"/>
              <a:t>Algorİtma</a:t>
            </a:r>
            <a:r>
              <a:rPr lang="tr-TR" cap="all" dirty="0" smtClean="0"/>
              <a:t/>
            </a:r>
            <a:br>
              <a:rPr lang="tr-TR" cap="all" dirty="0" smtClean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latin typeface="Calibri"/>
                <a:ea typeface="Times New Roman"/>
                <a:cs typeface="Times New Roman"/>
              </a:rPr>
              <a:t>bir</a:t>
            </a:r>
            <a:r>
              <a:rPr lang="en-US" dirty="0" smtClean="0">
                <a:latin typeface="Calibri"/>
                <a:ea typeface="Times New Roman"/>
                <a:cs typeface="Times New Roman"/>
              </a:rPr>
              <a:t> </a:t>
            </a:r>
            <a:r>
              <a:rPr lang="en-US" dirty="0" err="1" smtClean="0">
                <a:latin typeface="Calibri"/>
                <a:ea typeface="Times New Roman"/>
                <a:cs typeface="Times New Roman"/>
              </a:rPr>
              <a:t>alanda</a:t>
            </a:r>
            <a:r>
              <a:rPr lang="en-US" dirty="0" smtClean="0">
                <a:latin typeface="Calibri"/>
                <a:ea typeface="Times New Roman"/>
                <a:cs typeface="Times New Roman"/>
              </a:rPr>
              <a:t>, (</a:t>
            </a:r>
            <a:r>
              <a:rPr lang="en-US" dirty="0" err="1" smtClean="0">
                <a:latin typeface="Calibri"/>
                <a:ea typeface="Times New Roman"/>
                <a:cs typeface="Times New Roman"/>
              </a:rPr>
              <a:t>mühendislik</a:t>
            </a:r>
            <a:r>
              <a:rPr lang="en-US" dirty="0" smtClean="0">
                <a:latin typeface="Calibri"/>
                <a:ea typeface="Times New Roman"/>
                <a:cs typeface="Times New Roman"/>
              </a:rPr>
              <a:t>, </a:t>
            </a:r>
            <a:r>
              <a:rPr lang="en-US" dirty="0" err="1" smtClean="0">
                <a:latin typeface="Calibri"/>
                <a:ea typeface="Times New Roman"/>
                <a:cs typeface="Times New Roman"/>
              </a:rPr>
              <a:t>ekonomi</a:t>
            </a:r>
            <a:r>
              <a:rPr lang="en-US" dirty="0" smtClean="0">
                <a:latin typeface="Calibri"/>
                <a:ea typeface="Times New Roman"/>
                <a:cs typeface="Times New Roman"/>
              </a:rPr>
              <a:t>, </a:t>
            </a:r>
            <a:r>
              <a:rPr lang="en-US" dirty="0" err="1" smtClean="0">
                <a:latin typeface="Calibri"/>
                <a:ea typeface="Times New Roman"/>
                <a:cs typeface="Times New Roman"/>
              </a:rPr>
              <a:t>bilgisayar</a:t>
            </a:r>
            <a:r>
              <a:rPr lang="en-US" dirty="0" smtClean="0">
                <a:latin typeface="Calibri"/>
                <a:ea typeface="Times New Roman"/>
                <a:cs typeface="Times New Roman"/>
              </a:rPr>
              <a:t>…) </a:t>
            </a:r>
            <a:r>
              <a:rPr lang="en-US" dirty="0" err="1" smtClean="0">
                <a:latin typeface="Calibri"/>
                <a:ea typeface="Times New Roman"/>
                <a:cs typeface="Times New Roman"/>
              </a:rPr>
              <a:t>problemlerin</a:t>
            </a:r>
            <a:r>
              <a:rPr lang="en-US" dirty="0" smtClean="0">
                <a:latin typeface="Calibri"/>
                <a:ea typeface="Times New Roman"/>
                <a:cs typeface="Times New Roman"/>
              </a:rPr>
              <a:t> </a:t>
            </a:r>
            <a:r>
              <a:rPr lang="en-US" dirty="0" err="1" smtClean="0">
                <a:latin typeface="Calibri"/>
                <a:ea typeface="Times New Roman"/>
                <a:cs typeface="Times New Roman"/>
              </a:rPr>
              <a:t>çözümünde</a:t>
            </a:r>
            <a:r>
              <a:rPr lang="en-US" dirty="0" smtClean="0">
                <a:latin typeface="Calibri"/>
                <a:ea typeface="Times New Roman"/>
                <a:cs typeface="Times New Roman"/>
              </a:rPr>
              <a:t> ilk </a:t>
            </a:r>
            <a:r>
              <a:rPr lang="en-US" dirty="0" err="1" smtClean="0">
                <a:latin typeface="Calibri"/>
                <a:ea typeface="Times New Roman"/>
                <a:cs typeface="Times New Roman"/>
              </a:rPr>
              <a:t>önce</a:t>
            </a:r>
            <a:r>
              <a:rPr lang="en-US" dirty="0" smtClean="0">
                <a:latin typeface="Calibri"/>
                <a:ea typeface="Times New Roman"/>
                <a:cs typeface="Times New Roman"/>
              </a:rPr>
              <a:t> </a:t>
            </a:r>
            <a:r>
              <a:rPr lang="en-US" dirty="0" err="1" smtClean="0">
                <a:latin typeface="Calibri"/>
                <a:ea typeface="Times New Roman"/>
                <a:cs typeface="Times New Roman"/>
              </a:rPr>
              <a:t>problemin</a:t>
            </a:r>
            <a:r>
              <a:rPr lang="en-US" dirty="0" smtClean="0">
                <a:latin typeface="Calibri"/>
                <a:ea typeface="Times New Roman"/>
                <a:cs typeface="Times New Roman"/>
              </a:rPr>
              <a:t> </a:t>
            </a:r>
            <a:r>
              <a:rPr lang="en-US" dirty="0" err="1" smtClean="0">
                <a:latin typeface="Calibri"/>
                <a:ea typeface="Times New Roman"/>
                <a:cs typeface="Times New Roman"/>
              </a:rPr>
              <a:t>anlaşılması</a:t>
            </a:r>
            <a:r>
              <a:rPr lang="en-US" dirty="0" smtClean="0">
                <a:latin typeface="Calibri"/>
                <a:ea typeface="Times New Roman"/>
                <a:cs typeface="Times New Roman"/>
              </a:rPr>
              <a:t>, </a:t>
            </a:r>
            <a:r>
              <a:rPr lang="en-US" dirty="0" err="1" smtClean="0">
                <a:latin typeface="Calibri"/>
                <a:ea typeface="Times New Roman"/>
                <a:cs typeface="Times New Roman"/>
              </a:rPr>
              <a:t>sonra</a:t>
            </a:r>
            <a:r>
              <a:rPr lang="en-US" dirty="0" smtClean="0">
                <a:latin typeface="Calibri"/>
                <a:ea typeface="Times New Roman"/>
                <a:cs typeface="Times New Roman"/>
              </a:rPr>
              <a:t> </a:t>
            </a:r>
            <a:r>
              <a:rPr lang="en-US" dirty="0" err="1" smtClean="0">
                <a:latin typeface="Calibri"/>
                <a:ea typeface="Times New Roman"/>
                <a:cs typeface="Times New Roman"/>
              </a:rPr>
              <a:t>çözümün</a:t>
            </a:r>
            <a:r>
              <a:rPr lang="en-US" dirty="0" smtClean="0">
                <a:latin typeface="Calibri"/>
                <a:ea typeface="Times New Roman"/>
                <a:cs typeface="Times New Roman"/>
              </a:rPr>
              <a:t> </a:t>
            </a:r>
            <a:r>
              <a:rPr lang="en-US" dirty="0" err="1" smtClean="0">
                <a:latin typeface="Calibri"/>
                <a:ea typeface="Times New Roman"/>
                <a:cs typeface="Times New Roman"/>
              </a:rPr>
              <a:t>tasarlanması</a:t>
            </a:r>
            <a:r>
              <a:rPr lang="en-US" dirty="0" smtClean="0">
                <a:latin typeface="Calibri"/>
                <a:ea typeface="Times New Roman"/>
                <a:cs typeface="Times New Roman"/>
              </a:rPr>
              <a:t> </a:t>
            </a:r>
            <a:r>
              <a:rPr lang="en-US" dirty="0" err="1" smtClean="0">
                <a:latin typeface="Calibri"/>
                <a:ea typeface="Times New Roman"/>
                <a:cs typeface="Times New Roman"/>
              </a:rPr>
              <a:t>ve</a:t>
            </a:r>
            <a:r>
              <a:rPr lang="en-US" dirty="0" smtClean="0">
                <a:latin typeface="Calibri"/>
                <a:ea typeface="Times New Roman"/>
                <a:cs typeface="Times New Roman"/>
              </a:rPr>
              <a:t> </a:t>
            </a:r>
            <a:r>
              <a:rPr lang="en-US" dirty="0" err="1" smtClean="0">
                <a:latin typeface="Calibri"/>
                <a:ea typeface="Times New Roman"/>
                <a:cs typeface="Times New Roman"/>
              </a:rPr>
              <a:t>sonra</a:t>
            </a:r>
            <a:r>
              <a:rPr lang="en-US" dirty="0" smtClean="0">
                <a:latin typeface="Calibri"/>
                <a:ea typeface="Times New Roman"/>
                <a:cs typeface="Times New Roman"/>
              </a:rPr>
              <a:t> </a:t>
            </a:r>
            <a:r>
              <a:rPr lang="en-US" dirty="0" err="1" smtClean="0">
                <a:latin typeface="Calibri"/>
                <a:ea typeface="Times New Roman"/>
                <a:cs typeface="Times New Roman"/>
              </a:rPr>
              <a:t>çözümün</a:t>
            </a:r>
            <a:r>
              <a:rPr lang="en-US" dirty="0" smtClean="0">
                <a:latin typeface="Calibri"/>
                <a:ea typeface="Times New Roman"/>
                <a:cs typeface="Times New Roman"/>
              </a:rPr>
              <a:t> </a:t>
            </a:r>
            <a:r>
              <a:rPr lang="en-US" dirty="0" err="1" smtClean="0">
                <a:latin typeface="Calibri"/>
                <a:ea typeface="Times New Roman"/>
                <a:cs typeface="Times New Roman"/>
              </a:rPr>
              <a:t>şemalarla</a:t>
            </a:r>
            <a:r>
              <a:rPr lang="en-US" dirty="0" smtClean="0">
                <a:latin typeface="Calibri"/>
                <a:ea typeface="Times New Roman"/>
                <a:cs typeface="Times New Roman"/>
              </a:rPr>
              <a:t> </a:t>
            </a:r>
            <a:r>
              <a:rPr lang="en-US" dirty="0" err="1" smtClean="0">
                <a:latin typeface="Calibri"/>
                <a:ea typeface="Times New Roman"/>
                <a:cs typeface="Times New Roman"/>
              </a:rPr>
              <a:t>gösterilmesi</a:t>
            </a:r>
            <a:r>
              <a:rPr lang="en-US" dirty="0" smtClean="0">
                <a:latin typeface="Calibri"/>
                <a:ea typeface="Times New Roman"/>
                <a:cs typeface="Times New Roman"/>
              </a:rPr>
              <a:t> </a:t>
            </a:r>
            <a:r>
              <a:rPr lang="en-US" dirty="0" err="1" smtClean="0">
                <a:latin typeface="Calibri"/>
                <a:ea typeface="Times New Roman"/>
                <a:cs typeface="Times New Roman"/>
              </a:rPr>
              <a:t>gerekir</a:t>
            </a:r>
            <a:r>
              <a:rPr lang="en-US" dirty="0" smtClean="0">
                <a:latin typeface="Calibri"/>
                <a:ea typeface="Times New Roman"/>
                <a:cs typeface="Times New Roman"/>
              </a:rPr>
              <a:t>. </a:t>
            </a:r>
            <a:r>
              <a:rPr lang="en-US" dirty="0" err="1" smtClean="0">
                <a:latin typeface="Calibri"/>
                <a:ea typeface="Times New Roman"/>
                <a:cs typeface="Times New Roman"/>
              </a:rPr>
              <a:t>Problemin</a:t>
            </a:r>
            <a:r>
              <a:rPr lang="en-US" dirty="0" smtClean="0">
                <a:latin typeface="Calibri"/>
                <a:ea typeface="Times New Roman"/>
                <a:cs typeface="Times New Roman"/>
              </a:rPr>
              <a:t> </a:t>
            </a:r>
            <a:r>
              <a:rPr lang="en-US" dirty="0" err="1" smtClean="0">
                <a:latin typeface="Calibri"/>
                <a:ea typeface="Times New Roman"/>
                <a:cs typeface="Times New Roman"/>
              </a:rPr>
              <a:t>doğru</a:t>
            </a:r>
            <a:r>
              <a:rPr lang="en-US" dirty="0" smtClean="0">
                <a:latin typeface="Calibri"/>
                <a:ea typeface="Times New Roman"/>
                <a:cs typeface="Times New Roman"/>
              </a:rPr>
              <a:t> </a:t>
            </a:r>
            <a:r>
              <a:rPr lang="en-US" dirty="0" err="1" smtClean="0">
                <a:latin typeface="Calibri"/>
                <a:ea typeface="Times New Roman"/>
                <a:cs typeface="Times New Roman"/>
              </a:rPr>
              <a:t>bir</a:t>
            </a:r>
            <a:r>
              <a:rPr lang="en-US" dirty="0" smtClean="0">
                <a:latin typeface="Calibri"/>
                <a:ea typeface="Times New Roman"/>
                <a:cs typeface="Times New Roman"/>
              </a:rPr>
              <a:t> </a:t>
            </a:r>
            <a:r>
              <a:rPr lang="en-US" dirty="0" err="1" smtClean="0">
                <a:latin typeface="Calibri"/>
                <a:ea typeface="Times New Roman"/>
                <a:cs typeface="Times New Roman"/>
              </a:rPr>
              <a:t>şekilde</a:t>
            </a:r>
            <a:r>
              <a:rPr lang="en-US" dirty="0" smtClean="0">
                <a:latin typeface="Calibri"/>
                <a:ea typeface="Times New Roman"/>
                <a:cs typeface="Times New Roman"/>
              </a:rPr>
              <a:t> </a:t>
            </a:r>
            <a:r>
              <a:rPr lang="en-US" dirty="0" err="1" smtClean="0">
                <a:latin typeface="Calibri"/>
                <a:ea typeface="Times New Roman"/>
                <a:cs typeface="Times New Roman"/>
              </a:rPr>
              <a:t>çözülmesi</a:t>
            </a:r>
            <a:r>
              <a:rPr lang="en-US" dirty="0" smtClean="0">
                <a:latin typeface="Calibri"/>
                <a:ea typeface="Times New Roman"/>
                <a:cs typeface="Times New Roman"/>
              </a:rPr>
              <a:t> </a:t>
            </a:r>
            <a:r>
              <a:rPr lang="en-US" dirty="0" err="1" smtClean="0">
                <a:latin typeface="Calibri"/>
                <a:ea typeface="Times New Roman"/>
                <a:cs typeface="Times New Roman"/>
              </a:rPr>
              <a:t>için</a:t>
            </a:r>
            <a:r>
              <a:rPr lang="en-US" dirty="0" smtClean="0">
                <a:latin typeface="Calibri"/>
                <a:ea typeface="Times New Roman"/>
                <a:cs typeface="Times New Roman"/>
              </a:rPr>
              <a:t> </a:t>
            </a:r>
            <a:r>
              <a:rPr lang="en-US" dirty="0" err="1" smtClean="0">
                <a:latin typeface="Calibri"/>
                <a:ea typeface="Times New Roman"/>
                <a:cs typeface="Times New Roman"/>
              </a:rPr>
              <a:t>gerekli</a:t>
            </a:r>
            <a:r>
              <a:rPr lang="en-US" dirty="0" smtClean="0">
                <a:latin typeface="Calibri"/>
                <a:ea typeface="Times New Roman"/>
                <a:cs typeface="Times New Roman"/>
              </a:rPr>
              <a:t> </a:t>
            </a:r>
            <a:r>
              <a:rPr lang="en-US" dirty="0" err="1" smtClean="0">
                <a:latin typeface="Calibri"/>
                <a:ea typeface="Times New Roman"/>
                <a:cs typeface="Times New Roman"/>
              </a:rPr>
              <a:t>adımların</a:t>
            </a:r>
            <a:r>
              <a:rPr lang="en-US" dirty="0" smtClean="0">
                <a:latin typeface="Calibri"/>
                <a:ea typeface="Times New Roman"/>
                <a:cs typeface="Times New Roman"/>
              </a:rPr>
              <a:t> </a:t>
            </a:r>
            <a:r>
              <a:rPr lang="en-US" dirty="0" err="1" smtClean="0">
                <a:latin typeface="Calibri"/>
                <a:ea typeface="Times New Roman"/>
                <a:cs typeface="Times New Roman"/>
              </a:rPr>
              <a:t>belirlenmesine</a:t>
            </a:r>
            <a:r>
              <a:rPr lang="en-US" dirty="0" smtClean="0">
                <a:latin typeface="Calibri"/>
                <a:ea typeface="Times New Roman"/>
                <a:cs typeface="Times New Roman"/>
              </a:rPr>
              <a:t> ALGORİTMA </a:t>
            </a:r>
            <a:r>
              <a:rPr lang="en-US" dirty="0" err="1" smtClean="0">
                <a:latin typeface="Calibri"/>
                <a:ea typeface="Times New Roman"/>
                <a:cs typeface="Times New Roman"/>
              </a:rPr>
              <a:t>denir</a:t>
            </a:r>
            <a:r>
              <a:rPr lang="en-US" dirty="0" smtClean="0">
                <a:latin typeface="Calibri"/>
                <a:ea typeface="Times New Roman"/>
                <a:cs typeface="Times New Roman"/>
              </a:rPr>
              <a:t>. </a:t>
            </a:r>
            <a:endParaRPr lang="tr-T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15000"/>
              </a:lnSpc>
              <a:spcAft>
                <a:spcPts val="600"/>
              </a:spcAft>
            </a:pPr>
            <a:r>
              <a:rPr lang="en-US" dirty="0" err="1" smtClean="0">
                <a:latin typeface="Calibri"/>
                <a:ea typeface="Times New Roman"/>
                <a:cs typeface="Times New Roman"/>
              </a:rPr>
              <a:t>Bir</a:t>
            </a:r>
            <a:r>
              <a:rPr lang="en-US" dirty="0" smtClean="0">
                <a:latin typeface="Calibri"/>
                <a:ea typeface="Times New Roman"/>
                <a:cs typeface="Times New Roman"/>
              </a:rPr>
              <a:t> </a:t>
            </a:r>
            <a:r>
              <a:rPr lang="en-US" dirty="0" err="1" smtClean="0">
                <a:latin typeface="Calibri"/>
                <a:ea typeface="Times New Roman"/>
                <a:cs typeface="Times New Roman"/>
              </a:rPr>
              <a:t>algoritma</a:t>
            </a:r>
            <a:r>
              <a:rPr lang="en-US" dirty="0" smtClean="0">
                <a:latin typeface="Calibri"/>
                <a:ea typeface="Times New Roman"/>
                <a:cs typeface="Times New Roman"/>
              </a:rPr>
              <a:t> </a:t>
            </a:r>
            <a:r>
              <a:rPr lang="en-US" dirty="0" err="1" smtClean="0">
                <a:latin typeface="Calibri"/>
                <a:ea typeface="Times New Roman"/>
                <a:cs typeface="Times New Roman"/>
              </a:rPr>
              <a:t>aşağıdaki</a:t>
            </a:r>
            <a:r>
              <a:rPr lang="en-US" dirty="0" smtClean="0">
                <a:latin typeface="Calibri"/>
                <a:ea typeface="Times New Roman"/>
                <a:cs typeface="Times New Roman"/>
              </a:rPr>
              <a:t> </a:t>
            </a:r>
            <a:r>
              <a:rPr lang="en-US" dirty="0" err="1" smtClean="0">
                <a:latin typeface="Calibri"/>
                <a:ea typeface="Times New Roman"/>
                <a:cs typeface="Times New Roman"/>
              </a:rPr>
              <a:t>özelliklere</a:t>
            </a:r>
            <a:r>
              <a:rPr lang="en-US" dirty="0" smtClean="0">
                <a:latin typeface="Calibri"/>
                <a:ea typeface="Times New Roman"/>
                <a:cs typeface="Times New Roman"/>
              </a:rPr>
              <a:t> </a:t>
            </a:r>
            <a:r>
              <a:rPr lang="en-US" dirty="0" err="1" smtClean="0">
                <a:latin typeface="Calibri"/>
                <a:ea typeface="Times New Roman"/>
                <a:cs typeface="Times New Roman"/>
              </a:rPr>
              <a:t>sahiptir</a:t>
            </a:r>
            <a:r>
              <a:rPr lang="en-US" dirty="0" smtClean="0">
                <a:latin typeface="Calibri"/>
                <a:ea typeface="Times New Roman"/>
                <a:cs typeface="Times New Roman"/>
              </a:rPr>
              <a:t>:</a:t>
            </a:r>
            <a:endParaRPr lang="tr-TR" dirty="0" smtClean="0">
              <a:latin typeface="Calibri"/>
              <a:ea typeface="Times New Roman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Bef>
                <a:spcPts val="300"/>
              </a:spcBef>
              <a:spcAft>
                <a:spcPts val="600"/>
              </a:spcAft>
              <a:buFont typeface="Symbol"/>
              <a:buChar char=""/>
              <a:tabLst>
                <a:tab pos="457200" algn="l"/>
                <a:tab pos="630555" algn="l"/>
                <a:tab pos="449580" algn="l"/>
              </a:tabLst>
            </a:pPr>
            <a:r>
              <a:rPr lang="en-US" i="1" dirty="0" err="1" smtClean="0">
                <a:solidFill>
                  <a:srgbClr val="984806"/>
                </a:solidFill>
                <a:latin typeface="Calibri"/>
                <a:ea typeface="Times New Roman"/>
                <a:cs typeface="Times New Roman"/>
              </a:rPr>
              <a:t>Giriş</a:t>
            </a:r>
            <a:r>
              <a:rPr lang="en-US" i="1" dirty="0" smtClean="0">
                <a:solidFill>
                  <a:srgbClr val="984806"/>
                </a:solidFill>
                <a:latin typeface="Calibri"/>
                <a:ea typeface="Times New Roman"/>
                <a:cs typeface="Times New Roman"/>
              </a:rPr>
              <a:t>:</a:t>
            </a:r>
            <a:r>
              <a:rPr lang="en-US" dirty="0" smtClean="0">
                <a:latin typeface="Calibri"/>
                <a:ea typeface="Times New Roman"/>
                <a:cs typeface="Times New Roman"/>
              </a:rPr>
              <a:t> Her </a:t>
            </a:r>
            <a:r>
              <a:rPr lang="en-US" dirty="0" err="1" smtClean="0">
                <a:latin typeface="Calibri"/>
                <a:ea typeface="Times New Roman"/>
                <a:cs typeface="Times New Roman"/>
              </a:rPr>
              <a:t>algoritmanın</a:t>
            </a:r>
            <a:r>
              <a:rPr lang="en-US" dirty="0" smtClean="0">
                <a:latin typeface="Calibri"/>
                <a:ea typeface="Times New Roman"/>
                <a:cs typeface="Times New Roman"/>
              </a:rPr>
              <a:t> </a:t>
            </a:r>
            <a:r>
              <a:rPr lang="en-US" dirty="0" err="1" smtClean="0">
                <a:latin typeface="Calibri"/>
                <a:ea typeface="Times New Roman"/>
                <a:cs typeface="Times New Roman"/>
              </a:rPr>
              <a:t>bir</a:t>
            </a:r>
            <a:r>
              <a:rPr lang="en-US" dirty="0" smtClean="0">
                <a:latin typeface="Calibri"/>
                <a:ea typeface="Times New Roman"/>
                <a:cs typeface="Times New Roman"/>
              </a:rPr>
              <a:t> </a:t>
            </a:r>
            <a:r>
              <a:rPr lang="en-US" dirty="0" err="1" smtClean="0">
                <a:latin typeface="Calibri"/>
                <a:ea typeface="Times New Roman"/>
                <a:cs typeface="Times New Roman"/>
              </a:rPr>
              <a:t>başlangıç</a:t>
            </a:r>
            <a:r>
              <a:rPr lang="en-US" dirty="0" smtClean="0">
                <a:latin typeface="Calibri"/>
                <a:ea typeface="Times New Roman"/>
                <a:cs typeface="Times New Roman"/>
              </a:rPr>
              <a:t> </a:t>
            </a:r>
            <a:r>
              <a:rPr lang="en-US" dirty="0" err="1" smtClean="0">
                <a:latin typeface="Calibri"/>
                <a:ea typeface="Times New Roman"/>
                <a:cs typeface="Times New Roman"/>
              </a:rPr>
              <a:t>noktası</a:t>
            </a:r>
            <a:r>
              <a:rPr lang="en-US" dirty="0" smtClean="0">
                <a:latin typeface="Calibri"/>
                <a:ea typeface="Times New Roman"/>
                <a:cs typeface="Times New Roman"/>
              </a:rPr>
              <a:t> </a:t>
            </a:r>
            <a:r>
              <a:rPr lang="en-US" dirty="0" err="1" smtClean="0">
                <a:latin typeface="Calibri"/>
                <a:ea typeface="Times New Roman"/>
                <a:cs typeface="Times New Roman"/>
              </a:rPr>
              <a:t>vardır</a:t>
            </a:r>
            <a:r>
              <a:rPr lang="en-US" dirty="0" smtClean="0">
                <a:latin typeface="Calibri"/>
                <a:ea typeface="Times New Roman"/>
                <a:cs typeface="Times New Roman"/>
              </a:rPr>
              <a:t>.</a:t>
            </a:r>
            <a:endParaRPr lang="tr-TR" dirty="0" smtClean="0">
              <a:latin typeface="Calibri"/>
              <a:ea typeface="Times New Roman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Bef>
                <a:spcPts val="300"/>
              </a:spcBef>
              <a:spcAft>
                <a:spcPts val="600"/>
              </a:spcAft>
              <a:buFont typeface="Symbol"/>
              <a:buChar char=""/>
              <a:tabLst>
                <a:tab pos="457200" algn="l"/>
                <a:tab pos="630555" algn="l"/>
                <a:tab pos="449580" algn="l"/>
              </a:tabLst>
            </a:pPr>
            <a:r>
              <a:rPr lang="en-US" i="1" dirty="0" err="1" smtClean="0">
                <a:solidFill>
                  <a:srgbClr val="984806"/>
                </a:solidFill>
                <a:latin typeface="Calibri"/>
                <a:ea typeface="Times New Roman"/>
                <a:cs typeface="Times New Roman"/>
              </a:rPr>
              <a:t>Çıkış</a:t>
            </a:r>
            <a:r>
              <a:rPr lang="en-US" i="1" dirty="0" smtClean="0">
                <a:solidFill>
                  <a:srgbClr val="984806"/>
                </a:solidFill>
                <a:latin typeface="Calibri"/>
                <a:ea typeface="Times New Roman"/>
                <a:cs typeface="Times New Roman"/>
              </a:rPr>
              <a:t>:</a:t>
            </a:r>
            <a:r>
              <a:rPr lang="en-US" dirty="0" smtClean="0">
                <a:latin typeface="Calibri"/>
                <a:ea typeface="Times New Roman"/>
                <a:cs typeface="Times New Roman"/>
              </a:rPr>
              <a:t> Her </a:t>
            </a:r>
            <a:r>
              <a:rPr lang="en-US" dirty="0" err="1" smtClean="0">
                <a:latin typeface="Calibri"/>
                <a:ea typeface="Times New Roman"/>
                <a:cs typeface="Times New Roman"/>
              </a:rPr>
              <a:t>algoritmanın</a:t>
            </a:r>
            <a:r>
              <a:rPr lang="en-US" dirty="0" smtClean="0">
                <a:latin typeface="Calibri"/>
                <a:ea typeface="Times New Roman"/>
                <a:cs typeface="Times New Roman"/>
              </a:rPr>
              <a:t> </a:t>
            </a:r>
            <a:r>
              <a:rPr lang="en-US" dirty="0" err="1" smtClean="0">
                <a:latin typeface="Calibri"/>
                <a:ea typeface="Times New Roman"/>
                <a:cs typeface="Times New Roman"/>
              </a:rPr>
              <a:t>bir</a:t>
            </a:r>
            <a:r>
              <a:rPr lang="en-US" dirty="0" smtClean="0">
                <a:latin typeface="Calibri"/>
                <a:ea typeface="Times New Roman"/>
                <a:cs typeface="Times New Roman"/>
              </a:rPr>
              <a:t> </a:t>
            </a:r>
            <a:r>
              <a:rPr lang="en-US" dirty="0" err="1" smtClean="0">
                <a:latin typeface="Calibri"/>
                <a:ea typeface="Times New Roman"/>
                <a:cs typeface="Times New Roman"/>
              </a:rPr>
              <a:t>bitiş</a:t>
            </a:r>
            <a:r>
              <a:rPr lang="en-US" dirty="0" smtClean="0">
                <a:latin typeface="Calibri"/>
                <a:ea typeface="Times New Roman"/>
                <a:cs typeface="Times New Roman"/>
              </a:rPr>
              <a:t> </a:t>
            </a:r>
            <a:r>
              <a:rPr lang="en-US" dirty="0" err="1" smtClean="0">
                <a:latin typeface="Calibri"/>
                <a:ea typeface="Times New Roman"/>
                <a:cs typeface="Times New Roman"/>
              </a:rPr>
              <a:t>noktası</a:t>
            </a:r>
            <a:r>
              <a:rPr lang="en-US" dirty="0" smtClean="0">
                <a:latin typeface="Calibri"/>
                <a:ea typeface="Times New Roman"/>
                <a:cs typeface="Times New Roman"/>
              </a:rPr>
              <a:t> </a:t>
            </a:r>
            <a:r>
              <a:rPr lang="en-US" dirty="0" err="1" smtClean="0">
                <a:latin typeface="Calibri"/>
                <a:ea typeface="Times New Roman"/>
                <a:cs typeface="Times New Roman"/>
              </a:rPr>
              <a:t>vardır</a:t>
            </a:r>
            <a:r>
              <a:rPr lang="en-US" dirty="0" smtClean="0">
                <a:latin typeface="Calibri"/>
                <a:ea typeface="Times New Roman"/>
                <a:cs typeface="Times New Roman"/>
              </a:rPr>
              <a:t>.</a:t>
            </a:r>
            <a:endParaRPr lang="tr-TR" dirty="0" smtClean="0">
              <a:latin typeface="Calibri"/>
              <a:ea typeface="Times New Roman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Bef>
                <a:spcPts val="300"/>
              </a:spcBef>
              <a:spcAft>
                <a:spcPts val="600"/>
              </a:spcAft>
              <a:buFont typeface="Symbol"/>
              <a:buChar char=""/>
              <a:tabLst>
                <a:tab pos="457200" algn="l"/>
                <a:tab pos="630555" algn="l"/>
                <a:tab pos="449580" algn="l"/>
              </a:tabLst>
            </a:pPr>
            <a:r>
              <a:rPr lang="en-US" i="1" dirty="0" err="1" smtClean="0">
                <a:solidFill>
                  <a:srgbClr val="984806"/>
                </a:solidFill>
                <a:latin typeface="Calibri"/>
                <a:ea typeface="Times New Roman"/>
                <a:cs typeface="Times New Roman"/>
              </a:rPr>
              <a:t>Kesinlik</a:t>
            </a:r>
            <a:r>
              <a:rPr lang="en-US" i="1" dirty="0" smtClean="0">
                <a:solidFill>
                  <a:srgbClr val="984806"/>
                </a:solidFill>
                <a:latin typeface="Calibri"/>
                <a:ea typeface="Times New Roman"/>
                <a:cs typeface="Times New Roman"/>
              </a:rPr>
              <a:t>:</a:t>
            </a:r>
            <a:r>
              <a:rPr lang="en-US" dirty="0" smtClean="0">
                <a:latin typeface="Calibri"/>
                <a:ea typeface="Times New Roman"/>
                <a:cs typeface="Times New Roman"/>
              </a:rPr>
              <a:t> Her </a:t>
            </a:r>
            <a:r>
              <a:rPr lang="en-US" dirty="0" err="1" smtClean="0">
                <a:latin typeface="Calibri"/>
                <a:ea typeface="Times New Roman"/>
                <a:cs typeface="Times New Roman"/>
              </a:rPr>
              <a:t>adımda</a:t>
            </a:r>
            <a:r>
              <a:rPr lang="en-US" dirty="0" smtClean="0">
                <a:latin typeface="Calibri"/>
                <a:ea typeface="Times New Roman"/>
                <a:cs typeface="Times New Roman"/>
              </a:rPr>
              <a:t> </a:t>
            </a:r>
            <a:r>
              <a:rPr lang="en-US" dirty="0" err="1" smtClean="0">
                <a:latin typeface="Calibri"/>
                <a:ea typeface="Times New Roman"/>
                <a:cs typeface="Times New Roman"/>
              </a:rPr>
              <a:t>yapılacak</a:t>
            </a:r>
            <a:r>
              <a:rPr lang="en-US" dirty="0" smtClean="0">
                <a:latin typeface="Calibri"/>
                <a:ea typeface="Times New Roman"/>
                <a:cs typeface="Times New Roman"/>
              </a:rPr>
              <a:t> </a:t>
            </a:r>
            <a:r>
              <a:rPr lang="en-US" dirty="0" err="1" smtClean="0">
                <a:latin typeface="Calibri"/>
                <a:ea typeface="Times New Roman"/>
                <a:cs typeface="Times New Roman"/>
              </a:rPr>
              <a:t>iş</a:t>
            </a:r>
            <a:r>
              <a:rPr lang="en-US" dirty="0" smtClean="0">
                <a:latin typeface="Calibri"/>
                <a:ea typeface="Times New Roman"/>
                <a:cs typeface="Times New Roman"/>
              </a:rPr>
              <a:t> </a:t>
            </a:r>
            <a:r>
              <a:rPr lang="en-US" dirty="0" err="1" smtClean="0">
                <a:latin typeface="Calibri"/>
                <a:ea typeface="Times New Roman"/>
                <a:cs typeface="Times New Roman"/>
              </a:rPr>
              <a:t>ve</a:t>
            </a:r>
            <a:r>
              <a:rPr lang="en-US" dirty="0" smtClean="0">
                <a:latin typeface="Calibri"/>
                <a:ea typeface="Times New Roman"/>
                <a:cs typeface="Times New Roman"/>
              </a:rPr>
              <a:t> </a:t>
            </a:r>
            <a:r>
              <a:rPr lang="en-US" dirty="0" err="1" smtClean="0">
                <a:latin typeface="Calibri"/>
                <a:ea typeface="Times New Roman"/>
                <a:cs typeface="Times New Roman"/>
              </a:rPr>
              <a:t>adımın</a:t>
            </a:r>
            <a:r>
              <a:rPr lang="en-US" dirty="0" smtClean="0">
                <a:latin typeface="Calibri"/>
                <a:ea typeface="Times New Roman"/>
                <a:cs typeface="Times New Roman"/>
              </a:rPr>
              <a:t> </a:t>
            </a:r>
            <a:r>
              <a:rPr lang="en-US" dirty="0" err="1" smtClean="0">
                <a:latin typeface="Calibri"/>
                <a:ea typeface="Times New Roman"/>
                <a:cs typeface="Times New Roman"/>
              </a:rPr>
              <a:t>amacı</a:t>
            </a:r>
            <a:r>
              <a:rPr lang="en-US" dirty="0" smtClean="0">
                <a:latin typeface="Calibri"/>
                <a:ea typeface="Times New Roman"/>
                <a:cs typeface="Times New Roman"/>
              </a:rPr>
              <a:t> </a:t>
            </a:r>
            <a:r>
              <a:rPr lang="en-US" dirty="0" err="1" smtClean="0">
                <a:latin typeface="Calibri"/>
                <a:ea typeface="Times New Roman"/>
                <a:cs typeface="Times New Roman"/>
              </a:rPr>
              <a:t>açık</a:t>
            </a:r>
            <a:r>
              <a:rPr lang="en-US" dirty="0" smtClean="0">
                <a:latin typeface="Calibri"/>
                <a:ea typeface="Times New Roman"/>
                <a:cs typeface="Times New Roman"/>
              </a:rPr>
              <a:t> </a:t>
            </a:r>
            <a:r>
              <a:rPr lang="en-US" dirty="0" err="1" smtClean="0">
                <a:latin typeface="Calibri"/>
                <a:ea typeface="Times New Roman"/>
                <a:cs typeface="Times New Roman"/>
              </a:rPr>
              <a:t>olmalıdır</a:t>
            </a:r>
            <a:r>
              <a:rPr lang="en-US" dirty="0" smtClean="0">
                <a:latin typeface="Calibri"/>
                <a:ea typeface="Times New Roman"/>
                <a:cs typeface="Times New Roman"/>
              </a:rPr>
              <a:t>.</a:t>
            </a:r>
            <a:endParaRPr lang="tr-TR" dirty="0" smtClean="0">
              <a:latin typeface="Calibri"/>
              <a:ea typeface="Times New Roman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Bef>
                <a:spcPts val="300"/>
              </a:spcBef>
              <a:spcAft>
                <a:spcPts val="600"/>
              </a:spcAft>
              <a:buFont typeface="Symbol"/>
              <a:buChar char=""/>
              <a:tabLst>
                <a:tab pos="457200" algn="l"/>
                <a:tab pos="630555" algn="l"/>
                <a:tab pos="449580" algn="l"/>
              </a:tabLst>
            </a:pPr>
            <a:r>
              <a:rPr lang="en-US" i="1" dirty="0" err="1" smtClean="0">
                <a:solidFill>
                  <a:srgbClr val="984806"/>
                </a:solidFill>
                <a:latin typeface="Calibri"/>
                <a:ea typeface="Times New Roman"/>
                <a:cs typeface="Times New Roman"/>
              </a:rPr>
              <a:t>Sonluluk</a:t>
            </a:r>
            <a:r>
              <a:rPr lang="en-US" i="1" dirty="0" smtClean="0">
                <a:solidFill>
                  <a:srgbClr val="984806"/>
                </a:solidFill>
                <a:latin typeface="Calibri"/>
                <a:ea typeface="Times New Roman"/>
                <a:cs typeface="Times New Roman"/>
              </a:rPr>
              <a:t>:</a:t>
            </a:r>
            <a:r>
              <a:rPr lang="en-US" dirty="0" smtClean="0">
                <a:latin typeface="Calibri"/>
                <a:ea typeface="Times New Roman"/>
                <a:cs typeface="Times New Roman"/>
              </a:rPr>
              <a:t> </a:t>
            </a:r>
            <a:r>
              <a:rPr lang="en-US" dirty="0" err="1" smtClean="0">
                <a:latin typeface="Calibri"/>
                <a:ea typeface="Times New Roman"/>
                <a:cs typeface="Times New Roman"/>
              </a:rPr>
              <a:t>Adımları</a:t>
            </a:r>
            <a:r>
              <a:rPr lang="en-US" dirty="0" smtClean="0">
                <a:latin typeface="Calibri"/>
                <a:ea typeface="Times New Roman"/>
                <a:cs typeface="Times New Roman"/>
              </a:rPr>
              <a:t> </a:t>
            </a:r>
            <a:r>
              <a:rPr lang="en-US" dirty="0" err="1" smtClean="0">
                <a:latin typeface="Calibri"/>
                <a:ea typeface="Times New Roman"/>
                <a:cs typeface="Times New Roman"/>
              </a:rPr>
              <a:t>sonlu</a:t>
            </a:r>
            <a:r>
              <a:rPr lang="en-US" dirty="0" smtClean="0">
                <a:latin typeface="Calibri"/>
                <a:ea typeface="Times New Roman"/>
                <a:cs typeface="Times New Roman"/>
              </a:rPr>
              <a:t> </a:t>
            </a:r>
            <a:r>
              <a:rPr lang="en-US" dirty="0" err="1" smtClean="0">
                <a:latin typeface="Calibri"/>
                <a:ea typeface="Times New Roman"/>
                <a:cs typeface="Times New Roman"/>
              </a:rPr>
              <a:t>sayıda</a:t>
            </a:r>
            <a:r>
              <a:rPr lang="en-US" dirty="0" smtClean="0">
                <a:latin typeface="Calibri"/>
                <a:ea typeface="Times New Roman"/>
                <a:cs typeface="Times New Roman"/>
              </a:rPr>
              <a:t> </a:t>
            </a:r>
            <a:r>
              <a:rPr lang="en-US" dirty="0" err="1" smtClean="0">
                <a:latin typeface="Calibri"/>
                <a:ea typeface="Times New Roman"/>
                <a:cs typeface="Times New Roman"/>
              </a:rPr>
              <a:t>ve</a:t>
            </a:r>
            <a:r>
              <a:rPr lang="en-US" dirty="0" smtClean="0">
                <a:latin typeface="Calibri"/>
                <a:ea typeface="Times New Roman"/>
                <a:cs typeface="Times New Roman"/>
              </a:rPr>
              <a:t> </a:t>
            </a:r>
            <a:r>
              <a:rPr lang="en-US" dirty="0" err="1" smtClean="0">
                <a:latin typeface="Calibri"/>
                <a:ea typeface="Times New Roman"/>
                <a:cs typeface="Times New Roman"/>
              </a:rPr>
              <a:t>bir</a:t>
            </a:r>
            <a:r>
              <a:rPr lang="en-US" dirty="0" smtClean="0">
                <a:latin typeface="Calibri"/>
                <a:ea typeface="Times New Roman"/>
                <a:cs typeface="Times New Roman"/>
              </a:rPr>
              <a:t> </a:t>
            </a:r>
            <a:r>
              <a:rPr lang="en-US" dirty="0" err="1" smtClean="0">
                <a:latin typeface="Calibri"/>
                <a:ea typeface="Times New Roman"/>
                <a:cs typeface="Times New Roman"/>
              </a:rPr>
              <a:t>noktada</a:t>
            </a:r>
            <a:r>
              <a:rPr lang="en-US" dirty="0" smtClean="0">
                <a:latin typeface="Calibri"/>
                <a:ea typeface="Times New Roman"/>
                <a:cs typeface="Times New Roman"/>
              </a:rPr>
              <a:t> </a:t>
            </a:r>
            <a:r>
              <a:rPr lang="en-US" dirty="0" err="1" smtClean="0">
                <a:latin typeface="Calibri"/>
                <a:ea typeface="Times New Roman"/>
                <a:cs typeface="Times New Roman"/>
              </a:rPr>
              <a:t>çıkış</a:t>
            </a:r>
            <a:r>
              <a:rPr lang="en-US" dirty="0" smtClean="0">
                <a:latin typeface="Calibri"/>
                <a:ea typeface="Times New Roman"/>
                <a:cs typeface="Times New Roman"/>
              </a:rPr>
              <a:t> </a:t>
            </a:r>
            <a:r>
              <a:rPr lang="en-US" dirty="0" err="1" smtClean="0">
                <a:latin typeface="Calibri"/>
                <a:ea typeface="Times New Roman"/>
                <a:cs typeface="Times New Roman"/>
              </a:rPr>
              <a:t>değerini</a:t>
            </a:r>
            <a:r>
              <a:rPr lang="en-US" dirty="0" smtClean="0">
                <a:latin typeface="Calibri"/>
                <a:ea typeface="Times New Roman"/>
                <a:cs typeface="Times New Roman"/>
              </a:rPr>
              <a:t> </a:t>
            </a:r>
            <a:r>
              <a:rPr lang="en-US" dirty="0" err="1" smtClean="0">
                <a:latin typeface="Calibri"/>
                <a:ea typeface="Times New Roman"/>
                <a:cs typeface="Times New Roman"/>
              </a:rPr>
              <a:t>üretmiş</a:t>
            </a:r>
            <a:r>
              <a:rPr lang="en-US" dirty="0" smtClean="0">
                <a:latin typeface="Calibri"/>
                <a:ea typeface="Times New Roman"/>
                <a:cs typeface="Times New Roman"/>
              </a:rPr>
              <a:t> </a:t>
            </a:r>
            <a:r>
              <a:rPr lang="en-US" dirty="0" err="1" smtClean="0">
                <a:latin typeface="Calibri"/>
                <a:ea typeface="Times New Roman"/>
                <a:cs typeface="Times New Roman"/>
              </a:rPr>
              <a:t>olarak</a:t>
            </a:r>
            <a:r>
              <a:rPr lang="en-US" dirty="0" smtClean="0">
                <a:latin typeface="Calibri"/>
                <a:ea typeface="Times New Roman"/>
                <a:cs typeface="Times New Roman"/>
              </a:rPr>
              <a:t> </a:t>
            </a:r>
            <a:r>
              <a:rPr lang="en-US" dirty="0" err="1" smtClean="0">
                <a:latin typeface="Calibri"/>
                <a:ea typeface="Times New Roman"/>
                <a:cs typeface="Times New Roman"/>
              </a:rPr>
              <a:t>sona</a:t>
            </a:r>
            <a:r>
              <a:rPr lang="en-US" dirty="0" smtClean="0">
                <a:latin typeface="Calibri"/>
                <a:ea typeface="Times New Roman"/>
                <a:cs typeface="Times New Roman"/>
              </a:rPr>
              <a:t> </a:t>
            </a:r>
            <a:r>
              <a:rPr lang="en-US" dirty="0" err="1" smtClean="0">
                <a:latin typeface="Calibri"/>
                <a:ea typeface="Times New Roman"/>
                <a:cs typeface="Times New Roman"/>
              </a:rPr>
              <a:t>erer</a:t>
            </a:r>
            <a:r>
              <a:rPr lang="en-US" dirty="0" smtClean="0">
                <a:latin typeface="Calibri"/>
                <a:ea typeface="Times New Roman"/>
                <a:cs typeface="Times New Roman"/>
              </a:rPr>
              <a:t>. </a:t>
            </a:r>
            <a:endParaRPr lang="tr-TR" dirty="0" smtClean="0">
              <a:latin typeface="Calibri"/>
              <a:ea typeface="Times New Roman"/>
              <a:cs typeface="Times New Roman"/>
            </a:endParaRPr>
          </a:p>
          <a:p>
            <a:endParaRPr lang="tr-T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kern="1600" cap="all" dirty="0" err="1" smtClean="0">
                <a:latin typeface="Calibri"/>
              </a:rPr>
              <a:t>Ak</a:t>
            </a:r>
            <a:r>
              <a:rPr lang="tr-TR" kern="1600" cap="all" dirty="0" smtClean="0">
                <a:latin typeface="Calibri"/>
              </a:rPr>
              <a:t>I</a:t>
            </a:r>
            <a:r>
              <a:rPr lang="en-US" kern="1600" cap="all" dirty="0" smtClean="0">
                <a:latin typeface="Calibri"/>
              </a:rPr>
              <a:t>ş </a:t>
            </a:r>
            <a:r>
              <a:rPr lang="en-US" kern="1600" cap="all" dirty="0" err="1" smtClean="0">
                <a:latin typeface="Calibri"/>
              </a:rPr>
              <a:t>Dİyagram</a:t>
            </a:r>
            <a:r>
              <a:rPr lang="tr-TR" kern="1600" cap="all" dirty="0" smtClean="0">
                <a:latin typeface="Calibri"/>
              </a:rPr>
              <a:t>I</a:t>
            </a:r>
            <a:br>
              <a:rPr lang="tr-TR" kern="1600" cap="all" dirty="0" smtClean="0">
                <a:latin typeface="Calibri"/>
              </a:rPr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17410" name="Yuvarlatılmış Dikdörtgen 226"/>
          <p:cNvSpPr>
            <a:spLocks noChangeArrowheads="1"/>
          </p:cNvSpPr>
          <p:nvPr/>
        </p:nvSpPr>
        <p:spPr bwMode="auto">
          <a:xfrm>
            <a:off x="1116013" y="620713"/>
            <a:ext cx="1524000" cy="36195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19050">
            <a:solidFill>
              <a:srgbClr val="4F81BD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tr-TR" sz="11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Başla/Dur</a:t>
            </a:r>
            <a:endParaRPr kumimoji="0" lang="tr-TR" sz="1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411" name="Metin Kutusu 227"/>
          <p:cNvSpPr txBox="1">
            <a:spLocks noChangeArrowheads="1"/>
          </p:cNvSpPr>
          <p:nvPr/>
        </p:nvSpPr>
        <p:spPr bwMode="auto">
          <a:xfrm>
            <a:off x="3924300" y="620713"/>
            <a:ext cx="2881313" cy="447675"/>
          </a:xfrm>
          <a:prstGeom prst="rect">
            <a:avLst/>
          </a:prstGeom>
          <a:solidFill>
            <a:srgbClr val="FFFFFF"/>
          </a:solidFill>
          <a:ln w="19050">
            <a:solidFill>
              <a:srgbClr val="4F81BD"/>
            </a:solidFill>
            <a:prstDash val="sysDash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tr-TR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Başlangıç ve bitiş sembolüdür. Akış şemasının başını ve sonunu gösterir.</a:t>
            </a:r>
            <a:endParaRPr kumimoji="0" lang="tr-T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412" name="Paralelkenar 224"/>
          <p:cNvSpPr>
            <a:spLocks noChangeArrowheads="1"/>
          </p:cNvSpPr>
          <p:nvPr/>
        </p:nvSpPr>
        <p:spPr bwMode="auto">
          <a:xfrm>
            <a:off x="755650" y="1557338"/>
            <a:ext cx="1549400" cy="571500"/>
          </a:xfrm>
          <a:prstGeom prst="parallelogram">
            <a:avLst>
              <a:gd name="adj" fmla="val 58402"/>
            </a:avLst>
          </a:prstGeom>
          <a:solidFill>
            <a:srgbClr val="FFFFFF"/>
          </a:solidFill>
          <a:ln w="19050">
            <a:solidFill>
              <a:srgbClr val="4F81BD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tr-TR" sz="11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Okuma</a:t>
            </a:r>
            <a:endParaRPr kumimoji="0" lang="tr-T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413" name="Metin Kutusu 225"/>
          <p:cNvSpPr txBox="1">
            <a:spLocks noChangeArrowheads="1"/>
          </p:cNvSpPr>
          <p:nvPr/>
        </p:nvSpPr>
        <p:spPr bwMode="auto">
          <a:xfrm>
            <a:off x="3779838" y="1557338"/>
            <a:ext cx="2881312" cy="447675"/>
          </a:xfrm>
          <a:prstGeom prst="rect">
            <a:avLst/>
          </a:prstGeom>
          <a:solidFill>
            <a:srgbClr val="FFFFFF"/>
          </a:solidFill>
          <a:ln w="19050">
            <a:solidFill>
              <a:srgbClr val="4F81BD"/>
            </a:solidFill>
            <a:prstDash val="sysDash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tr-TR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Giriş sembolüdür. Giriş birimlerinden bilgisayara bilgi girişini ifade eder</a:t>
            </a:r>
            <a:r>
              <a:rPr kumimoji="0" lang="tr-TR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.</a:t>
            </a:r>
            <a:endParaRPr kumimoji="0" lang="tr-T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414" name="Dikdörtgen 31"/>
          <p:cNvSpPr>
            <a:spLocks noChangeArrowheads="1"/>
          </p:cNvSpPr>
          <p:nvPr/>
        </p:nvSpPr>
        <p:spPr bwMode="auto">
          <a:xfrm>
            <a:off x="827088" y="2420938"/>
            <a:ext cx="1485900" cy="561975"/>
          </a:xfrm>
          <a:prstGeom prst="rect">
            <a:avLst/>
          </a:prstGeom>
          <a:solidFill>
            <a:srgbClr val="FFFFFF"/>
          </a:solidFill>
          <a:ln w="19050">
            <a:solidFill>
              <a:srgbClr val="4F81BD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tr-TR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İşlem (Aritmetiksel ve Mantıksal)</a:t>
            </a:r>
            <a:endParaRPr kumimoji="0" lang="tr-TR" sz="1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415" name="Metin Kutusu 30"/>
          <p:cNvSpPr txBox="1">
            <a:spLocks noChangeArrowheads="1"/>
          </p:cNvSpPr>
          <p:nvPr/>
        </p:nvSpPr>
        <p:spPr bwMode="auto">
          <a:xfrm>
            <a:off x="3635375" y="2349500"/>
            <a:ext cx="2881313" cy="457200"/>
          </a:xfrm>
          <a:prstGeom prst="rect">
            <a:avLst/>
          </a:prstGeom>
          <a:solidFill>
            <a:srgbClr val="FFFFFF"/>
          </a:solidFill>
          <a:ln w="19050">
            <a:solidFill>
              <a:srgbClr val="4F81BD"/>
            </a:solidFill>
            <a:prstDash val="sysDash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tr-TR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Aritmetiksel ya da mantıksal işlemler için kullanılan semboldür.</a:t>
            </a:r>
            <a:endParaRPr kumimoji="0" lang="tr-T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416" name="Elmas 29"/>
          <p:cNvSpPr>
            <a:spLocks noChangeArrowheads="1"/>
          </p:cNvSpPr>
          <p:nvPr/>
        </p:nvSpPr>
        <p:spPr bwMode="auto">
          <a:xfrm>
            <a:off x="755650" y="3213100"/>
            <a:ext cx="1409700" cy="1128713"/>
          </a:xfrm>
          <a:prstGeom prst="diamond">
            <a:avLst/>
          </a:prstGeom>
          <a:solidFill>
            <a:srgbClr val="FFFFFF"/>
          </a:solidFill>
          <a:ln w="19050">
            <a:solidFill>
              <a:srgbClr val="4F81BD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tr-TR" sz="11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Şart (Koşul)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417" name="Metin Kutusu 28"/>
          <p:cNvSpPr txBox="1">
            <a:spLocks noChangeArrowheads="1"/>
          </p:cNvSpPr>
          <p:nvPr/>
        </p:nvSpPr>
        <p:spPr bwMode="auto">
          <a:xfrm>
            <a:off x="3348038" y="3284538"/>
            <a:ext cx="2881312" cy="676275"/>
          </a:xfrm>
          <a:prstGeom prst="rect">
            <a:avLst/>
          </a:prstGeom>
          <a:solidFill>
            <a:srgbClr val="FFFFFF"/>
          </a:solidFill>
          <a:ln w="19050">
            <a:solidFill>
              <a:srgbClr val="4F81BD"/>
            </a:solidFill>
            <a:prstDash val="sysDash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tr-TR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Şart (Koşul) sembolüdür. Soru, karar veya karşılaştırmalar için kullanılır. Şarta bağlı olarak işlemler ya da yönlendirmeler yapılır.</a:t>
            </a:r>
            <a:endParaRPr kumimoji="0" lang="tr-T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418" name="Altıgen 27"/>
          <p:cNvSpPr>
            <a:spLocks noChangeArrowheads="1"/>
          </p:cNvSpPr>
          <p:nvPr/>
        </p:nvSpPr>
        <p:spPr bwMode="auto">
          <a:xfrm>
            <a:off x="611188" y="4437063"/>
            <a:ext cx="1433512" cy="904875"/>
          </a:xfrm>
          <a:prstGeom prst="hexagon">
            <a:avLst>
              <a:gd name="adj" fmla="val 39605"/>
              <a:gd name="vf" fmla="val 115470"/>
            </a:avLst>
          </a:prstGeom>
          <a:solidFill>
            <a:srgbClr val="FFFFFF"/>
          </a:solidFill>
          <a:ln w="19050">
            <a:solidFill>
              <a:srgbClr val="4F81BD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tr-TR" sz="11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Döngü</a:t>
            </a:r>
            <a:endParaRPr kumimoji="0" lang="tr-T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419" name="Metin Kutusu 26"/>
          <p:cNvSpPr txBox="1">
            <a:spLocks noChangeArrowheads="1"/>
          </p:cNvSpPr>
          <p:nvPr/>
        </p:nvSpPr>
        <p:spPr bwMode="auto">
          <a:xfrm>
            <a:off x="3276600" y="4437063"/>
            <a:ext cx="2881313" cy="514350"/>
          </a:xfrm>
          <a:prstGeom prst="rect">
            <a:avLst/>
          </a:prstGeom>
          <a:solidFill>
            <a:srgbClr val="FFFFFF"/>
          </a:solidFill>
          <a:ln w="19050">
            <a:solidFill>
              <a:srgbClr val="4F81BD"/>
            </a:solidFill>
            <a:prstDash val="sysDash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tr-TR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Döngü işaretidir. Otomatik olarak tekrar eden işlemleri sembolize eder.</a:t>
            </a:r>
            <a:endParaRPr kumimoji="0" lang="tr-T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420" name="Akış Çizelgesi: Belge 25"/>
          <p:cNvSpPr>
            <a:spLocks noChangeArrowheads="1"/>
          </p:cNvSpPr>
          <p:nvPr/>
        </p:nvSpPr>
        <p:spPr bwMode="auto">
          <a:xfrm>
            <a:off x="539750" y="5445125"/>
            <a:ext cx="1409700" cy="841375"/>
          </a:xfrm>
          <a:prstGeom prst="flowChartDocument">
            <a:avLst/>
          </a:prstGeom>
          <a:solidFill>
            <a:srgbClr val="FFFFFF"/>
          </a:solidFill>
          <a:ln w="19050">
            <a:solidFill>
              <a:srgbClr val="4F81BD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tr-TR" sz="11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          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tr-TR" sz="11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Yazma</a:t>
            </a:r>
            <a:endParaRPr kumimoji="0" lang="tr-T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421" name="Metin Kutusu 24"/>
          <p:cNvSpPr txBox="1">
            <a:spLocks noChangeArrowheads="1"/>
          </p:cNvSpPr>
          <p:nvPr/>
        </p:nvSpPr>
        <p:spPr bwMode="auto">
          <a:xfrm>
            <a:off x="3203575" y="5373688"/>
            <a:ext cx="2881313" cy="876300"/>
          </a:xfrm>
          <a:prstGeom prst="rect">
            <a:avLst/>
          </a:prstGeom>
          <a:solidFill>
            <a:srgbClr val="FFFFFF"/>
          </a:solidFill>
          <a:ln w="19050">
            <a:solidFill>
              <a:srgbClr val="4F81BD"/>
            </a:solidFill>
            <a:prstDash val="sysDash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tr-TR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Üretilen sonuçların (bilgilerin) kullanıcıya sunulmasını ifade eder. Bilgisayar programlarının çıktılarını ekran ya da yazıcıya gönderme işlemidir.</a:t>
            </a:r>
            <a:endParaRPr kumimoji="0" lang="tr-T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Kaynaklar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Dunlop, J., </a:t>
            </a:r>
            <a:r>
              <a:rPr lang="en-US" dirty="0" err="1"/>
              <a:t>Holosko</a:t>
            </a:r>
            <a:r>
              <a:rPr lang="en-US" dirty="0"/>
              <a:t>, M., 2006. Information technology and Evidence Based Social Work Practice. </a:t>
            </a:r>
            <a:r>
              <a:rPr lang="en-US" dirty="0" err="1"/>
              <a:t>Hawort</a:t>
            </a:r>
            <a:r>
              <a:rPr lang="en-US" dirty="0"/>
              <a:t> Press</a:t>
            </a:r>
            <a:endParaRPr lang="tr-TR" dirty="0"/>
          </a:p>
          <a:p>
            <a:r>
              <a:rPr lang="en-US" dirty="0" err="1"/>
              <a:t>LaMendola</a:t>
            </a:r>
            <a:r>
              <a:rPr lang="en-US" dirty="0"/>
              <a:t>, W., Glastonbury, B., Toole, S.,1989. A Casebook of Computer Applications in the Social and Human </a:t>
            </a:r>
            <a:r>
              <a:rPr lang="en-US" dirty="0" err="1"/>
              <a:t>Sevices</a:t>
            </a:r>
            <a:r>
              <a:rPr lang="en-US" dirty="0"/>
              <a:t>. </a:t>
            </a:r>
            <a:r>
              <a:rPr lang="en-US" dirty="0" err="1"/>
              <a:t>Hawort</a:t>
            </a:r>
            <a:r>
              <a:rPr lang="en-US" dirty="0"/>
              <a:t> Press.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59578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İçerik Yer Tutucusu" descr="6c93cb6b5cd3e43f284428049caf6beb_1265318178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5720" y="357166"/>
            <a:ext cx="8501122" cy="6143668"/>
          </a:xfrm>
        </p:spPr>
      </p:pic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14348" y="3429000"/>
            <a:ext cx="8183880" cy="1051560"/>
          </a:xfrm>
        </p:spPr>
        <p:txBody>
          <a:bodyPr/>
          <a:lstStyle/>
          <a:p>
            <a:r>
              <a:rPr lang="tr-TR" dirty="0" smtClean="0">
                <a:solidFill>
                  <a:schemeClr val="bg1">
                    <a:lumMod val="95000"/>
                  </a:schemeClr>
                </a:solidFill>
              </a:rPr>
              <a:t>TEŞEKKÜRLER</a:t>
            </a:r>
            <a:endParaRPr lang="tr-TR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örünüş">
  <a:themeElements>
    <a:clrScheme name="Görünüş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Görünüş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Görünüş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128</TotalTime>
  <Words>403</Words>
  <Application>Microsoft Office PowerPoint</Application>
  <PresentationFormat>Ekran Gösterisi (4:3)</PresentationFormat>
  <Paragraphs>40</Paragraphs>
  <Slides>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6" baseType="lpstr">
      <vt:lpstr>Arial</vt:lpstr>
      <vt:lpstr>Calibri</vt:lpstr>
      <vt:lpstr>Symbol</vt:lpstr>
      <vt:lpstr>Times New Roman</vt:lpstr>
      <vt:lpstr>Verdana</vt:lpstr>
      <vt:lpstr>Wingdings 2</vt:lpstr>
      <vt:lpstr>Görünüş</vt:lpstr>
      <vt:lpstr>ANKARA ÜNİVERSİTESİ SAĞLIK BİLİMLERİ FAKÜLTESİ SOSYAL HİZMET BÖLÜMÜ</vt:lpstr>
      <vt:lpstr>İNSANİ HİZMET ÖRGÜTLERİNDE TEKNOLOJİ </vt:lpstr>
      <vt:lpstr>PowerPoint Sunusu</vt:lpstr>
      <vt:lpstr>BiLGiSAYAR SiSTEMLERiNDE PROBLEM ÇÖZME VE DİYAGRAMLAR </vt:lpstr>
      <vt:lpstr>Algorİtma </vt:lpstr>
      <vt:lpstr>PowerPoint Sunusu</vt:lpstr>
      <vt:lpstr>AkIş DİyagramI </vt:lpstr>
      <vt:lpstr>Kaynaklar</vt:lpstr>
      <vt:lpstr>TEŞEKKÜRLER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ANKARA ÜNİVERSİTESİ SAĞLIK BİLİMLERİ FAKÜLTESİ SOSYAL HİZMET BÖLÜMÜ</dc:title>
  <dc:creator>sssSeRNeBeysss</dc:creator>
  <cp:lastModifiedBy>Yazar</cp:lastModifiedBy>
  <cp:revision>19</cp:revision>
  <dcterms:created xsi:type="dcterms:W3CDTF">2017-03-21T21:41:26Z</dcterms:created>
  <dcterms:modified xsi:type="dcterms:W3CDTF">2020-05-04T07:27:02Z</dcterms:modified>
</cp:coreProperties>
</file>