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81" r:id="rId4"/>
    <p:sldId id="276" r:id="rId5"/>
    <p:sldId id="277" r:id="rId6"/>
    <p:sldId id="278" r:id="rId7"/>
    <p:sldId id="279" r:id="rId8"/>
    <p:sldId id="280" r:id="rId9"/>
    <p:sldId id="27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</a:rPr>
              <a:t>İNSANİ HİZMET ÖRGÜTLERİNDE TEKNOLOJİ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bilgisayar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sistemi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bilişim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teknolojilerindeki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yeni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gelişmeler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,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geleneksel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örgüt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kayıtları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da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arşivi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yerine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, web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temelli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yenilikleri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sorunların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çözümüne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ilişkin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farklı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teknikleri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önemli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hale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getirmekte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;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bu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gelişmeleri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örgütlerin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çalışmalarının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merkezine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taşımaktadır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</a:t>
            </a:r>
            <a:endParaRPr lang="tr-TR" i="1" dirty="0" smtClean="0">
              <a:solidFill>
                <a:srgbClr val="984806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en-US" i="1" dirty="0" smtClean="0">
                <a:latin typeface="Times New Roman"/>
                <a:ea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örgütlerde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teknolojik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sürecin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standardize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edilmesi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ölçülmesindeki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güçlüğün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aşılmasında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taslaklar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önemlidir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İlk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ham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madde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olarak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“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müracaatçılar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”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çeşitli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karakteristiklere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motivasyonlara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sahiptir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 Her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müracaatçı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için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sıklıkla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profesyonel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kararlar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vermek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gerekir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 Bu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müdahale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sürecinde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daha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önce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kullanılmış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olan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programlar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da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olaya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özgü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hazırlanmış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olan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taslaklar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dikkate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alınmaktadır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endParaRPr lang="tr-TR" i="1" dirty="0" smtClean="0">
              <a:solidFill>
                <a:srgbClr val="984806"/>
              </a:solidFill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İnsani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hizmet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örgütlerinde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teknoloji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müracaatçı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bireylerde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istenen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değişimin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yakalanabilmesine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odaklanmaktadır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Hizmet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üreten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bu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örgütlerde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teknoloji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ve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programlama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çoğu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zaman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müracaatçı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ile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meslek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elemanının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etkileşimi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üzerine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en-US" i="1" dirty="0" err="1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kurgulanmaktadır</a:t>
            </a:r>
            <a:r>
              <a:rPr lang="en-US" i="1" dirty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..</a:t>
            </a:r>
            <a:r>
              <a:rPr lang="en-US" dirty="0">
                <a:latin typeface="Calibri"/>
                <a:ea typeface="Times New Roman"/>
                <a:cs typeface="Times New Roman"/>
              </a:rPr>
              <a:t> 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427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</a:rPr>
              <a:t>BiLGiSAYAR SiSTEMLERiNDE PROBLEM ÇÖZME VE DİYAGRAMLAR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Problemi Tanımlama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Yöntem Geliştirme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Girdi ve Çıktı Belirleme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Çözümü Kâğıt Üzerinde Gösterme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Çözümü Deneme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Çözümü Geliştirme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lvl="0"/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Programlamada Karşılaşılan Hata Türleri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 err="1" smtClean="0"/>
              <a:t>Algorİtma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alanda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, (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mühendislik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,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ekonomi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,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bilgisayar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…)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problemlerin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çözümünde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ilk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önce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problemin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anlaşılması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,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sonra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çözümün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tasarlanması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ve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sonra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çözümün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şemalarla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gösterilmesi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gerekir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Problemin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doğru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şekilde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çözülmesi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için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gerekli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adımların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belirlenmesine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ALGORİTMA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denir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algoritma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aşağıdaki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özelliklere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sahiptir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Giriş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: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Her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algoritmanın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başlangıç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noktası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vardır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Çıkış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: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Her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algoritmanın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bitiş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noktası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vardır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Kesinlik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: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Her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adımda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yapılacak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iş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ve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adımın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amacı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açık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olmalıdır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  <a:tab pos="449580" algn="l"/>
              </a:tabLst>
            </a:pPr>
            <a:r>
              <a:rPr lang="en-US" i="1" dirty="0" err="1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Sonluluk</a:t>
            </a:r>
            <a:r>
              <a:rPr lang="en-US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: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Adımları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sonlu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sayıda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ve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bir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noktada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çıkış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değerini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üretmiş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olarak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sona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dirty="0" err="1" smtClean="0">
                <a:latin typeface="Calibri"/>
                <a:ea typeface="Times New Roman"/>
                <a:cs typeface="Times New Roman"/>
              </a:rPr>
              <a:t>erer</a:t>
            </a:r>
            <a:r>
              <a:rPr lang="en-US" dirty="0" smtClean="0">
                <a:latin typeface="Calibri"/>
                <a:ea typeface="Times New Roman"/>
                <a:cs typeface="Times New Roman"/>
              </a:rPr>
              <a:t>.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kern="1600" cap="all" dirty="0" err="1" smtClean="0">
                <a:latin typeface="Calibri"/>
              </a:rPr>
              <a:t>Ak</a:t>
            </a:r>
            <a:r>
              <a:rPr lang="tr-TR" kern="1600" cap="all" dirty="0" smtClean="0">
                <a:latin typeface="Calibri"/>
              </a:rPr>
              <a:t>I</a:t>
            </a:r>
            <a:r>
              <a:rPr lang="en-US" kern="1600" cap="all" dirty="0" smtClean="0">
                <a:latin typeface="Calibri"/>
              </a:rPr>
              <a:t>ş </a:t>
            </a:r>
            <a:r>
              <a:rPr lang="en-US" kern="1600" cap="all" dirty="0" err="1" smtClean="0">
                <a:latin typeface="Calibri"/>
              </a:rPr>
              <a:t>Dİyagram</a:t>
            </a:r>
            <a:r>
              <a:rPr lang="tr-TR" kern="1600" cap="all" dirty="0" smtClean="0">
                <a:latin typeface="Calibri"/>
              </a:rPr>
              <a:t>I</a:t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7410" name="Yuvarlatılmış Dikdörtgen 226"/>
          <p:cNvSpPr>
            <a:spLocks noChangeArrowheads="1"/>
          </p:cNvSpPr>
          <p:nvPr/>
        </p:nvSpPr>
        <p:spPr bwMode="auto">
          <a:xfrm>
            <a:off x="1116013" y="620713"/>
            <a:ext cx="1524000" cy="361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Başla/Dur</a:t>
            </a:r>
            <a:endParaRPr kumimoji="0" lang="tr-T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Metin Kutusu 227"/>
          <p:cNvSpPr txBox="1">
            <a:spLocks noChangeArrowheads="1"/>
          </p:cNvSpPr>
          <p:nvPr/>
        </p:nvSpPr>
        <p:spPr bwMode="auto">
          <a:xfrm>
            <a:off x="3924300" y="620713"/>
            <a:ext cx="2881313" cy="447675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Başlangıç ve bitiş sembolüdür. Akış şemasının başını ve sonunu gösterir.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Paralelkenar 224"/>
          <p:cNvSpPr>
            <a:spLocks noChangeArrowheads="1"/>
          </p:cNvSpPr>
          <p:nvPr/>
        </p:nvSpPr>
        <p:spPr bwMode="auto">
          <a:xfrm>
            <a:off x="755650" y="1557338"/>
            <a:ext cx="1549400" cy="571500"/>
          </a:xfrm>
          <a:prstGeom prst="parallelogram">
            <a:avLst>
              <a:gd name="adj" fmla="val 58402"/>
            </a:avLst>
          </a:prstGeom>
          <a:solidFill>
            <a:srgbClr val="FFFFFF"/>
          </a:solidFill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Okuma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Metin Kutusu 225"/>
          <p:cNvSpPr txBox="1">
            <a:spLocks noChangeArrowheads="1"/>
          </p:cNvSpPr>
          <p:nvPr/>
        </p:nvSpPr>
        <p:spPr bwMode="auto">
          <a:xfrm>
            <a:off x="3779838" y="1557338"/>
            <a:ext cx="2881312" cy="447675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Giriş sembolüdür. Giriş birimlerinden bilgisayara bilgi girişini ifade eder</a:t>
            </a: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4" name="Dikdörtgen 31"/>
          <p:cNvSpPr>
            <a:spLocks noChangeArrowheads="1"/>
          </p:cNvSpPr>
          <p:nvPr/>
        </p:nvSpPr>
        <p:spPr bwMode="auto">
          <a:xfrm>
            <a:off x="827088" y="2420938"/>
            <a:ext cx="1485900" cy="561975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İşlem (Aritmetiksel ve Mantıksal)</a:t>
            </a:r>
            <a:endParaRPr kumimoji="0" lang="tr-T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5" name="Metin Kutusu 30"/>
          <p:cNvSpPr txBox="1">
            <a:spLocks noChangeArrowheads="1"/>
          </p:cNvSpPr>
          <p:nvPr/>
        </p:nvSpPr>
        <p:spPr bwMode="auto">
          <a:xfrm>
            <a:off x="3635375" y="2349500"/>
            <a:ext cx="2881313" cy="457200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Aritmetiksel ya da mantıksal işlemler için kullanılan semboldür.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Elmas 29"/>
          <p:cNvSpPr>
            <a:spLocks noChangeArrowheads="1"/>
          </p:cNvSpPr>
          <p:nvPr/>
        </p:nvSpPr>
        <p:spPr bwMode="auto">
          <a:xfrm>
            <a:off x="755650" y="3213100"/>
            <a:ext cx="1409700" cy="1128713"/>
          </a:xfrm>
          <a:prstGeom prst="diamond">
            <a:avLst/>
          </a:prstGeom>
          <a:solidFill>
            <a:srgbClr val="FFFFFF"/>
          </a:solidFill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Şart (Koşul)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7" name="Metin Kutusu 28"/>
          <p:cNvSpPr txBox="1">
            <a:spLocks noChangeArrowheads="1"/>
          </p:cNvSpPr>
          <p:nvPr/>
        </p:nvSpPr>
        <p:spPr bwMode="auto">
          <a:xfrm>
            <a:off x="3348038" y="3284538"/>
            <a:ext cx="2881312" cy="676275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Şart (Koşul) sembolüdür. Soru, karar veya karşılaştırmalar için kullanılır. Şarta bağlı olarak işlemler ya da yönlendirmeler yapılır.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8" name="Altıgen 27"/>
          <p:cNvSpPr>
            <a:spLocks noChangeArrowheads="1"/>
          </p:cNvSpPr>
          <p:nvPr/>
        </p:nvSpPr>
        <p:spPr bwMode="auto">
          <a:xfrm>
            <a:off x="611188" y="4437063"/>
            <a:ext cx="1433512" cy="904875"/>
          </a:xfrm>
          <a:prstGeom prst="hexagon">
            <a:avLst>
              <a:gd name="adj" fmla="val 39605"/>
              <a:gd name="vf" fmla="val 115470"/>
            </a:avLst>
          </a:prstGeom>
          <a:solidFill>
            <a:srgbClr val="FFFFFF"/>
          </a:solidFill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Döngü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Metin Kutusu 26"/>
          <p:cNvSpPr txBox="1">
            <a:spLocks noChangeArrowheads="1"/>
          </p:cNvSpPr>
          <p:nvPr/>
        </p:nvSpPr>
        <p:spPr bwMode="auto">
          <a:xfrm>
            <a:off x="3276600" y="4437063"/>
            <a:ext cx="2881313" cy="514350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Döngü işaretidir. Otomatik olarak tekrar eden işlemleri sembolize eder.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0" name="Akış Çizelgesi: Belge 25"/>
          <p:cNvSpPr>
            <a:spLocks noChangeArrowheads="1"/>
          </p:cNvSpPr>
          <p:nvPr/>
        </p:nvSpPr>
        <p:spPr bwMode="auto">
          <a:xfrm>
            <a:off x="539750" y="5445125"/>
            <a:ext cx="1409700" cy="841375"/>
          </a:xfrm>
          <a:prstGeom prst="flowChartDocument">
            <a:avLst/>
          </a:prstGeom>
          <a:solidFill>
            <a:srgbClr val="FFFFFF"/>
          </a:solidFill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Yazma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1" name="Metin Kutusu 24"/>
          <p:cNvSpPr txBox="1">
            <a:spLocks noChangeArrowheads="1"/>
          </p:cNvSpPr>
          <p:nvPr/>
        </p:nvSpPr>
        <p:spPr bwMode="auto">
          <a:xfrm>
            <a:off x="3203575" y="5373688"/>
            <a:ext cx="2881313" cy="876300"/>
          </a:xfrm>
          <a:prstGeom prst="rect">
            <a:avLst/>
          </a:prstGeom>
          <a:solidFill>
            <a:srgbClr val="FFFFFF"/>
          </a:solidFill>
          <a:ln w="19050">
            <a:solidFill>
              <a:srgbClr val="4F81BD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Üretilen sonuçların (bilgilerin) kullanıcıya sunulmasını ifade eder. Bilgisayar programlarının çıktılarını ekran ya da yazıcıya gönderme işlemidir.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57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128</TotalTime>
  <Words>403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İNSANİ HİZMET ÖRGÜTLERİNDE TEKNOLOJİ </vt:lpstr>
      <vt:lpstr>PowerPoint Sunusu</vt:lpstr>
      <vt:lpstr>BiLGiSAYAR SiSTEMLERiNDE PROBLEM ÇÖZME VE DİYAGRAMLAR </vt:lpstr>
      <vt:lpstr>Algorİtma </vt:lpstr>
      <vt:lpstr>PowerPoint Sunusu</vt:lpstr>
      <vt:lpstr>AkIş DİyagramI 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19</cp:revision>
  <dcterms:created xsi:type="dcterms:W3CDTF">2017-03-21T21:41:26Z</dcterms:created>
  <dcterms:modified xsi:type="dcterms:W3CDTF">2020-05-04T07:27:02Z</dcterms:modified>
</cp:coreProperties>
</file>