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C402A-14B1-4710-9477-C3E16DDE6DB9}" type="datetimeFigureOut">
              <a:rPr lang="tr-TR" smtClean="0"/>
              <a:t>07.08.2019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3E3FC-2087-474C-B724-A27564B1DBC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1980F8-3A3E-494E-AA43-C0C72E04FF52}" type="slidenum">
              <a:rPr lang="tr-TR"/>
              <a:pPr/>
              <a:t>1</a:t>
            </a:fld>
            <a:endParaRPr lang="tr-TR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FBC0-E6BD-4F3B-842A-9C33D5455643}" type="datetimeFigureOut">
              <a:rPr lang="tr-TR" smtClean="0"/>
              <a:t>07.08.2019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A171-2DA8-46BA-AE00-2B51DCCB7D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FBC0-E6BD-4F3B-842A-9C33D5455643}" type="datetimeFigureOut">
              <a:rPr lang="tr-TR" smtClean="0"/>
              <a:t>07.08.2019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A171-2DA8-46BA-AE00-2B51DCCB7D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FBC0-E6BD-4F3B-842A-9C33D5455643}" type="datetimeFigureOut">
              <a:rPr lang="tr-TR" smtClean="0"/>
              <a:t>07.08.2019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A171-2DA8-46BA-AE00-2B51DCCB7D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FBC0-E6BD-4F3B-842A-9C33D5455643}" type="datetimeFigureOut">
              <a:rPr lang="tr-TR" smtClean="0"/>
              <a:t>07.08.2019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A171-2DA8-46BA-AE00-2B51DCCB7D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FBC0-E6BD-4F3B-842A-9C33D5455643}" type="datetimeFigureOut">
              <a:rPr lang="tr-TR" smtClean="0"/>
              <a:t>07.08.2019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A171-2DA8-46BA-AE00-2B51DCCB7D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FBC0-E6BD-4F3B-842A-9C33D5455643}" type="datetimeFigureOut">
              <a:rPr lang="tr-TR" smtClean="0"/>
              <a:t>07.08.2019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A171-2DA8-46BA-AE00-2B51DCCB7D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FBC0-E6BD-4F3B-842A-9C33D5455643}" type="datetimeFigureOut">
              <a:rPr lang="tr-TR" smtClean="0"/>
              <a:t>07.08.2019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A171-2DA8-46BA-AE00-2B51DCCB7D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FBC0-E6BD-4F3B-842A-9C33D5455643}" type="datetimeFigureOut">
              <a:rPr lang="tr-TR" smtClean="0"/>
              <a:t>07.08.2019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A171-2DA8-46BA-AE00-2B51DCCB7D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FBC0-E6BD-4F3B-842A-9C33D5455643}" type="datetimeFigureOut">
              <a:rPr lang="tr-TR" smtClean="0"/>
              <a:t>07.08.2019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A171-2DA8-46BA-AE00-2B51DCCB7D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FBC0-E6BD-4F3B-842A-9C33D5455643}" type="datetimeFigureOut">
              <a:rPr lang="tr-TR" smtClean="0"/>
              <a:t>07.08.2019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A171-2DA8-46BA-AE00-2B51DCCB7D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FBC0-E6BD-4F3B-842A-9C33D5455643}" type="datetimeFigureOut">
              <a:rPr lang="tr-TR" smtClean="0"/>
              <a:t>07.08.2019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A171-2DA8-46BA-AE00-2B51DCCB7D0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CFBC0-E6BD-4F3B-842A-9C33D5455643}" type="datetimeFigureOut">
              <a:rPr lang="tr-TR" smtClean="0"/>
              <a:t>07.08.2019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4A171-2DA8-46BA-AE00-2B51DCCB7D0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4000" b="1" dirty="0">
                <a:latin typeface="Verdana" pitchFamily="34" charset="0"/>
              </a:rPr>
              <a:t>EGZERSİZ </a:t>
            </a:r>
            <a:r>
              <a:rPr lang="tr-TR" sz="4000" b="1" dirty="0" smtClean="0">
                <a:latin typeface="Verdana" pitchFamily="34" charset="0"/>
              </a:rPr>
              <a:t>VE </a:t>
            </a:r>
            <a:r>
              <a:rPr lang="tr-TR" sz="4000" b="1" dirty="0" smtClean="0">
                <a:latin typeface="Verdana" pitchFamily="34" charset="0"/>
              </a:rPr>
              <a:t>DOLAŞIM SİSTEMİ</a:t>
            </a:r>
            <a:endParaRPr lang="tr-TR" sz="4000" dirty="0">
              <a:latin typeface="Verdana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/>
              <a:t>Prof.Dr.Çiğdem ALTINSAAT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Ekran Gösterisi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EGZERSİZ VE DOLAŞIM SİSTEMİ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EGZERSİZ VE DOLAŞIM SİSTEMİ</dc:title>
  <dc:creator>User</dc:creator>
  <cp:lastModifiedBy>User</cp:lastModifiedBy>
  <cp:revision>1</cp:revision>
  <dcterms:created xsi:type="dcterms:W3CDTF">2019-08-07T14:09:37Z</dcterms:created>
  <dcterms:modified xsi:type="dcterms:W3CDTF">2019-08-07T14:10:19Z</dcterms:modified>
</cp:coreProperties>
</file>