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790DB6-48B4-49B9-8AF6-96AEE6B89BDF}" type="doc">
      <dgm:prSet loTypeId="urn:microsoft.com/office/officeart/2005/8/layout/hList7" loCatId="list" qsTypeId="urn:microsoft.com/office/officeart/2005/8/quickstyle/simple1" qsCatId="simple" csTypeId="urn:microsoft.com/office/officeart/2005/8/colors/accent1_2" csCatId="accent1" phldr="1"/>
      <dgm:spPr/>
    </dgm:pt>
    <dgm:pt modelId="{91D5BC09-DAE9-49CB-9085-5CC37AB6F1B7}">
      <dgm:prSet phldrT="[Metin]"/>
      <dgm:spPr>
        <a:solidFill>
          <a:schemeClr val="tx1">
            <a:lumMod val="65000"/>
            <a:lumOff val="35000"/>
          </a:schemeClr>
        </a:solidFill>
      </dgm:spPr>
      <dgm:t>
        <a:bodyPr/>
        <a:lstStyle/>
        <a:p>
          <a:r>
            <a:rPr lang="tr-TR" dirty="0" smtClean="0"/>
            <a:t>Dikkat eksikliği</a:t>
          </a:r>
          <a:endParaRPr lang="tr-TR" dirty="0"/>
        </a:p>
      </dgm:t>
    </dgm:pt>
    <dgm:pt modelId="{67D0E070-9924-44DA-B3F9-77DE1DC3CFCD}" type="parTrans" cxnId="{B05E22DE-17C2-4DBB-B653-AAE7A36C95FF}">
      <dgm:prSet/>
      <dgm:spPr/>
      <dgm:t>
        <a:bodyPr/>
        <a:lstStyle/>
        <a:p>
          <a:endParaRPr lang="tr-TR"/>
        </a:p>
      </dgm:t>
    </dgm:pt>
    <dgm:pt modelId="{E941C9F4-137A-4FB1-B4FB-D9E536A57CA0}" type="sibTrans" cxnId="{B05E22DE-17C2-4DBB-B653-AAE7A36C95FF}">
      <dgm:prSet/>
      <dgm:spPr/>
      <dgm:t>
        <a:bodyPr/>
        <a:lstStyle/>
        <a:p>
          <a:endParaRPr lang="tr-TR"/>
        </a:p>
      </dgm:t>
    </dgm:pt>
    <dgm:pt modelId="{443C3E4D-0701-42C5-A838-C46B51C428D0}">
      <dgm:prSet phldrT="[Metin]"/>
      <dgm:spPr>
        <a:solidFill>
          <a:schemeClr val="tx1">
            <a:lumMod val="65000"/>
            <a:lumOff val="35000"/>
          </a:schemeClr>
        </a:solidFill>
      </dgm:spPr>
      <dgm:t>
        <a:bodyPr/>
        <a:lstStyle/>
        <a:p>
          <a:r>
            <a:rPr lang="tr-TR" dirty="0" smtClean="0"/>
            <a:t>Aşırı hareketlilik ve </a:t>
          </a:r>
          <a:r>
            <a:rPr lang="tr-TR" dirty="0" err="1" smtClean="0"/>
            <a:t>dürtüsellik</a:t>
          </a:r>
          <a:endParaRPr lang="tr-TR" dirty="0"/>
        </a:p>
      </dgm:t>
    </dgm:pt>
    <dgm:pt modelId="{8B98854C-BE0A-4951-B849-469FD15ED3B7}" type="parTrans" cxnId="{75266C84-0B5B-40E2-878D-41CE7B3D6DA0}">
      <dgm:prSet/>
      <dgm:spPr/>
      <dgm:t>
        <a:bodyPr/>
        <a:lstStyle/>
        <a:p>
          <a:endParaRPr lang="tr-TR"/>
        </a:p>
      </dgm:t>
    </dgm:pt>
    <dgm:pt modelId="{94086E8E-C06A-4B72-8F9E-8EAFEBDF2DAE}" type="sibTrans" cxnId="{75266C84-0B5B-40E2-878D-41CE7B3D6DA0}">
      <dgm:prSet/>
      <dgm:spPr/>
      <dgm:t>
        <a:bodyPr/>
        <a:lstStyle/>
        <a:p>
          <a:endParaRPr lang="tr-TR"/>
        </a:p>
      </dgm:t>
    </dgm:pt>
    <dgm:pt modelId="{B793C103-6F03-4B3E-AEAE-021A3A4537DE}">
      <dgm:prSet phldrT="[Metin]"/>
      <dgm:spPr>
        <a:solidFill>
          <a:schemeClr val="tx1">
            <a:lumMod val="65000"/>
            <a:lumOff val="35000"/>
          </a:schemeClr>
        </a:solidFill>
      </dgm:spPr>
      <dgm:t>
        <a:bodyPr/>
        <a:lstStyle/>
        <a:p>
          <a:r>
            <a:rPr lang="tr-TR" dirty="0" smtClean="0"/>
            <a:t>Birleşik görünüm</a:t>
          </a:r>
          <a:endParaRPr lang="tr-TR" dirty="0"/>
        </a:p>
      </dgm:t>
    </dgm:pt>
    <dgm:pt modelId="{85D31123-946E-449D-B3A6-32D06A14DB81}" type="parTrans" cxnId="{F22606B0-63D8-4F0E-9A21-073304922D38}">
      <dgm:prSet/>
      <dgm:spPr/>
      <dgm:t>
        <a:bodyPr/>
        <a:lstStyle/>
        <a:p>
          <a:endParaRPr lang="tr-TR"/>
        </a:p>
      </dgm:t>
    </dgm:pt>
    <dgm:pt modelId="{F69D0E04-B163-49BB-9868-5E5606832E5E}" type="sibTrans" cxnId="{F22606B0-63D8-4F0E-9A21-073304922D38}">
      <dgm:prSet/>
      <dgm:spPr/>
      <dgm:t>
        <a:bodyPr/>
        <a:lstStyle/>
        <a:p>
          <a:endParaRPr lang="tr-TR"/>
        </a:p>
      </dgm:t>
    </dgm:pt>
    <dgm:pt modelId="{C81A2EFA-C975-471D-885A-7051D793AAA3}" type="pres">
      <dgm:prSet presAssocID="{83790DB6-48B4-49B9-8AF6-96AEE6B89BDF}" presName="Name0" presStyleCnt="0">
        <dgm:presLayoutVars>
          <dgm:dir/>
          <dgm:resizeHandles val="exact"/>
        </dgm:presLayoutVars>
      </dgm:prSet>
      <dgm:spPr/>
    </dgm:pt>
    <dgm:pt modelId="{0523C3E3-DC4C-49C5-AB4D-0A281F5C5256}" type="pres">
      <dgm:prSet presAssocID="{83790DB6-48B4-49B9-8AF6-96AEE6B89BDF}" presName="fgShape" presStyleLbl="fgShp" presStyleIdx="0" presStyleCnt="1"/>
      <dgm:spPr/>
    </dgm:pt>
    <dgm:pt modelId="{83A64EAC-7B4B-43B2-9DEA-4211AECB0E69}" type="pres">
      <dgm:prSet presAssocID="{83790DB6-48B4-49B9-8AF6-96AEE6B89BDF}" presName="linComp" presStyleCnt="0"/>
      <dgm:spPr/>
    </dgm:pt>
    <dgm:pt modelId="{77D406DE-C4FC-411F-AA13-29E91186A59B}" type="pres">
      <dgm:prSet presAssocID="{91D5BC09-DAE9-49CB-9085-5CC37AB6F1B7}" presName="compNode" presStyleCnt="0"/>
      <dgm:spPr/>
    </dgm:pt>
    <dgm:pt modelId="{214A9881-F713-4485-99CD-A6638AAEE4CF}" type="pres">
      <dgm:prSet presAssocID="{91D5BC09-DAE9-49CB-9085-5CC37AB6F1B7}" presName="bkgdShape" presStyleLbl="node1" presStyleIdx="0" presStyleCnt="3"/>
      <dgm:spPr/>
      <dgm:t>
        <a:bodyPr/>
        <a:lstStyle/>
        <a:p>
          <a:endParaRPr lang="tr-TR"/>
        </a:p>
      </dgm:t>
    </dgm:pt>
    <dgm:pt modelId="{F1136FDA-ECFA-4934-BC2A-000E42ED5E6B}" type="pres">
      <dgm:prSet presAssocID="{91D5BC09-DAE9-49CB-9085-5CC37AB6F1B7}" presName="nodeTx" presStyleLbl="node1" presStyleIdx="0" presStyleCnt="3">
        <dgm:presLayoutVars>
          <dgm:bulletEnabled val="1"/>
        </dgm:presLayoutVars>
      </dgm:prSet>
      <dgm:spPr/>
      <dgm:t>
        <a:bodyPr/>
        <a:lstStyle/>
        <a:p>
          <a:endParaRPr lang="tr-TR"/>
        </a:p>
      </dgm:t>
    </dgm:pt>
    <dgm:pt modelId="{9C40C964-569B-4CD0-807A-561C84B12F50}" type="pres">
      <dgm:prSet presAssocID="{91D5BC09-DAE9-49CB-9085-5CC37AB6F1B7}" presName="invisiNode" presStyleLbl="node1" presStyleIdx="0" presStyleCnt="3"/>
      <dgm:spPr/>
    </dgm:pt>
    <dgm:pt modelId="{1BF61F7B-D5CF-4F9B-A9EC-05F9993469DB}" type="pres">
      <dgm:prSet presAssocID="{91D5BC09-DAE9-49CB-9085-5CC37AB6F1B7}" presName="imagNode" presStyleLbl="fgImgPlace1" presStyleIdx="0" presStyleCnt="3" custScaleX="180418" custScaleY="161353"/>
      <dgm:spPr>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dgm:spPr>
    </dgm:pt>
    <dgm:pt modelId="{17D551FF-C269-40B5-BA33-0264226FB89C}" type="pres">
      <dgm:prSet presAssocID="{E941C9F4-137A-4FB1-B4FB-D9E536A57CA0}" presName="sibTrans" presStyleLbl="sibTrans2D1" presStyleIdx="0" presStyleCnt="0"/>
      <dgm:spPr/>
      <dgm:t>
        <a:bodyPr/>
        <a:lstStyle/>
        <a:p>
          <a:endParaRPr lang="tr-TR"/>
        </a:p>
      </dgm:t>
    </dgm:pt>
    <dgm:pt modelId="{044526AB-E78B-45B9-8C36-246DD3B4E6E8}" type="pres">
      <dgm:prSet presAssocID="{443C3E4D-0701-42C5-A838-C46B51C428D0}" presName="compNode" presStyleCnt="0"/>
      <dgm:spPr/>
    </dgm:pt>
    <dgm:pt modelId="{5BA41DA9-8814-47F3-97D4-076728A74C9D}" type="pres">
      <dgm:prSet presAssocID="{443C3E4D-0701-42C5-A838-C46B51C428D0}" presName="bkgdShape" presStyleLbl="node1" presStyleIdx="1" presStyleCnt="3"/>
      <dgm:spPr/>
      <dgm:t>
        <a:bodyPr/>
        <a:lstStyle/>
        <a:p>
          <a:endParaRPr lang="tr-TR"/>
        </a:p>
      </dgm:t>
    </dgm:pt>
    <dgm:pt modelId="{58F7A1FF-D0E5-41CD-922B-776B5C232A33}" type="pres">
      <dgm:prSet presAssocID="{443C3E4D-0701-42C5-A838-C46B51C428D0}" presName="nodeTx" presStyleLbl="node1" presStyleIdx="1" presStyleCnt="3">
        <dgm:presLayoutVars>
          <dgm:bulletEnabled val="1"/>
        </dgm:presLayoutVars>
      </dgm:prSet>
      <dgm:spPr/>
      <dgm:t>
        <a:bodyPr/>
        <a:lstStyle/>
        <a:p>
          <a:endParaRPr lang="tr-TR"/>
        </a:p>
      </dgm:t>
    </dgm:pt>
    <dgm:pt modelId="{DF14B1C5-752C-42E6-A6FA-AAABEA42B5CF}" type="pres">
      <dgm:prSet presAssocID="{443C3E4D-0701-42C5-A838-C46B51C428D0}" presName="invisiNode" presStyleLbl="node1" presStyleIdx="1" presStyleCnt="3"/>
      <dgm:spPr/>
    </dgm:pt>
    <dgm:pt modelId="{1639DB1E-C5FD-4118-ADFE-9EAE03A9FE93}" type="pres">
      <dgm:prSet presAssocID="{443C3E4D-0701-42C5-A838-C46B51C428D0}" presName="imagNode" presStyleLbl="fgImgPlace1" presStyleIdx="1" presStyleCnt="3" custScaleX="201577" custScaleY="157621"/>
      <dgm:spPr>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dgm:spPr>
    </dgm:pt>
    <dgm:pt modelId="{26FA999C-F6A7-434F-B928-A3403AC86B28}" type="pres">
      <dgm:prSet presAssocID="{94086E8E-C06A-4B72-8F9E-8EAFEBDF2DAE}" presName="sibTrans" presStyleLbl="sibTrans2D1" presStyleIdx="0" presStyleCnt="0"/>
      <dgm:spPr/>
      <dgm:t>
        <a:bodyPr/>
        <a:lstStyle/>
        <a:p>
          <a:endParaRPr lang="tr-TR"/>
        </a:p>
      </dgm:t>
    </dgm:pt>
    <dgm:pt modelId="{021E163F-0713-4541-9BD5-6E72DF9760BD}" type="pres">
      <dgm:prSet presAssocID="{B793C103-6F03-4B3E-AEAE-021A3A4537DE}" presName="compNode" presStyleCnt="0"/>
      <dgm:spPr/>
    </dgm:pt>
    <dgm:pt modelId="{0237016A-15B6-4466-A875-466F6A52C3E3}" type="pres">
      <dgm:prSet presAssocID="{B793C103-6F03-4B3E-AEAE-021A3A4537DE}" presName="bkgdShape" presStyleLbl="node1" presStyleIdx="2" presStyleCnt="3"/>
      <dgm:spPr/>
      <dgm:t>
        <a:bodyPr/>
        <a:lstStyle/>
        <a:p>
          <a:endParaRPr lang="tr-TR"/>
        </a:p>
      </dgm:t>
    </dgm:pt>
    <dgm:pt modelId="{CFF658C2-D423-43A9-B079-EB48FE556D67}" type="pres">
      <dgm:prSet presAssocID="{B793C103-6F03-4B3E-AEAE-021A3A4537DE}" presName="nodeTx" presStyleLbl="node1" presStyleIdx="2" presStyleCnt="3">
        <dgm:presLayoutVars>
          <dgm:bulletEnabled val="1"/>
        </dgm:presLayoutVars>
      </dgm:prSet>
      <dgm:spPr/>
      <dgm:t>
        <a:bodyPr/>
        <a:lstStyle/>
        <a:p>
          <a:endParaRPr lang="tr-TR"/>
        </a:p>
      </dgm:t>
    </dgm:pt>
    <dgm:pt modelId="{509A3A0B-05FA-4293-95EF-DD867B2F046D}" type="pres">
      <dgm:prSet presAssocID="{B793C103-6F03-4B3E-AEAE-021A3A4537DE}" presName="invisiNode" presStyleLbl="node1" presStyleIdx="2" presStyleCnt="3"/>
      <dgm:spPr/>
    </dgm:pt>
    <dgm:pt modelId="{10D9D47C-2949-45E5-8416-0F80BAB42275}" type="pres">
      <dgm:prSet presAssocID="{B793C103-6F03-4B3E-AEAE-021A3A4537DE}" presName="imagNode" presStyleLbl="fgImgPlace1" presStyleIdx="2" presStyleCnt="3" custScaleX="195623" custScaleY="171177"/>
      <dgm:spPr>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dgm:spPr>
    </dgm:pt>
  </dgm:ptLst>
  <dgm:cxnLst>
    <dgm:cxn modelId="{DA4D7800-8A74-42CA-941E-6F8D903704D4}" type="presOf" srcId="{83790DB6-48B4-49B9-8AF6-96AEE6B89BDF}" destId="{C81A2EFA-C975-471D-885A-7051D793AAA3}" srcOrd="0" destOrd="0" presId="urn:microsoft.com/office/officeart/2005/8/layout/hList7"/>
    <dgm:cxn modelId="{B92F02EA-4D24-4FF1-BD3A-6B0AFDA40819}" type="presOf" srcId="{94086E8E-C06A-4B72-8F9E-8EAFEBDF2DAE}" destId="{26FA999C-F6A7-434F-B928-A3403AC86B28}" srcOrd="0" destOrd="0" presId="urn:microsoft.com/office/officeart/2005/8/layout/hList7"/>
    <dgm:cxn modelId="{F22606B0-63D8-4F0E-9A21-073304922D38}" srcId="{83790DB6-48B4-49B9-8AF6-96AEE6B89BDF}" destId="{B793C103-6F03-4B3E-AEAE-021A3A4537DE}" srcOrd="2" destOrd="0" parTransId="{85D31123-946E-449D-B3A6-32D06A14DB81}" sibTransId="{F69D0E04-B163-49BB-9868-5E5606832E5E}"/>
    <dgm:cxn modelId="{8E0AFEF9-87BA-43DF-8228-8B401A3431E5}" type="presOf" srcId="{E941C9F4-137A-4FB1-B4FB-D9E536A57CA0}" destId="{17D551FF-C269-40B5-BA33-0264226FB89C}" srcOrd="0" destOrd="0" presId="urn:microsoft.com/office/officeart/2005/8/layout/hList7"/>
    <dgm:cxn modelId="{83839AA8-C3D8-413E-93CB-5AEB1C8D1AF2}" type="presOf" srcId="{B793C103-6F03-4B3E-AEAE-021A3A4537DE}" destId="{CFF658C2-D423-43A9-B079-EB48FE556D67}" srcOrd="1" destOrd="0" presId="urn:microsoft.com/office/officeart/2005/8/layout/hList7"/>
    <dgm:cxn modelId="{B05E22DE-17C2-4DBB-B653-AAE7A36C95FF}" srcId="{83790DB6-48B4-49B9-8AF6-96AEE6B89BDF}" destId="{91D5BC09-DAE9-49CB-9085-5CC37AB6F1B7}" srcOrd="0" destOrd="0" parTransId="{67D0E070-9924-44DA-B3F9-77DE1DC3CFCD}" sibTransId="{E941C9F4-137A-4FB1-B4FB-D9E536A57CA0}"/>
    <dgm:cxn modelId="{5D0BB8C2-389E-4BC2-9C4A-A8615FE8FEF5}" type="presOf" srcId="{443C3E4D-0701-42C5-A838-C46B51C428D0}" destId="{5BA41DA9-8814-47F3-97D4-076728A74C9D}" srcOrd="0" destOrd="0" presId="urn:microsoft.com/office/officeart/2005/8/layout/hList7"/>
    <dgm:cxn modelId="{B47FA62F-CC87-4F65-9633-F896FC67A8BB}" type="presOf" srcId="{91D5BC09-DAE9-49CB-9085-5CC37AB6F1B7}" destId="{214A9881-F713-4485-99CD-A6638AAEE4CF}" srcOrd="0" destOrd="0" presId="urn:microsoft.com/office/officeart/2005/8/layout/hList7"/>
    <dgm:cxn modelId="{EAA3211C-D1EE-4CCB-AC2E-FF7BAD5B722B}" type="presOf" srcId="{91D5BC09-DAE9-49CB-9085-5CC37AB6F1B7}" destId="{F1136FDA-ECFA-4934-BC2A-000E42ED5E6B}" srcOrd="1" destOrd="0" presId="urn:microsoft.com/office/officeart/2005/8/layout/hList7"/>
    <dgm:cxn modelId="{75266C84-0B5B-40E2-878D-41CE7B3D6DA0}" srcId="{83790DB6-48B4-49B9-8AF6-96AEE6B89BDF}" destId="{443C3E4D-0701-42C5-A838-C46B51C428D0}" srcOrd="1" destOrd="0" parTransId="{8B98854C-BE0A-4951-B849-469FD15ED3B7}" sibTransId="{94086E8E-C06A-4B72-8F9E-8EAFEBDF2DAE}"/>
    <dgm:cxn modelId="{93841E63-6C41-4CF5-A5CD-96CE67642D3E}" type="presOf" srcId="{443C3E4D-0701-42C5-A838-C46B51C428D0}" destId="{58F7A1FF-D0E5-41CD-922B-776B5C232A33}" srcOrd="1" destOrd="0" presId="urn:microsoft.com/office/officeart/2005/8/layout/hList7"/>
    <dgm:cxn modelId="{60FE6044-DDCE-411E-9851-71C2861E36B1}" type="presOf" srcId="{B793C103-6F03-4B3E-AEAE-021A3A4537DE}" destId="{0237016A-15B6-4466-A875-466F6A52C3E3}" srcOrd="0" destOrd="0" presId="urn:microsoft.com/office/officeart/2005/8/layout/hList7"/>
    <dgm:cxn modelId="{014642EC-32D6-451C-BE47-0D135BC07E20}" type="presParOf" srcId="{C81A2EFA-C975-471D-885A-7051D793AAA3}" destId="{0523C3E3-DC4C-49C5-AB4D-0A281F5C5256}" srcOrd="0" destOrd="0" presId="urn:microsoft.com/office/officeart/2005/8/layout/hList7"/>
    <dgm:cxn modelId="{F73F84F5-C4D2-4FA7-9380-B2CD57391B96}" type="presParOf" srcId="{C81A2EFA-C975-471D-885A-7051D793AAA3}" destId="{83A64EAC-7B4B-43B2-9DEA-4211AECB0E69}" srcOrd="1" destOrd="0" presId="urn:microsoft.com/office/officeart/2005/8/layout/hList7"/>
    <dgm:cxn modelId="{3DB86D36-6170-4764-A909-F3F3E2D03FCE}" type="presParOf" srcId="{83A64EAC-7B4B-43B2-9DEA-4211AECB0E69}" destId="{77D406DE-C4FC-411F-AA13-29E91186A59B}" srcOrd="0" destOrd="0" presId="urn:microsoft.com/office/officeart/2005/8/layout/hList7"/>
    <dgm:cxn modelId="{99A971F2-2BA2-49B8-88D6-69CFE5B01A26}" type="presParOf" srcId="{77D406DE-C4FC-411F-AA13-29E91186A59B}" destId="{214A9881-F713-4485-99CD-A6638AAEE4CF}" srcOrd="0" destOrd="0" presId="urn:microsoft.com/office/officeart/2005/8/layout/hList7"/>
    <dgm:cxn modelId="{39E4512F-4284-4507-AC19-8642B9C46168}" type="presParOf" srcId="{77D406DE-C4FC-411F-AA13-29E91186A59B}" destId="{F1136FDA-ECFA-4934-BC2A-000E42ED5E6B}" srcOrd="1" destOrd="0" presId="urn:microsoft.com/office/officeart/2005/8/layout/hList7"/>
    <dgm:cxn modelId="{5B32C7A8-2105-4B1B-8E46-A1B9C8DCA616}" type="presParOf" srcId="{77D406DE-C4FC-411F-AA13-29E91186A59B}" destId="{9C40C964-569B-4CD0-807A-561C84B12F50}" srcOrd="2" destOrd="0" presId="urn:microsoft.com/office/officeart/2005/8/layout/hList7"/>
    <dgm:cxn modelId="{5308C028-950D-4FB6-BF8C-E5A852C51CF3}" type="presParOf" srcId="{77D406DE-C4FC-411F-AA13-29E91186A59B}" destId="{1BF61F7B-D5CF-4F9B-A9EC-05F9993469DB}" srcOrd="3" destOrd="0" presId="urn:microsoft.com/office/officeart/2005/8/layout/hList7"/>
    <dgm:cxn modelId="{710EF301-DCD0-4226-8F64-6B364E04EAEC}" type="presParOf" srcId="{83A64EAC-7B4B-43B2-9DEA-4211AECB0E69}" destId="{17D551FF-C269-40B5-BA33-0264226FB89C}" srcOrd="1" destOrd="0" presId="urn:microsoft.com/office/officeart/2005/8/layout/hList7"/>
    <dgm:cxn modelId="{347820BF-3917-493F-9EED-26C7C3810AB0}" type="presParOf" srcId="{83A64EAC-7B4B-43B2-9DEA-4211AECB0E69}" destId="{044526AB-E78B-45B9-8C36-246DD3B4E6E8}" srcOrd="2" destOrd="0" presId="urn:microsoft.com/office/officeart/2005/8/layout/hList7"/>
    <dgm:cxn modelId="{AD52F92C-EC79-42F6-B805-B9916B0EFC2F}" type="presParOf" srcId="{044526AB-E78B-45B9-8C36-246DD3B4E6E8}" destId="{5BA41DA9-8814-47F3-97D4-076728A74C9D}" srcOrd="0" destOrd="0" presId="urn:microsoft.com/office/officeart/2005/8/layout/hList7"/>
    <dgm:cxn modelId="{68BADD21-CDD3-458A-BD4F-2B0E1C1AB8F6}" type="presParOf" srcId="{044526AB-E78B-45B9-8C36-246DD3B4E6E8}" destId="{58F7A1FF-D0E5-41CD-922B-776B5C232A33}" srcOrd="1" destOrd="0" presId="urn:microsoft.com/office/officeart/2005/8/layout/hList7"/>
    <dgm:cxn modelId="{CB56DF2B-2AD4-483F-9B3C-158CA9A6F78B}" type="presParOf" srcId="{044526AB-E78B-45B9-8C36-246DD3B4E6E8}" destId="{DF14B1C5-752C-42E6-A6FA-AAABEA42B5CF}" srcOrd="2" destOrd="0" presId="urn:microsoft.com/office/officeart/2005/8/layout/hList7"/>
    <dgm:cxn modelId="{EEB4B527-8F5D-41E1-806E-97E273481EB4}" type="presParOf" srcId="{044526AB-E78B-45B9-8C36-246DD3B4E6E8}" destId="{1639DB1E-C5FD-4118-ADFE-9EAE03A9FE93}" srcOrd="3" destOrd="0" presId="urn:microsoft.com/office/officeart/2005/8/layout/hList7"/>
    <dgm:cxn modelId="{B5ECF59A-C656-46B2-AC25-8D4BE7190B80}" type="presParOf" srcId="{83A64EAC-7B4B-43B2-9DEA-4211AECB0E69}" destId="{26FA999C-F6A7-434F-B928-A3403AC86B28}" srcOrd="3" destOrd="0" presId="urn:microsoft.com/office/officeart/2005/8/layout/hList7"/>
    <dgm:cxn modelId="{987725B5-99E2-4EF5-A9F1-B3F752C3813C}" type="presParOf" srcId="{83A64EAC-7B4B-43B2-9DEA-4211AECB0E69}" destId="{021E163F-0713-4541-9BD5-6E72DF9760BD}" srcOrd="4" destOrd="0" presId="urn:microsoft.com/office/officeart/2005/8/layout/hList7"/>
    <dgm:cxn modelId="{1D545EEB-240D-49CE-921F-EFEE15198822}" type="presParOf" srcId="{021E163F-0713-4541-9BD5-6E72DF9760BD}" destId="{0237016A-15B6-4466-A875-466F6A52C3E3}" srcOrd="0" destOrd="0" presId="urn:microsoft.com/office/officeart/2005/8/layout/hList7"/>
    <dgm:cxn modelId="{0F33D0F0-7523-4C74-93F0-F182056BA251}" type="presParOf" srcId="{021E163F-0713-4541-9BD5-6E72DF9760BD}" destId="{CFF658C2-D423-43A9-B079-EB48FE556D67}" srcOrd="1" destOrd="0" presId="urn:microsoft.com/office/officeart/2005/8/layout/hList7"/>
    <dgm:cxn modelId="{B5528C73-45C5-4429-8CC2-92B6F201A3DE}" type="presParOf" srcId="{021E163F-0713-4541-9BD5-6E72DF9760BD}" destId="{509A3A0B-05FA-4293-95EF-DD867B2F046D}" srcOrd="2" destOrd="0" presId="urn:microsoft.com/office/officeart/2005/8/layout/hList7"/>
    <dgm:cxn modelId="{D3C17C85-3752-4000-91B6-42BC851985B6}" type="presParOf" srcId="{021E163F-0713-4541-9BD5-6E72DF9760BD}" destId="{10D9D47C-2949-45E5-8416-0F80BAB42275}"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7C36C9-DA5E-4355-9330-D2645A9BD704}"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r-TR"/>
        </a:p>
      </dgm:t>
    </dgm:pt>
    <dgm:pt modelId="{4B4A9DDB-D008-41F4-902F-B583FE43AF1A}">
      <dgm:prSet phldrT="[Metin]" custT="1"/>
      <dgm:spPr>
        <a:solidFill>
          <a:schemeClr val="bg1">
            <a:lumMod val="75000"/>
          </a:schemeClr>
        </a:solidFill>
      </dgm:spPr>
      <dgm:t>
        <a:bodyPr/>
        <a:lstStyle/>
        <a:p>
          <a:r>
            <a:rPr lang="tr-TR" sz="2000" dirty="0" err="1" smtClean="0">
              <a:solidFill>
                <a:schemeClr val="tx1"/>
              </a:solidFill>
            </a:rPr>
            <a:t>DEHB’in</a:t>
          </a:r>
          <a:r>
            <a:rPr lang="tr-TR" sz="2000" dirty="0" smtClean="0">
              <a:solidFill>
                <a:schemeClr val="tx1"/>
              </a:solidFill>
            </a:rPr>
            <a:t> Şiddeti</a:t>
          </a:r>
          <a:endParaRPr lang="tr-TR" sz="2000" dirty="0">
            <a:solidFill>
              <a:schemeClr val="tx1"/>
            </a:solidFill>
          </a:endParaRPr>
        </a:p>
      </dgm:t>
    </dgm:pt>
    <dgm:pt modelId="{FDDDFCE0-A34C-4C80-9F98-CDD62B30B24E}" type="parTrans" cxnId="{5ED23D00-5F0F-4189-A328-F1BEFA502E89}">
      <dgm:prSet/>
      <dgm:spPr/>
      <dgm:t>
        <a:bodyPr/>
        <a:lstStyle/>
        <a:p>
          <a:endParaRPr lang="tr-TR"/>
        </a:p>
      </dgm:t>
    </dgm:pt>
    <dgm:pt modelId="{388310FC-1A57-4A0D-8734-DB1C3A3E6600}" type="sibTrans" cxnId="{5ED23D00-5F0F-4189-A328-F1BEFA502E89}">
      <dgm:prSet/>
      <dgm:spPr>
        <a:solidFill>
          <a:schemeClr val="bg1">
            <a:lumMod val="75000"/>
          </a:schemeClr>
        </a:solidFill>
      </dgm:spPr>
      <dgm:t>
        <a:bodyPr/>
        <a:lstStyle/>
        <a:p>
          <a:endParaRPr lang="tr-TR"/>
        </a:p>
      </dgm:t>
    </dgm:pt>
    <dgm:pt modelId="{383E161B-7F52-44F1-A35E-876DA40050EF}">
      <dgm:prSet phldrT="[Metin]" custT="1"/>
      <dgm:spPr>
        <a:solidFill>
          <a:schemeClr val="bg1">
            <a:lumMod val="75000"/>
          </a:schemeClr>
        </a:solidFill>
      </dgm:spPr>
      <dgm:t>
        <a:bodyPr/>
        <a:lstStyle/>
        <a:p>
          <a:r>
            <a:rPr lang="tr-TR" sz="2400" dirty="0" err="1" smtClean="0">
              <a:solidFill>
                <a:schemeClr val="tx1"/>
              </a:solidFill>
            </a:rPr>
            <a:t>DEHB’in</a:t>
          </a:r>
          <a:r>
            <a:rPr lang="tr-TR" sz="2400" dirty="0" smtClean="0">
              <a:solidFill>
                <a:schemeClr val="tx1"/>
              </a:solidFill>
            </a:rPr>
            <a:t> tipi</a:t>
          </a:r>
          <a:endParaRPr lang="tr-TR" sz="2400" dirty="0">
            <a:solidFill>
              <a:schemeClr val="tx1"/>
            </a:solidFill>
          </a:endParaRPr>
        </a:p>
      </dgm:t>
    </dgm:pt>
    <dgm:pt modelId="{77C68588-0297-433A-BDA1-B9E13D11C7C5}" type="parTrans" cxnId="{2627EC32-E193-4A71-A5AA-4731C51DD8AD}">
      <dgm:prSet/>
      <dgm:spPr/>
      <dgm:t>
        <a:bodyPr/>
        <a:lstStyle/>
        <a:p>
          <a:endParaRPr lang="tr-TR"/>
        </a:p>
      </dgm:t>
    </dgm:pt>
    <dgm:pt modelId="{745DD716-4EF4-42EE-9769-8F1734B87C94}" type="sibTrans" cxnId="{2627EC32-E193-4A71-A5AA-4731C51DD8AD}">
      <dgm:prSet/>
      <dgm:spPr>
        <a:solidFill>
          <a:schemeClr val="bg1">
            <a:lumMod val="75000"/>
          </a:schemeClr>
        </a:solidFill>
      </dgm:spPr>
      <dgm:t>
        <a:bodyPr/>
        <a:lstStyle/>
        <a:p>
          <a:endParaRPr lang="tr-TR"/>
        </a:p>
      </dgm:t>
    </dgm:pt>
    <dgm:pt modelId="{86F565A6-7585-446C-9DDB-16F1FE368A6C}">
      <dgm:prSet phldrT="[Metin]" custT="1"/>
      <dgm:spPr>
        <a:solidFill>
          <a:schemeClr val="bg1">
            <a:lumMod val="75000"/>
          </a:schemeClr>
        </a:solidFill>
      </dgm:spPr>
      <dgm:t>
        <a:bodyPr/>
        <a:lstStyle/>
        <a:p>
          <a:r>
            <a:rPr lang="tr-TR" sz="2000" dirty="0" err="1" smtClean="0">
              <a:solidFill>
                <a:schemeClr val="tx1"/>
              </a:solidFill>
            </a:rPr>
            <a:t>DEHB’e</a:t>
          </a:r>
          <a:r>
            <a:rPr lang="tr-TR" sz="2000" dirty="0" smtClean="0">
              <a:solidFill>
                <a:schemeClr val="tx1"/>
              </a:solidFill>
            </a:rPr>
            <a:t> eşlik eden bozukluklar</a:t>
          </a:r>
          <a:endParaRPr lang="tr-TR" sz="2000" dirty="0">
            <a:solidFill>
              <a:schemeClr val="tx1"/>
            </a:solidFill>
          </a:endParaRPr>
        </a:p>
      </dgm:t>
    </dgm:pt>
    <dgm:pt modelId="{D24B284F-7CA8-4A39-919B-D6DC3620CCF2}" type="parTrans" cxnId="{A31E2579-DE48-4151-8FD9-F336BFCE1069}">
      <dgm:prSet/>
      <dgm:spPr/>
      <dgm:t>
        <a:bodyPr/>
        <a:lstStyle/>
        <a:p>
          <a:endParaRPr lang="tr-TR"/>
        </a:p>
      </dgm:t>
    </dgm:pt>
    <dgm:pt modelId="{8C8E5CB4-93A7-4227-8C30-F04486AF48C9}" type="sibTrans" cxnId="{A31E2579-DE48-4151-8FD9-F336BFCE1069}">
      <dgm:prSet/>
      <dgm:spPr>
        <a:solidFill>
          <a:schemeClr val="bg1">
            <a:lumMod val="75000"/>
          </a:schemeClr>
        </a:solidFill>
      </dgm:spPr>
      <dgm:t>
        <a:bodyPr/>
        <a:lstStyle/>
        <a:p>
          <a:endParaRPr lang="tr-TR"/>
        </a:p>
      </dgm:t>
    </dgm:pt>
    <dgm:pt modelId="{54AD1715-013E-4E09-BF86-EE4754A9C9E0}" type="pres">
      <dgm:prSet presAssocID="{A27C36C9-DA5E-4355-9330-D2645A9BD704}" presName="Name0" presStyleCnt="0">
        <dgm:presLayoutVars>
          <dgm:chMax/>
          <dgm:chPref/>
          <dgm:dir/>
          <dgm:animLvl val="lvl"/>
        </dgm:presLayoutVars>
      </dgm:prSet>
      <dgm:spPr/>
      <dgm:t>
        <a:bodyPr/>
        <a:lstStyle/>
        <a:p>
          <a:endParaRPr lang="tr-TR"/>
        </a:p>
      </dgm:t>
    </dgm:pt>
    <dgm:pt modelId="{64B183BC-6C48-44BA-91F6-A281AB8FF2EE}" type="pres">
      <dgm:prSet presAssocID="{4B4A9DDB-D008-41F4-902F-B583FE43AF1A}" presName="composite" presStyleCnt="0"/>
      <dgm:spPr/>
    </dgm:pt>
    <dgm:pt modelId="{8BE4FA19-A120-4A42-B5BF-DB2D2A58B2C5}" type="pres">
      <dgm:prSet presAssocID="{4B4A9DDB-D008-41F4-902F-B583FE43AF1A}" presName="Parent1" presStyleLbl="node1" presStyleIdx="0" presStyleCnt="6" custAng="0" custScaleX="173990" custScaleY="116908" custLinFactNeighborX="1061" custLinFactNeighborY="-1896">
        <dgm:presLayoutVars>
          <dgm:chMax val="1"/>
          <dgm:chPref val="1"/>
          <dgm:bulletEnabled val="1"/>
        </dgm:presLayoutVars>
      </dgm:prSet>
      <dgm:spPr/>
      <dgm:t>
        <a:bodyPr/>
        <a:lstStyle/>
        <a:p>
          <a:endParaRPr lang="tr-TR"/>
        </a:p>
      </dgm:t>
    </dgm:pt>
    <dgm:pt modelId="{BDC8B94B-9C06-44E0-8298-71FFD3AFB5B9}" type="pres">
      <dgm:prSet presAssocID="{4B4A9DDB-D008-41F4-902F-B583FE43AF1A}" presName="Childtext1" presStyleLbl="revTx" presStyleIdx="0" presStyleCnt="3">
        <dgm:presLayoutVars>
          <dgm:chMax val="0"/>
          <dgm:chPref val="0"/>
          <dgm:bulletEnabled val="1"/>
        </dgm:presLayoutVars>
      </dgm:prSet>
      <dgm:spPr/>
      <dgm:t>
        <a:bodyPr/>
        <a:lstStyle/>
        <a:p>
          <a:endParaRPr lang="tr-TR"/>
        </a:p>
      </dgm:t>
    </dgm:pt>
    <dgm:pt modelId="{B6046917-564E-4788-9898-5B91E1DFFD70}" type="pres">
      <dgm:prSet presAssocID="{4B4A9DDB-D008-41F4-902F-B583FE43AF1A}" presName="BalanceSpacing" presStyleCnt="0"/>
      <dgm:spPr/>
    </dgm:pt>
    <dgm:pt modelId="{83785FF4-2EEF-4428-85A8-7796B0AE7766}" type="pres">
      <dgm:prSet presAssocID="{4B4A9DDB-D008-41F4-902F-B583FE43AF1A}" presName="BalanceSpacing1" presStyleCnt="0"/>
      <dgm:spPr/>
    </dgm:pt>
    <dgm:pt modelId="{7B35C498-68DC-4E58-8051-23F893D07D85}" type="pres">
      <dgm:prSet presAssocID="{388310FC-1A57-4A0D-8734-DB1C3A3E6600}" presName="Accent1Text" presStyleLbl="node1" presStyleIdx="1" presStyleCnt="6" custAng="0" custScaleX="138745" custScaleY="131754" custLinFactNeighborX="-32259" custLinFactNeighborY="-3732"/>
      <dgm:spPr/>
      <dgm:t>
        <a:bodyPr/>
        <a:lstStyle/>
        <a:p>
          <a:endParaRPr lang="tr-TR"/>
        </a:p>
      </dgm:t>
    </dgm:pt>
    <dgm:pt modelId="{E592C02D-47D9-4DA9-A66C-01AA4EBE6EB4}" type="pres">
      <dgm:prSet presAssocID="{388310FC-1A57-4A0D-8734-DB1C3A3E6600}" presName="spaceBetweenRectangles" presStyleCnt="0"/>
      <dgm:spPr/>
    </dgm:pt>
    <dgm:pt modelId="{0B83A7C4-95BD-4E9B-8EC6-8588DEEEC0E9}" type="pres">
      <dgm:prSet presAssocID="{383E161B-7F52-44F1-A35E-876DA40050EF}" presName="composite" presStyleCnt="0"/>
      <dgm:spPr/>
    </dgm:pt>
    <dgm:pt modelId="{6D40EBA4-52A9-4177-8D6F-A765A16DB3A7}" type="pres">
      <dgm:prSet presAssocID="{383E161B-7F52-44F1-A35E-876DA40050EF}" presName="Parent1" presStyleLbl="node1" presStyleIdx="2" presStyleCnt="6" custAng="0" custScaleX="166090" custScaleY="116109" custLinFactNeighborX="1061" custLinFactNeighborY="-1896">
        <dgm:presLayoutVars>
          <dgm:chMax val="1"/>
          <dgm:chPref val="1"/>
          <dgm:bulletEnabled val="1"/>
        </dgm:presLayoutVars>
      </dgm:prSet>
      <dgm:spPr/>
      <dgm:t>
        <a:bodyPr/>
        <a:lstStyle/>
        <a:p>
          <a:endParaRPr lang="tr-TR"/>
        </a:p>
      </dgm:t>
    </dgm:pt>
    <dgm:pt modelId="{A9105988-9FF8-4308-A5C7-26193A9080C8}" type="pres">
      <dgm:prSet presAssocID="{383E161B-7F52-44F1-A35E-876DA40050EF}" presName="Childtext1" presStyleLbl="revTx" presStyleIdx="1" presStyleCnt="3">
        <dgm:presLayoutVars>
          <dgm:chMax val="0"/>
          <dgm:chPref val="0"/>
          <dgm:bulletEnabled val="1"/>
        </dgm:presLayoutVars>
      </dgm:prSet>
      <dgm:spPr/>
      <dgm:t>
        <a:bodyPr/>
        <a:lstStyle/>
        <a:p>
          <a:endParaRPr lang="tr-TR"/>
        </a:p>
      </dgm:t>
    </dgm:pt>
    <dgm:pt modelId="{52193160-B355-4659-8483-D24E09C03C4B}" type="pres">
      <dgm:prSet presAssocID="{383E161B-7F52-44F1-A35E-876DA40050EF}" presName="BalanceSpacing" presStyleCnt="0"/>
      <dgm:spPr/>
    </dgm:pt>
    <dgm:pt modelId="{A37985AC-4485-45EB-B3CD-166F042FD7A6}" type="pres">
      <dgm:prSet presAssocID="{383E161B-7F52-44F1-A35E-876DA40050EF}" presName="BalanceSpacing1" presStyleCnt="0"/>
      <dgm:spPr/>
    </dgm:pt>
    <dgm:pt modelId="{3A29B091-4624-4E81-A6D9-05787B1606D3}" type="pres">
      <dgm:prSet presAssocID="{745DD716-4EF4-42EE-9769-8F1734B87C94}" presName="Accent1Text" presStyleLbl="node1" presStyleIdx="3" presStyleCnt="6" custScaleX="189721" custScaleY="119922" custLinFactNeighborX="68049" custLinFactNeighborY="1499"/>
      <dgm:spPr/>
      <dgm:t>
        <a:bodyPr/>
        <a:lstStyle/>
        <a:p>
          <a:endParaRPr lang="tr-TR"/>
        </a:p>
      </dgm:t>
    </dgm:pt>
    <dgm:pt modelId="{E938330C-5513-4D9D-9B26-CAF02957E82F}" type="pres">
      <dgm:prSet presAssocID="{745DD716-4EF4-42EE-9769-8F1734B87C94}" presName="spaceBetweenRectangles" presStyleCnt="0"/>
      <dgm:spPr/>
    </dgm:pt>
    <dgm:pt modelId="{B2226173-B6D0-4492-BE52-C9DB6D0780B6}" type="pres">
      <dgm:prSet presAssocID="{86F565A6-7585-446C-9DDB-16F1FE368A6C}" presName="composite" presStyleCnt="0"/>
      <dgm:spPr/>
    </dgm:pt>
    <dgm:pt modelId="{762440FC-596A-4C89-B39E-D1CC24EC8FFD}" type="pres">
      <dgm:prSet presAssocID="{86F565A6-7585-446C-9DDB-16F1FE368A6C}" presName="Parent1" presStyleLbl="node1" presStyleIdx="4" presStyleCnt="6" custScaleX="226989" custScaleY="115419" custLinFactNeighborX="60232" custLinFactNeighborY="121">
        <dgm:presLayoutVars>
          <dgm:chMax val="1"/>
          <dgm:chPref val="1"/>
          <dgm:bulletEnabled val="1"/>
        </dgm:presLayoutVars>
      </dgm:prSet>
      <dgm:spPr/>
      <dgm:t>
        <a:bodyPr/>
        <a:lstStyle/>
        <a:p>
          <a:endParaRPr lang="tr-TR"/>
        </a:p>
      </dgm:t>
    </dgm:pt>
    <dgm:pt modelId="{A062D713-29B0-4E18-BB9F-94D464E08C90}" type="pres">
      <dgm:prSet presAssocID="{86F565A6-7585-446C-9DDB-16F1FE368A6C}" presName="Childtext1" presStyleLbl="revTx" presStyleIdx="2" presStyleCnt="3">
        <dgm:presLayoutVars>
          <dgm:chMax val="0"/>
          <dgm:chPref val="0"/>
          <dgm:bulletEnabled val="1"/>
        </dgm:presLayoutVars>
      </dgm:prSet>
      <dgm:spPr/>
      <dgm:t>
        <a:bodyPr/>
        <a:lstStyle/>
        <a:p>
          <a:endParaRPr lang="tr-TR"/>
        </a:p>
      </dgm:t>
    </dgm:pt>
    <dgm:pt modelId="{37D0F980-F540-4180-AA58-00F882E31695}" type="pres">
      <dgm:prSet presAssocID="{86F565A6-7585-446C-9DDB-16F1FE368A6C}" presName="BalanceSpacing" presStyleCnt="0"/>
      <dgm:spPr/>
    </dgm:pt>
    <dgm:pt modelId="{A7EB77C4-AF47-423B-85D9-3AA9DAF6AD9F}" type="pres">
      <dgm:prSet presAssocID="{86F565A6-7585-446C-9DDB-16F1FE368A6C}" presName="BalanceSpacing1" presStyleCnt="0"/>
      <dgm:spPr/>
    </dgm:pt>
    <dgm:pt modelId="{21DEF159-40BF-4D75-A0DC-7FA4C5F953EA}" type="pres">
      <dgm:prSet presAssocID="{8C8E5CB4-93A7-4227-8C30-F04486AF48C9}" presName="Accent1Text" presStyleLbl="node1" presStyleIdx="5" presStyleCnt="6" custScaleX="159618" custScaleY="115597" custLinFactNeighborX="-38846" custLinFactNeighborY="-6975"/>
      <dgm:spPr/>
      <dgm:t>
        <a:bodyPr/>
        <a:lstStyle/>
        <a:p>
          <a:endParaRPr lang="tr-TR"/>
        </a:p>
      </dgm:t>
    </dgm:pt>
  </dgm:ptLst>
  <dgm:cxnLst>
    <dgm:cxn modelId="{5ED23D00-5F0F-4189-A328-F1BEFA502E89}" srcId="{A27C36C9-DA5E-4355-9330-D2645A9BD704}" destId="{4B4A9DDB-D008-41F4-902F-B583FE43AF1A}" srcOrd="0" destOrd="0" parTransId="{FDDDFCE0-A34C-4C80-9F98-CDD62B30B24E}" sibTransId="{388310FC-1A57-4A0D-8734-DB1C3A3E6600}"/>
    <dgm:cxn modelId="{FF2EFEB6-D832-40A3-AF2F-DCC552504167}" type="presOf" srcId="{383E161B-7F52-44F1-A35E-876DA40050EF}" destId="{6D40EBA4-52A9-4177-8D6F-A765A16DB3A7}" srcOrd="0" destOrd="0" presId="urn:microsoft.com/office/officeart/2008/layout/AlternatingHexagons"/>
    <dgm:cxn modelId="{76128DB2-9084-4731-B2D2-FEDBF5693616}" type="presOf" srcId="{388310FC-1A57-4A0D-8734-DB1C3A3E6600}" destId="{7B35C498-68DC-4E58-8051-23F893D07D85}" srcOrd="0" destOrd="0" presId="urn:microsoft.com/office/officeart/2008/layout/AlternatingHexagons"/>
    <dgm:cxn modelId="{4B5B0E45-A254-4D5E-B681-9D25FC801CDD}" type="presOf" srcId="{86F565A6-7585-446C-9DDB-16F1FE368A6C}" destId="{762440FC-596A-4C89-B39E-D1CC24EC8FFD}" srcOrd="0" destOrd="0" presId="urn:microsoft.com/office/officeart/2008/layout/AlternatingHexagons"/>
    <dgm:cxn modelId="{A31E2579-DE48-4151-8FD9-F336BFCE1069}" srcId="{A27C36C9-DA5E-4355-9330-D2645A9BD704}" destId="{86F565A6-7585-446C-9DDB-16F1FE368A6C}" srcOrd="2" destOrd="0" parTransId="{D24B284F-7CA8-4A39-919B-D6DC3620CCF2}" sibTransId="{8C8E5CB4-93A7-4227-8C30-F04486AF48C9}"/>
    <dgm:cxn modelId="{12DDD131-78E4-4EBA-95F5-A6085B637797}" type="presOf" srcId="{745DD716-4EF4-42EE-9769-8F1734B87C94}" destId="{3A29B091-4624-4E81-A6D9-05787B1606D3}" srcOrd="0" destOrd="0" presId="urn:microsoft.com/office/officeart/2008/layout/AlternatingHexagons"/>
    <dgm:cxn modelId="{2627EC32-E193-4A71-A5AA-4731C51DD8AD}" srcId="{A27C36C9-DA5E-4355-9330-D2645A9BD704}" destId="{383E161B-7F52-44F1-A35E-876DA40050EF}" srcOrd="1" destOrd="0" parTransId="{77C68588-0297-433A-BDA1-B9E13D11C7C5}" sibTransId="{745DD716-4EF4-42EE-9769-8F1734B87C94}"/>
    <dgm:cxn modelId="{862F05C6-F7C0-4475-86A1-9D5F84ACD4E9}" type="presOf" srcId="{4B4A9DDB-D008-41F4-902F-B583FE43AF1A}" destId="{8BE4FA19-A120-4A42-B5BF-DB2D2A58B2C5}" srcOrd="0" destOrd="0" presId="urn:microsoft.com/office/officeart/2008/layout/AlternatingHexagons"/>
    <dgm:cxn modelId="{25E06F02-41FC-4A50-B1E8-4DCFD9599B5F}" type="presOf" srcId="{A27C36C9-DA5E-4355-9330-D2645A9BD704}" destId="{54AD1715-013E-4E09-BF86-EE4754A9C9E0}" srcOrd="0" destOrd="0" presId="urn:microsoft.com/office/officeart/2008/layout/AlternatingHexagons"/>
    <dgm:cxn modelId="{20137035-D1A8-44F5-A0F1-2CE0BEAD2D35}" type="presOf" srcId="{8C8E5CB4-93A7-4227-8C30-F04486AF48C9}" destId="{21DEF159-40BF-4D75-A0DC-7FA4C5F953EA}" srcOrd="0" destOrd="0" presId="urn:microsoft.com/office/officeart/2008/layout/AlternatingHexagons"/>
    <dgm:cxn modelId="{0D5F87A8-280D-4667-A8AD-6B607064016F}" type="presParOf" srcId="{54AD1715-013E-4E09-BF86-EE4754A9C9E0}" destId="{64B183BC-6C48-44BA-91F6-A281AB8FF2EE}" srcOrd="0" destOrd="0" presId="urn:microsoft.com/office/officeart/2008/layout/AlternatingHexagons"/>
    <dgm:cxn modelId="{82723E3B-26A1-4DE5-825A-34ED5F7E1D49}" type="presParOf" srcId="{64B183BC-6C48-44BA-91F6-A281AB8FF2EE}" destId="{8BE4FA19-A120-4A42-B5BF-DB2D2A58B2C5}" srcOrd="0" destOrd="0" presId="urn:microsoft.com/office/officeart/2008/layout/AlternatingHexagons"/>
    <dgm:cxn modelId="{CA146E7B-A3C1-4721-808F-EBDFE55346BE}" type="presParOf" srcId="{64B183BC-6C48-44BA-91F6-A281AB8FF2EE}" destId="{BDC8B94B-9C06-44E0-8298-71FFD3AFB5B9}" srcOrd="1" destOrd="0" presId="urn:microsoft.com/office/officeart/2008/layout/AlternatingHexagons"/>
    <dgm:cxn modelId="{EC0BDD04-45D0-4FBB-99FD-DCB2D7D7DC64}" type="presParOf" srcId="{64B183BC-6C48-44BA-91F6-A281AB8FF2EE}" destId="{B6046917-564E-4788-9898-5B91E1DFFD70}" srcOrd="2" destOrd="0" presId="urn:microsoft.com/office/officeart/2008/layout/AlternatingHexagons"/>
    <dgm:cxn modelId="{EA611F2B-DF28-4EEF-9B59-D0478E3C81BF}" type="presParOf" srcId="{64B183BC-6C48-44BA-91F6-A281AB8FF2EE}" destId="{83785FF4-2EEF-4428-85A8-7796B0AE7766}" srcOrd="3" destOrd="0" presId="urn:microsoft.com/office/officeart/2008/layout/AlternatingHexagons"/>
    <dgm:cxn modelId="{5265CF14-A128-4F68-805A-8789AF0D7D50}" type="presParOf" srcId="{64B183BC-6C48-44BA-91F6-A281AB8FF2EE}" destId="{7B35C498-68DC-4E58-8051-23F893D07D85}" srcOrd="4" destOrd="0" presId="urn:microsoft.com/office/officeart/2008/layout/AlternatingHexagons"/>
    <dgm:cxn modelId="{B52A073B-3BB3-4A99-BE6A-3B6D53761087}" type="presParOf" srcId="{54AD1715-013E-4E09-BF86-EE4754A9C9E0}" destId="{E592C02D-47D9-4DA9-A66C-01AA4EBE6EB4}" srcOrd="1" destOrd="0" presId="urn:microsoft.com/office/officeart/2008/layout/AlternatingHexagons"/>
    <dgm:cxn modelId="{8D526930-97BF-4EF2-8755-DEC75939C1C6}" type="presParOf" srcId="{54AD1715-013E-4E09-BF86-EE4754A9C9E0}" destId="{0B83A7C4-95BD-4E9B-8EC6-8588DEEEC0E9}" srcOrd="2" destOrd="0" presId="urn:microsoft.com/office/officeart/2008/layout/AlternatingHexagons"/>
    <dgm:cxn modelId="{E3DB3B02-7C84-4CD8-8C0F-41F2DE1ED0C8}" type="presParOf" srcId="{0B83A7C4-95BD-4E9B-8EC6-8588DEEEC0E9}" destId="{6D40EBA4-52A9-4177-8D6F-A765A16DB3A7}" srcOrd="0" destOrd="0" presId="urn:microsoft.com/office/officeart/2008/layout/AlternatingHexagons"/>
    <dgm:cxn modelId="{32C69819-2C6C-4508-B2BE-FFD65FF88745}" type="presParOf" srcId="{0B83A7C4-95BD-4E9B-8EC6-8588DEEEC0E9}" destId="{A9105988-9FF8-4308-A5C7-26193A9080C8}" srcOrd="1" destOrd="0" presId="urn:microsoft.com/office/officeart/2008/layout/AlternatingHexagons"/>
    <dgm:cxn modelId="{8FF8DC65-BFAD-4131-AD7B-D887DF763BDD}" type="presParOf" srcId="{0B83A7C4-95BD-4E9B-8EC6-8588DEEEC0E9}" destId="{52193160-B355-4659-8483-D24E09C03C4B}" srcOrd="2" destOrd="0" presId="urn:microsoft.com/office/officeart/2008/layout/AlternatingHexagons"/>
    <dgm:cxn modelId="{8C41F58F-97D8-4D5D-A879-3087AFF32F78}" type="presParOf" srcId="{0B83A7C4-95BD-4E9B-8EC6-8588DEEEC0E9}" destId="{A37985AC-4485-45EB-B3CD-166F042FD7A6}" srcOrd="3" destOrd="0" presId="urn:microsoft.com/office/officeart/2008/layout/AlternatingHexagons"/>
    <dgm:cxn modelId="{9B777FD9-77F2-4CB0-8554-24878D71C200}" type="presParOf" srcId="{0B83A7C4-95BD-4E9B-8EC6-8588DEEEC0E9}" destId="{3A29B091-4624-4E81-A6D9-05787B1606D3}" srcOrd="4" destOrd="0" presId="urn:microsoft.com/office/officeart/2008/layout/AlternatingHexagons"/>
    <dgm:cxn modelId="{3F22A096-85BA-4C3B-833B-D649E3301BF9}" type="presParOf" srcId="{54AD1715-013E-4E09-BF86-EE4754A9C9E0}" destId="{E938330C-5513-4D9D-9B26-CAF02957E82F}" srcOrd="3" destOrd="0" presId="urn:microsoft.com/office/officeart/2008/layout/AlternatingHexagons"/>
    <dgm:cxn modelId="{0F985080-2E31-4D87-BF36-58503AAE42B8}" type="presParOf" srcId="{54AD1715-013E-4E09-BF86-EE4754A9C9E0}" destId="{B2226173-B6D0-4492-BE52-C9DB6D0780B6}" srcOrd="4" destOrd="0" presId="urn:microsoft.com/office/officeart/2008/layout/AlternatingHexagons"/>
    <dgm:cxn modelId="{CED60623-95E2-480E-A995-2DE150DDB84E}" type="presParOf" srcId="{B2226173-B6D0-4492-BE52-C9DB6D0780B6}" destId="{762440FC-596A-4C89-B39E-D1CC24EC8FFD}" srcOrd="0" destOrd="0" presId="urn:microsoft.com/office/officeart/2008/layout/AlternatingHexagons"/>
    <dgm:cxn modelId="{8C5BED8F-ECBD-4433-9A84-2FDA114BCD5B}" type="presParOf" srcId="{B2226173-B6D0-4492-BE52-C9DB6D0780B6}" destId="{A062D713-29B0-4E18-BB9F-94D464E08C90}" srcOrd="1" destOrd="0" presId="urn:microsoft.com/office/officeart/2008/layout/AlternatingHexagons"/>
    <dgm:cxn modelId="{15331676-B5D9-4CFA-9892-EC642DD93E0A}" type="presParOf" srcId="{B2226173-B6D0-4492-BE52-C9DB6D0780B6}" destId="{37D0F980-F540-4180-AA58-00F882E31695}" srcOrd="2" destOrd="0" presId="urn:microsoft.com/office/officeart/2008/layout/AlternatingHexagons"/>
    <dgm:cxn modelId="{FD36FF6E-5E23-4D28-8259-64A5E6FD6D90}" type="presParOf" srcId="{B2226173-B6D0-4492-BE52-C9DB6D0780B6}" destId="{A7EB77C4-AF47-423B-85D9-3AA9DAF6AD9F}" srcOrd="3" destOrd="0" presId="urn:microsoft.com/office/officeart/2008/layout/AlternatingHexagons"/>
    <dgm:cxn modelId="{6E9B3420-3607-4EDE-B6A7-BB33519BD77B}" type="presParOf" srcId="{B2226173-B6D0-4492-BE52-C9DB6D0780B6}" destId="{21DEF159-40BF-4D75-A0DC-7FA4C5F953EA}"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B58F5E-58C9-4F01-81BF-7143152BCA50}" type="doc">
      <dgm:prSet loTypeId="urn:microsoft.com/office/officeart/2005/8/layout/process1" loCatId="process" qsTypeId="urn:microsoft.com/office/officeart/2005/8/quickstyle/simple1" qsCatId="simple" csTypeId="urn:microsoft.com/office/officeart/2005/8/colors/accent1_2" csCatId="accent1" phldr="1"/>
      <dgm:spPr/>
    </dgm:pt>
    <dgm:pt modelId="{3982E638-6F93-4EC8-92C5-EE56B25FC315}">
      <dgm:prSet phldrT="[Metin]"/>
      <dgm:spPr>
        <a:solidFill>
          <a:schemeClr val="tx1">
            <a:lumMod val="65000"/>
            <a:lumOff val="35000"/>
          </a:schemeClr>
        </a:solidFill>
      </dgm:spPr>
      <dgm:t>
        <a:bodyPr/>
        <a:lstStyle/>
        <a:p>
          <a:r>
            <a:rPr lang="tr-TR" dirty="0" smtClean="0"/>
            <a:t>DHEB</a:t>
          </a:r>
          <a:endParaRPr lang="tr-TR" dirty="0"/>
        </a:p>
      </dgm:t>
    </dgm:pt>
    <dgm:pt modelId="{940CD2C9-8C14-49DF-B754-31330322BD92}" type="parTrans" cxnId="{ACF8E1CE-C332-407A-AB72-C583F52B0FED}">
      <dgm:prSet/>
      <dgm:spPr/>
      <dgm:t>
        <a:bodyPr/>
        <a:lstStyle/>
        <a:p>
          <a:endParaRPr lang="tr-TR"/>
        </a:p>
      </dgm:t>
    </dgm:pt>
    <dgm:pt modelId="{B4B22CE7-519C-4D81-AC01-631B18E36BD0}" type="sibTrans" cxnId="{ACF8E1CE-C332-407A-AB72-C583F52B0FED}">
      <dgm:prSet/>
      <dgm:spPr/>
      <dgm:t>
        <a:bodyPr/>
        <a:lstStyle/>
        <a:p>
          <a:endParaRPr lang="tr-TR"/>
        </a:p>
      </dgm:t>
    </dgm:pt>
    <dgm:pt modelId="{7771E650-076A-4F27-BC38-F836752385AB}">
      <dgm:prSet phldrT="[Metin]"/>
      <dgm:spPr>
        <a:solidFill>
          <a:schemeClr val="tx1">
            <a:lumMod val="65000"/>
            <a:lumOff val="35000"/>
          </a:schemeClr>
        </a:solidFill>
      </dgm:spPr>
      <dgm:t>
        <a:bodyPr/>
        <a:lstStyle/>
        <a:p>
          <a:r>
            <a:rPr lang="tr-TR" dirty="0" smtClean="0"/>
            <a:t>Normal ya da normal üstü zeka</a:t>
          </a:r>
          <a:endParaRPr lang="tr-TR" dirty="0"/>
        </a:p>
      </dgm:t>
    </dgm:pt>
    <dgm:pt modelId="{3A9E2F34-136F-44DE-8D71-FA6CE4A7751B}" type="parTrans" cxnId="{1AD58194-25DE-4B8E-A108-8CA57E30C108}">
      <dgm:prSet/>
      <dgm:spPr/>
      <dgm:t>
        <a:bodyPr/>
        <a:lstStyle/>
        <a:p>
          <a:endParaRPr lang="tr-TR"/>
        </a:p>
      </dgm:t>
    </dgm:pt>
    <dgm:pt modelId="{7EA75B6F-F75B-47B5-9435-1139F67C3361}" type="sibTrans" cxnId="{1AD58194-25DE-4B8E-A108-8CA57E30C108}">
      <dgm:prSet/>
      <dgm:spPr/>
      <dgm:t>
        <a:bodyPr/>
        <a:lstStyle/>
        <a:p>
          <a:endParaRPr lang="tr-TR"/>
        </a:p>
      </dgm:t>
    </dgm:pt>
    <dgm:pt modelId="{27BC709C-93F6-4F20-8BE4-94D273D59E4F}">
      <dgm:prSet phldrT="[Metin]"/>
      <dgm:spPr>
        <a:solidFill>
          <a:schemeClr val="tx1">
            <a:lumMod val="65000"/>
            <a:lumOff val="35000"/>
          </a:schemeClr>
        </a:solidFill>
      </dgm:spPr>
      <dgm:t>
        <a:bodyPr/>
        <a:lstStyle/>
        <a:p>
          <a:r>
            <a:rPr lang="tr-TR" dirty="0" smtClean="0"/>
            <a:t>Süreç </a:t>
          </a:r>
          <a:endParaRPr lang="tr-TR" dirty="0"/>
        </a:p>
      </dgm:t>
    </dgm:pt>
    <dgm:pt modelId="{0E11CB0E-BDDA-45D7-A6C8-49E98626D213}" type="parTrans" cxnId="{92CFAB06-9B7B-418D-8D49-723A87B83CB9}">
      <dgm:prSet/>
      <dgm:spPr/>
      <dgm:t>
        <a:bodyPr/>
        <a:lstStyle/>
        <a:p>
          <a:endParaRPr lang="tr-TR"/>
        </a:p>
      </dgm:t>
    </dgm:pt>
    <dgm:pt modelId="{23C0FC2A-B2BC-4F1F-A2DE-4D8C11BFD698}" type="sibTrans" cxnId="{92CFAB06-9B7B-418D-8D49-723A87B83CB9}">
      <dgm:prSet/>
      <dgm:spPr/>
      <dgm:t>
        <a:bodyPr/>
        <a:lstStyle/>
        <a:p>
          <a:endParaRPr lang="tr-TR"/>
        </a:p>
      </dgm:t>
    </dgm:pt>
    <dgm:pt modelId="{A473C715-C92A-4E11-8CEA-E76418CB276F}" type="pres">
      <dgm:prSet presAssocID="{7EB58F5E-58C9-4F01-81BF-7143152BCA50}" presName="Name0" presStyleCnt="0">
        <dgm:presLayoutVars>
          <dgm:dir/>
          <dgm:resizeHandles val="exact"/>
        </dgm:presLayoutVars>
      </dgm:prSet>
      <dgm:spPr/>
    </dgm:pt>
    <dgm:pt modelId="{9C23EF10-E31E-4EB0-BA01-CD5E9C07B430}" type="pres">
      <dgm:prSet presAssocID="{3982E638-6F93-4EC8-92C5-EE56B25FC315}" presName="node" presStyleLbl="node1" presStyleIdx="0" presStyleCnt="3" custLinFactNeighborX="5337" custLinFactNeighborY="9014">
        <dgm:presLayoutVars>
          <dgm:bulletEnabled val="1"/>
        </dgm:presLayoutVars>
      </dgm:prSet>
      <dgm:spPr/>
      <dgm:t>
        <a:bodyPr/>
        <a:lstStyle/>
        <a:p>
          <a:endParaRPr lang="tr-TR"/>
        </a:p>
      </dgm:t>
    </dgm:pt>
    <dgm:pt modelId="{DF57545F-B0F9-403B-B4B0-B5C38AD54CF5}" type="pres">
      <dgm:prSet presAssocID="{B4B22CE7-519C-4D81-AC01-631B18E36BD0}" presName="sibTrans" presStyleLbl="sibTrans2D1" presStyleIdx="0" presStyleCnt="2"/>
      <dgm:spPr/>
      <dgm:t>
        <a:bodyPr/>
        <a:lstStyle/>
        <a:p>
          <a:endParaRPr lang="tr-TR"/>
        </a:p>
      </dgm:t>
    </dgm:pt>
    <dgm:pt modelId="{561AE3D4-87C1-440F-8256-045C350CD129}" type="pres">
      <dgm:prSet presAssocID="{B4B22CE7-519C-4D81-AC01-631B18E36BD0}" presName="connectorText" presStyleLbl="sibTrans2D1" presStyleIdx="0" presStyleCnt="2"/>
      <dgm:spPr/>
      <dgm:t>
        <a:bodyPr/>
        <a:lstStyle/>
        <a:p>
          <a:endParaRPr lang="tr-TR"/>
        </a:p>
      </dgm:t>
    </dgm:pt>
    <dgm:pt modelId="{54CCE310-69CE-4DA8-9E8B-B826A803093D}" type="pres">
      <dgm:prSet presAssocID="{7771E650-076A-4F27-BC38-F836752385AB}" presName="node" presStyleLbl="node1" presStyleIdx="1" presStyleCnt="3" custLinFactNeighborY="2472">
        <dgm:presLayoutVars>
          <dgm:bulletEnabled val="1"/>
        </dgm:presLayoutVars>
      </dgm:prSet>
      <dgm:spPr/>
      <dgm:t>
        <a:bodyPr/>
        <a:lstStyle/>
        <a:p>
          <a:endParaRPr lang="tr-TR"/>
        </a:p>
      </dgm:t>
    </dgm:pt>
    <dgm:pt modelId="{DE395DEB-7FA1-49D0-8B13-62FF4DF9E2AA}" type="pres">
      <dgm:prSet presAssocID="{7EA75B6F-F75B-47B5-9435-1139F67C3361}" presName="sibTrans" presStyleLbl="sibTrans2D1" presStyleIdx="1" presStyleCnt="2"/>
      <dgm:spPr/>
      <dgm:t>
        <a:bodyPr/>
        <a:lstStyle/>
        <a:p>
          <a:endParaRPr lang="tr-TR"/>
        </a:p>
      </dgm:t>
    </dgm:pt>
    <dgm:pt modelId="{F92A2249-F413-4B1F-A720-C25435228566}" type="pres">
      <dgm:prSet presAssocID="{7EA75B6F-F75B-47B5-9435-1139F67C3361}" presName="connectorText" presStyleLbl="sibTrans2D1" presStyleIdx="1" presStyleCnt="2"/>
      <dgm:spPr/>
      <dgm:t>
        <a:bodyPr/>
        <a:lstStyle/>
        <a:p>
          <a:endParaRPr lang="tr-TR"/>
        </a:p>
      </dgm:t>
    </dgm:pt>
    <dgm:pt modelId="{FEB95D9E-C86E-43DC-A19C-577D35503F6B}" type="pres">
      <dgm:prSet presAssocID="{27BC709C-93F6-4F20-8BE4-94D273D59E4F}" presName="node" presStyleLbl="node1" presStyleIdx="2" presStyleCnt="3">
        <dgm:presLayoutVars>
          <dgm:bulletEnabled val="1"/>
        </dgm:presLayoutVars>
      </dgm:prSet>
      <dgm:spPr/>
      <dgm:t>
        <a:bodyPr/>
        <a:lstStyle/>
        <a:p>
          <a:endParaRPr lang="tr-TR"/>
        </a:p>
      </dgm:t>
    </dgm:pt>
  </dgm:ptLst>
  <dgm:cxnLst>
    <dgm:cxn modelId="{04BCFF36-331E-4FEC-9C14-A0E91221D32F}" type="presOf" srcId="{27BC709C-93F6-4F20-8BE4-94D273D59E4F}" destId="{FEB95D9E-C86E-43DC-A19C-577D35503F6B}" srcOrd="0" destOrd="0" presId="urn:microsoft.com/office/officeart/2005/8/layout/process1"/>
    <dgm:cxn modelId="{3C9707F1-F33C-49CA-AD4C-F9E94E7961AB}" type="presOf" srcId="{3982E638-6F93-4EC8-92C5-EE56B25FC315}" destId="{9C23EF10-E31E-4EB0-BA01-CD5E9C07B430}" srcOrd="0" destOrd="0" presId="urn:microsoft.com/office/officeart/2005/8/layout/process1"/>
    <dgm:cxn modelId="{8BA8F6D2-5079-4803-9B59-DE104E43DF03}" type="presOf" srcId="{7EA75B6F-F75B-47B5-9435-1139F67C3361}" destId="{DE395DEB-7FA1-49D0-8B13-62FF4DF9E2AA}" srcOrd="0" destOrd="0" presId="urn:microsoft.com/office/officeart/2005/8/layout/process1"/>
    <dgm:cxn modelId="{92CFAB06-9B7B-418D-8D49-723A87B83CB9}" srcId="{7EB58F5E-58C9-4F01-81BF-7143152BCA50}" destId="{27BC709C-93F6-4F20-8BE4-94D273D59E4F}" srcOrd="2" destOrd="0" parTransId="{0E11CB0E-BDDA-45D7-A6C8-49E98626D213}" sibTransId="{23C0FC2A-B2BC-4F1F-A2DE-4D8C11BFD698}"/>
    <dgm:cxn modelId="{E822F97C-EEB6-42C8-BA52-416972012237}" type="presOf" srcId="{7EB58F5E-58C9-4F01-81BF-7143152BCA50}" destId="{A473C715-C92A-4E11-8CEA-E76418CB276F}" srcOrd="0" destOrd="0" presId="urn:microsoft.com/office/officeart/2005/8/layout/process1"/>
    <dgm:cxn modelId="{03E66D42-F772-4551-B23E-FF53E6A54C25}" type="presOf" srcId="{7EA75B6F-F75B-47B5-9435-1139F67C3361}" destId="{F92A2249-F413-4B1F-A720-C25435228566}" srcOrd="1" destOrd="0" presId="urn:microsoft.com/office/officeart/2005/8/layout/process1"/>
    <dgm:cxn modelId="{ACF8E1CE-C332-407A-AB72-C583F52B0FED}" srcId="{7EB58F5E-58C9-4F01-81BF-7143152BCA50}" destId="{3982E638-6F93-4EC8-92C5-EE56B25FC315}" srcOrd="0" destOrd="0" parTransId="{940CD2C9-8C14-49DF-B754-31330322BD92}" sibTransId="{B4B22CE7-519C-4D81-AC01-631B18E36BD0}"/>
    <dgm:cxn modelId="{1AD58194-25DE-4B8E-A108-8CA57E30C108}" srcId="{7EB58F5E-58C9-4F01-81BF-7143152BCA50}" destId="{7771E650-076A-4F27-BC38-F836752385AB}" srcOrd="1" destOrd="0" parTransId="{3A9E2F34-136F-44DE-8D71-FA6CE4A7751B}" sibTransId="{7EA75B6F-F75B-47B5-9435-1139F67C3361}"/>
    <dgm:cxn modelId="{0C14F203-F07C-4236-89B4-570B9BC23FCD}" type="presOf" srcId="{7771E650-076A-4F27-BC38-F836752385AB}" destId="{54CCE310-69CE-4DA8-9E8B-B826A803093D}" srcOrd="0" destOrd="0" presId="urn:microsoft.com/office/officeart/2005/8/layout/process1"/>
    <dgm:cxn modelId="{E433C00A-B867-4EA0-8F62-B370446B95EF}" type="presOf" srcId="{B4B22CE7-519C-4D81-AC01-631B18E36BD0}" destId="{561AE3D4-87C1-440F-8256-045C350CD129}" srcOrd="1" destOrd="0" presId="urn:microsoft.com/office/officeart/2005/8/layout/process1"/>
    <dgm:cxn modelId="{91E7CA20-1C2B-4F37-BD9D-6E3A93316EF1}" type="presOf" srcId="{B4B22CE7-519C-4D81-AC01-631B18E36BD0}" destId="{DF57545F-B0F9-403B-B4B0-B5C38AD54CF5}" srcOrd="0" destOrd="0" presId="urn:microsoft.com/office/officeart/2005/8/layout/process1"/>
    <dgm:cxn modelId="{B58A9FF2-50B9-4258-8834-784E6957A615}" type="presParOf" srcId="{A473C715-C92A-4E11-8CEA-E76418CB276F}" destId="{9C23EF10-E31E-4EB0-BA01-CD5E9C07B430}" srcOrd="0" destOrd="0" presId="urn:microsoft.com/office/officeart/2005/8/layout/process1"/>
    <dgm:cxn modelId="{1BA4E704-768F-47E3-BEDF-74E10A02BD3F}" type="presParOf" srcId="{A473C715-C92A-4E11-8CEA-E76418CB276F}" destId="{DF57545F-B0F9-403B-B4B0-B5C38AD54CF5}" srcOrd="1" destOrd="0" presId="urn:microsoft.com/office/officeart/2005/8/layout/process1"/>
    <dgm:cxn modelId="{7EC87A0E-2F07-4AAD-8CBB-67389E6DDE1C}" type="presParOf" srcId="{DF57545F-B0F9-403B-B4B0-B5C38AD54CF5}" destId="{561AE3D4-87C1-440F-8256-045C350CD129}" srcOrd="0" destOrd="0" presId="urn:microsoft.com/office/officeart/2005/8/layout/process1"/>
    <dgm:cxn modelId="{3FCB6B4B-504F-445F-BF17-F1DB6208B65D}" type="presParOf" srcId="{A473C715-C92A-4E11-8CEA-E76418CB276F}" destId="{54CCE310-69CE-4DA8-9E8B-B826A803093D}" srcOrd="2" destOrd="0" presId="urn:microsoft.com/office/officeart/2005/8/layout/process1"/>
    <dgm:cxn modelId="{BACC3FA8-4D50-44CE-83CD-263DB699FDC0}" type="presParOf" srcId="{A473C715-C92A-4E11-8CEA-E76418CB276F}" destId="{DE395DEB-7FA1-49D0-8B13-62FF4DF9E2AA}" srcOrd="3" destOrd="0" presId="urn:microsoft.com/office/officeart/2005/8/layout/process1"/>
    <dgm:cxn modelId="{84BA8F28-AF6F-46F5-82E8-F9DDEE1A05C2}" type="presParOf" srcId="{DE395DEB-7FA1-49D0-8B13-62FF4DF9E2AA}" destId="{F92A2249-F413-4B1F-A720-C25435228566}" srcOrd="0" destOrd="0" presId="urn:microsoft.com/office/officeart/2005/8/layout/process1"/>
    <dgm:cxn modelId="{2BB21E03-ABA6-454F-BDD7-BC060C46937A}" type="presParOf" srcId="{A473C715-C92A-4E11-8CEA-E76418CB276F}" destId="{FEB95D9E-C86E-43DC-A19C-577D35503F6B}" srcOrd="4" destOrd="0" presId="urn:microsoft.com/office/officeart/2005/8/layout/process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C06680-A6B9-42CC-A561-024A00B27FBD}" type="doc">
      <dgm:prSet loTypeId="urn:microsoft.com/office/officeart/2005/8/layout/process1" loCatId="process" qsTypeId="urn:microsoft.com/office/officeart/2005/8/quickstyle/simple1" qsCatId="simple" csTypeId="urn:microsoft.com/office/officeart/2005/8/colors/accent1_2" csCatId="accent1" phldr="1"/>
      <dgm:spPr/>
    </dgm:pt>
    <dgm:pt modelId="{924B6B7A-BDEA-4BCF-8236-6E19DD8D43B4}">
      <dgm:prSet phldrT="[Metin]"/>
      <dgm:spPr>
        <a:solidFill>
          <a:schemeClr val="tx1">
            <a:lumMod val="65000"/>
            <a:lumOff val="35000"/>
          </a:schemeClr>
        </a:solidFill>
      </dgm:spPr>
      <dgm:t>
        <a:bodyPr/>
        <a:lstStyle/>
        <a:p>
          <a:r>
            <a:rPr lang="tr-TR" dirty="0" smtClean="0"/>
            <a:t>DHEB</a:t>
          </a:r>
          <a:endParaRPr lang="tr-TR" dirty="0"/>
        </a:p>
      </dgm:t>
    </dgm:pt>
    <dgm:pt modelId="{9BFA57AD-DEDB-459D-8360-D1A6F7A0211F}" type="parTrans" cxnId="{DC50E4D1-5513-4899-A235-326CF667DECE}">
      <dgm:prSet/>
      <dgm:spPr/>
      <dgm:t>
        <a:bodyPr/>
        <a:lstStyle/>
        <a:p>
          <a:endParaRPr lang="tr-TR"/>
        </a:p>
      </dgm:t>
    </dgm:pt>
    <dgm:pt modelId="{32BF31EC-466E-4F87-9347-AB9F245EB0A6}" type="sibTrans" cxnId="{DC50E4D1-5513-4899-A235-326CF667DECE}">
      <dgm:prSet/>
      <dgm:spPr/>
      <dgm:t>
        <a:bodyPr/>
        <a:lstStyle/>
        <a:p>
          <a:endParaRPr lang="tr-TR"/>
        </a:p>
      </dgm:t>
    </dgm:pt>
    <dgm:pt modelId="{367C9104-0693-4E05-A39D-5CEFFD0C7312}">
      <dgm:prSet phldrT="[Metin]"/>
      <dgm:spPr>
        <a:solidFill>
          <a:schemeClr val="tx1">
            <a:lumMod val="65000"/>
            <a:lumOff val="35000"/>
          </a:schemeClr>
        </a:solidFill>
      </dgm:spPr>
      <dgm:t>
        <a:bodyPr/>
        <a:lstStyle/>
        <a:p>
          <a:r>
            <a:rPr lang="tr-TR" dirty="0" smtClean="0"/>
            <a:t>Düşük ya da sınır zeka</a:t>
          </a:r>
          <a:endParaRPr lang="tr-TR" dirty="0"/>
        </a:p>
      </dgm:t>
    </dgm:pt>
    <dgm:pt modelId="{B72C577A-830D-4C42-9BD6-79F57CE5F086}" type="parTrans" cxnId="{321FF27B-61D1-41D4-ACDC-C9F58D0EAF3A}">
      <dgm:prSet/>
      <dgm:spPr/>
      <dgm:t>
        <a:bodyPr/>
        <a:lstStyle/>
        <a:p>
          <a:endParaRPr lang="tr-TR"/>
        </a:p>
      </dgm:t>
    </dgm:pt>
    <dgm:pt modelId="{27814FDF-8B23-4755-B4F5-6A06B2F32E43}" type="sibTrans" cxnId="{321FF27B-61D1-41D4-ACDC-C9F58D0EAF3A}">
      <dgm:prSet/>
      <dgm:spPr/>
      <dgm:t>
        <a:bodyPr/>
        <a:lstStyle/>
        <a:p>
          <a:endParaRPr lang="tr-TR"/>
        </a:p>
      </dgm:t>
    </dgm:pt>
    <dgm:pt modelId="{97AD6CD6-2FE3-4C4E-8E7D-E914FED0C703}">
      <dgm:prSet phldrT="[Metin]"/>
      <dgm:spPr>
        <a:solidFill>
          <a:schemeClr val="tx1">
            <a:lumMod val="65000"/>
            <a:lumOff val="35000"/>
          </a:schemeClr>
        </a:solidFill>
      </dgm:spPr>
      <dgm:t>
        <a:bodyPr/>
        <a:lstStyle/>
        <a:p>
          <a:r>
            <a:rPr lang="tr-TR" dirty="0" smtClean="0"/>
            <a:t>Süreç</a:t>
          </a:r>
          <a:endParaRPr lang="tr-TR" dirty="0"/>
        </a:p>
      </dgm:t>
    </dgm:pt>
    <dgm:pt modelId="{1A75BFBB-F2A0-49F8-A42A-08C3527A9B8B}" type="parTrans" cxnId="{F51B0132-C279-4620-B48C-D7977CE4FA9C}">
      <dgm:prSet/>
      <dgm:spPr/>
      <dgm:t>
        <a:bodyPr/>
        <a:lstStyle/>
        <a:p>
          <a:endParaRPr lang="tr-TR"/>
        </a:p>
      </dgm:t>
    </dgm:pt>
    <dgm:pt modelId="{890087F1-42C2-4661-9C32-E06EB75BE7B3}" type="sibTrans" cxnId="{F51B0132-C279-4620-B48C-D7977CE4FA9C}">
      <dgm:prSet/>
      <dgm:spPr/>
      <dgm:t>
        <a:bodyPr/>
        <a:lstStyle/>
        <a:p>
          <a:endParaRPr lang="tr-TR"/>
        </a:p>
      </dgm:t>
    </dgm:pt>
    <dgm:pt modelId="{1CF591C1-AA39-4732-8AF9-4678A4A01C8A}" type="pres">
      <dgm:prSet presAssocID="{75C06680-A6B9-42CC-A561-024A00B27FBD}" presName="Name0" presStyleCnt="0">
        <dgm:presLayoutVars>
          <dgm:dir/>
          <dgm:resizeHandles val="exact"/>
        </dgm:presLayoutVars>
      </dgm:prSet>
      <dgm:spPr/>
    </dgm:pt>
    <dgm:pt modelId="{F52C84C6-8283-4F49-A3B6-150A52AD549D}" type="pres">
      <dgm:prSet presAssocID="{924B6B7A-BDEA-4BCF-8236-6E19DD8D43B4}" presName="node" presStyleLbl="node1" presStyleIdx="0" presStyleCnt="3">
        <dgm:presLayoutVars>
          <dgm:bulletEnabled val="1"/>
        </dgm:presLayoutVars>
      </dgm:prSet>
      <dgm:spPr/>
      <dgm:t>
        <a:bodyPr/>
        <a:lstStyle/>
        <a:p>
          <a:endParaRPr lang="tr-TR"/>
        </a:p>
      </dgm:t>
    </dgm:pt>
    <dgm:pt modelId="{29AF41D3-8989-429D-8DB1-8736B99172D6}" type="pres">
      <dgm:prSet presAssocID="{32BF31EC-466E-4F87-9347-AB9F245EB0A6}" presName="sibTrans" presStyleLbl="sibTrans2D1" presStyleIdx="0" presStyleCnt="2"/>
      <dgm:spPr/>
      <dgm:t>
        <a:bodyPr/>
        <a:lstStyle/>
        <a:p>
          <a:endParaRPr lang="tr-TR"/>
        </a:p>
      </dgm:t>
    </dgm:pt>
    <dgm:pt modelId="{E96C6808-852F-4DC9-887A-5DF915A99C83}" type="pres">
      <dgm:prSet presAssocID="{32BF31EC-466E-4F87-9347-AB9F245EB0A6}" presName="connectorText" presStyleLbl="sibTrans2D1" presStyleIdx="0" presStyleCnt="2"/>
      <dgm:spPr/>
      <dgm:t>
        <a:bodyPr/>
        <a:lstStyle/>
        <a:p>
          <a:endParaRPr lang="tr-TR"/>
        </a:p>
      </dgm:t>
    </dgm:pt>
    <dgm:pt modelId="{71E21E17-13DE-469D-8C76-BFA0D9C15720}" type="pres">
      <dgm:prSet presAssocID="{367C9104-0693-4E05-A39D-5CEFFD0C7312}" presName="node" presStyleLbl="node1" presStyleIdx="1" presStyleCnt="3">
        <dgm:presLayoutVars>
          <dgm:bulletEnabled val="1"/>
        </dgm:presLayoutVars>
      </dgm:prSet>
      <dgm:spPr/>
      <dgm:t>
        <a:bodyPr/>
        <a:lstStyle/>
        <a:p>
          <a:endParaRPr lang="tr-TR"/>
        </a:p>
      </dgm:t>
    </dgm:pt>
    <dgm:pt modelId="{B4731286-7864-4CB0-946E-D24ABE24EC3E}" type="pres">
      <dgm:prSet presAssocID="{27814FDF-8B23-4755-B4F5-6A06B2F32E43}" presName="sibTrans" presStyleLbl="sibTrans2D1" presStyleIdx="1" presStyleCnt="2"/>
      <dgm:spPr/>
      <dgm:t>
        <a:bodyPr/>
        <a:lstStyle/>
        <a:p>
          <a:endParaRPr lang="tr-TR"/>
        </a:p>
      </dgm:t>
    </dgm:pt>
    <dgm:pt modelId="{EC61D1BC-ACB2-4FB9-8A71-592EBFBCCBB7}" type="pres">
      <dgm:prSet presAssocID="{27814FDF-8B23-4755-B4F5-6A06B2F32E43}" presName="connectorText" presStyleLbl="sibTrans2D1" presStyleIdx="1" presStyleCnt="2"/>
      <dgm:spPr/>
      <dgm:t>
        <a:bodyPr/>
        <a:lstStyle/>
        <a:p>
          <a:endParaRPr lang="tr-TR"/>
        </a:p>
      </dgm:t>
    </dgm:pt>
    <dgm:pt modelId="{AE83F611-FC6A-4A79-8B12-C50168D4A8E4}" type="pres">
      <dgm:prSet presAssocID="{97AD6CD6-2FE3-4C4E-8E7D-E914FED0C703}" presName="node" presStyleLbl="node1" presStyleIdx="2" presStyleCnt="3" custLinFactNeighborX="13346" custLinFactNeighborY="1670">
        <dgm:presLayoutVars>
          <dgm:bulletEnabled val="1"/>
        </dgm:presLayoutVars>
      </dgm:prSet>
      <dgm:spPr/>
      <dgm:t>
        <a:bodyPr/>
        <a:lstStyle/>
        <a:p>
          <a:endParaRPr lang="tr-TR"/>
        </a:p>
      </dgm:t>
    </dgm:pt>
  </dgm:ptLst>
  <dgm:cxnLst>
    <dgm:cxn modelId="{F51B0132-C279-4620-B48C-D7977CE4FA9C}" srcId="{75C06680-A6B9-42CC-A561-024A00B27FBD}" destId="{97AD6CD6-2FE3-4C4E-8E7D-E914FED0C703}" srcOrd="2" destOrd="0" parTransId="{1A75BFBB-F2A0-49F8-A42A-08C3527A9B8B}" sibTransId="{890087F1-42C2-4661-9C32-E06EB75BE7B3}"/>
    <dgm:cxn modelId="{BC0EFC6D-9F11-4DC6-B447-7C2761698420}" type="presOf" srcId="{27814FDF-8B23-4755-B4F5-6A06B2F32E43}" destId="{EC61D1BC-ACB2-4FB9-8A71-592EBFBCCBB7}" srcOrd="1" destOrd="0" presId="urn:microsoft.com/office/officeart/2005/8/layout/process1"/>
    <dgm:cxn modelId="{FF3214A6-36C1-4144-B45D-A1EB7EE46660}" type="presOf" srcId="{32BF31EC-466E-4F87-9347-AB9F245EB0A6}" destId="{E96C6808-852F-4DC9-887A-5DF915A99C83}" srcOrd="1" destOrd="0" presId="urn:microsoft.com/office/officeart/2005/8/layout/process1"/>
    <dgm:cxn modelId="{321FF27B-61D1-41D4-ACDC-C9F58D0EAF3A}" srcId="{75C06680-A6B9-42CC-A561-024A00B27FBD}" destId="{367C9104-0693-4E05-A39D-5CEFFD0C7312}" srcOrd="1" destOrd="0" parTransId="{B72C577A-830D-4C42-9BD6-79F57CE5F086}" sibTransId="{27814FDF-8B23-4755-B4F5-6A06B2F32E43}"/>
    <dgm:cxn modelId="{2F8C4537-B8D4-41F7-8A9E-2BF8E3C062FB}" type="presOf" srcId="{97AD6CD6-2FE3-4C4E-8E7D-E914FED0C703}" destId="{AE83F611-FC6A-4A79-8B12-C50168D4A8E4}" srcOrd="0" destOrd="0" presId="urn:microsoft.com/office/officeart/2005/8/layout/process1"/>
    <dgm:cxn modelId="{7AD55966-AE72-4F46-9D24-86AB1FE7D6C1}" type="presOf" srcId="{27814FDF-8B23-4755-B4F5-6A06B2F32E43}" destId="{B4731286-7864-4CB0-946E-D24ABE24EC3E}" srcOrd="0" destOrd="0" presId="urn:microsoft.com/office/officeart/2005/8/layout/process1"/>
    <dgm:cxn modelId="{EF08364D-7139-4E64-9492-B4093DD6BEB8}" type="presOf" srcId="{32BF31EC-466E-4F87-9347-AB9F245EB0A6}" destId="{29AF41D3-8989-429D-8DB1-8736B99172D6}" srcOrd="0" destOrd="0" presId="urn:microsoft.com/office/officeart/2005/8/layout/process1"/>
    <dgm:cxn modelId="{DC50E4D1-5513-4899-A235-326CF667DECE}" srcId="{75C06680-A6B9-42CC-A561-024A00B27FBD}" destId="{924B6B7A-BDEA-4BCF-8236-6E19DD8D43B4}" srcOrd="0" destOrd="0" parTransId="{9BFA57AD-DEDB-459D-8360-D1A6F7A0211F}" sibTransId="{32BF31EC-466E-4F87-9347-AB9F245EB0A6}"/>
    <dgm:cxn modelId="{DA95D2BA-45E6-4F26-BCD2-7EB004E107A1}" type="presOf" srcId="{924B6B7A-BDEA-4BCF-8236-6E19DD8D43B4}" destId="{F52C84C6-8283-4F49-A3B6-150A52AD549D}" srcOrd="0" destOrd="0" presId="urn:microsoft.com/office/officeart/2005/8/layout/process1"/>
    <dgm:cxn modelId="{419C133A-C1EF-41AE-9733-ECB926C6264A}" type="presOf" srcId="{75C06680-A6B9-42CC-A561-024A00B27FBD}" destId="{1CF591C1-AA39-4732-8AF9-4678A4A01C8A}" srcOrd="0" destOrd="0" presId="urn:microsoft.com/office/officeart/2005/8/layout/process1"/>
    <dgm:cxn modelId="{B91FFADD-70D6-43D9-946F-F5984277E4CA}" type="presOf" srcId="{367C9104-0693-4E05-A39D-5CEFFD0C7312}" destId="{71E21E17-13DE-469D-8C76-BFA0D9C15720}" srcOrd="0" destOrd="0" presId="urn:microsoft.com/office/officeart/2005/8/layout/process1"/>
    <dgm:cxn modelId="{0DA17CF7-B797-400E-98F9-56732022DD8A}" type="presParOf" srcId="{1CF591C1-AA39-4732-8AF9-4678A4A01C8A}" destId="{F52C84C6-8283-4F49-A3B6-150A52AD549D}" srcOrd="0" destOrd="0" presId="urn:microsoft.com/office/officeart/2005/8/layout/process1"/>
    <dgm:cxn modelId="{390CE222-B72C-4094-B626-E39BAC8ECB58}" type="presParOf" srcId="{1CF591C1-AA39-4732-8AF9-4678A4A01C8A}" destId="{29AF41D3-8989-429D-8DB1-8736B99172D6}" srcOrd="1" destOrd="0" presId="urn:microsoft.com/office/officeart/2005/8/layout/process1"/>
    <dgm:cxn modelId="{DB4D8405-8CC5-4DFA-A481-BF1DBBB3CBB7}" type="presParOf" srcId="{29AF41D3-8989-429D-8DB1-8736B99172D6}" destId="{E96C6808-852F-4DC9-887A-5DF915A99C83}" srcOrd="0" destOrd="0" presId="urn:microsoft.com/office/officeart/2005/8/layout/process1"/>
    <dgm:cxn modelId="{741B6E7C-5D52-41EF-8201-89D1B36B7DC3}" type="presParOf" srcId="{1CF591C1-AA39-4732-8AF9-4678A4A01C8A}" destId="{71E21E17-13DE-469D-8C76-BFA0D9C15720}" srcOrd="2" destOrd="0" presId="urn:microsoft.com/office/officeart/2005/8/layout/process1"/>
    <dgm:cxn modelId="{E08563DA-1815-4FF2-9BDD-1790E07662B6}" type="presParOf" srcId="{1CF591C1-AA39-4732-8AF9-4678A4A01C8A}" destId="{B4731286-7864-4CB0-946E-D24ABE24EC3E}" srcOrd="3" destOrd="0" presId="urn:microsoft.com/office/officeart/2005/8/layout/process1"/>
    <dgm:cxn modelId="{6F1A1042-033F-4603-9397-7C44B5096CAE}" type="presParOf" srcId="{B4731286-7864-4CB0-946E-D24ABE24EC3E}" destId="{EC61D1BC-ACB2-4FB9-8A71-592EBFBCCBB7}" srcOrd="0" destOrd="0" presId="urn:microsoft.com/office/officeart/2005/8/layout/process1"/>
    <dgm:cxn modelId="{8FB0F2B8-2B8C-490C-92EE-3AFAAFBC31DE}" type="presParOf" srcId="{1CF591C1-AA39-4732-8AF9-4678A4A01C8A}" destId="{AE83F611-FC6A-4A79-8B12-C50168D4A8E4}" srcOrd="4" destOrd="0" presId="urn:microsoft.com/office/officeart/2005/8/layout/process1"/>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4A9881-F713-4485-99CD-A6638AAEE4CF}">
      <dsp:nvSpPr>
        <dsp:cNvPr id="0" name=""/>
        <dsp:cNvSpPr/>
      </dsp:nvSpPr>
      <dsp:spPr>
        <a:xfrm>
          <a:off x="2111" y="85386"/>
          <a:ext cx="3285678" cy="4051300"/>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Dikkat eksikliği</a:t>
          </a:r>
          <a:endParaRPr lang="tr-TR" sz="2900" kern="1200" dirty="0"/>
        </a:p>
      </dsp:txBody>
      <dsp:txXfrm>
        <a:off x="2111" y="1705906"/>
        <a:ext cx="3285678" cy="1620520"/>
      </dsp:txXfrm>
    </dsp:sp>
    <dsp:sp modelId="{1BF61F7B-D5CF-4F9B-A9EC-05F9993469DB}">
      <dsp:nvSpPr>
        <dsp:cNvPr id="0" name=""/>
        <dsp:cNvSpPr/>
      </dsp:nvSpPr>
      <dsp:spPr>
        <a:xfrm>
          <a:off x="427956" y="-85386"/>
          <a:ext cx="2433988" cy="217678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8000" b="-28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A41DA9-8814-47F3-97D4-076728A74C9D}">
      <dsp:nvSpPr>
        <dsp:cNvPr id="0" name=""/>
        <dsp:cNvSpPr/>
      </dsp:nvSpPr>
      <dsp:spPr>
        <a:xfrm>
          <a:off x="3386360" y="72799"/>
          <a:ext cx="3285678" cy="4051300"/>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Aşırı hareketlilik ve </a:t>
          </a:r>
          <a:r>
            <a:rPr lang="tr-TR" sz="2900" kern="1200" dirty="0" err="1" smtClean="0"/>
            <a:t>dürtüsellik</a:t>
          </a:r>
          <a:endParaRPr lang="tr-TR" sz="2900" kern="1200" dirty="0"/>
        </a:p>
      </dsp:txBody>
      <dsp:txXfrm>
        <a:off x="3386360" y="1693319"/>
        <a:ext cx="3285678" cy="1620520"/>
      </dsp:txXfrm>
    </dsp:sp>
    <dsp:sp modelId="{1639DB1E-C5FD-4118-ADFE-9EAE03A9FE93}">
      <dsp:nvSpPr>
        <dsp:cNvPr id="0" name=""/>
        <dsp:cNvSpPr/>
      </dsp:nvSpPr>
      <dsp:spPr>
        <a:xfrm>
          <a:off x="3669479" y="-72799"/>
          <a:ext cx="2719440" cy="212643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4000" r="-14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37016A-15B6-4466-A875-466F6A52C3E3}">
      <dsp:nvSpPr>
        <dsp:cNvPr id="0" name=""/>
        <dsp:cNvSpPr/>
      </dsp:nvSpPr>
      <dsp:spPr>
        <a:xfrm>
          <a:off x="6770609" y="118520"/>
          <a:ext cx="3285678" cy="4051300"/>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tr-TR" sz="2900" kern="1200" dirty="0" smtClean="0"/>
            <a:t>Birleşik görünüm</a:t>
          </a:r>
          <a:endParaRPr lang="tr-TR" sz="2900" kern="1200" dirty="0"/>
        </a:p>
      </dsp:txBody>
      <dsp:txXfrm>
        <a:off x="6770609" y="1739040"/>
        <a:ext cx="3285678" cy="1620520"/>
      </dsp:txXfrm>
    </dsp:sp>
    <dsp:sp modelId="{10D9D47C-2949-45E5-8416-0F80BAB42275}">
      <dsp:nvSpPr>
        <dsp:cNvPr id="0" name=""/>
        <dsp:cNvSpPr/>
      </dsp:nvSpPr>
      <dsp:spPr>
        <a:xfrm>
          <a:off x="7093890" y="-118520"/>
          <a:ext cx="2639116" cy="23093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23C3E3-DC4C-49C5-AB4D-0A281F5C5256}">
      <dsp:nvSpPr>
        <dsp:cNvPr id="0" name=""/>
        <dsp:cNvSpPr/>
      </dsp:nvSpPr>
      <dsp:spPr>
        <a:xfrm>
          <a:off x="402335" y="3241040"/>
          <a:ext cx="9253728" cy="607695"/>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4FA19-A120-4A42-B5BF-DB2D2A58B2C5}">
      <dsp:nvSpPr>
        <dsp:cNvPr id="0" name=""/>
        <dsp:cNvSpPr/>
      </dsp:nvSpPr>
      <dsp:spPr>
        <a:xfrm rot="5400000">
          <a:off x="4605274" y="-140448"/>
          <a:ext cx="1405130" cy="1819348"/>
        </a:xfrm>
        <a:prstGeom prst="hexagon">
          <a:avLst>
            <a:gd name="adj" fmla="val 25000"/>
            <a:gd name="vf" fmla="val 11547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err="1" smtClean="0">
              <a:solidFill>
                <a:schemeClr val="tx1"/>
              </a:solidFill>
            </a:rPr>
            <a:t>DEHB’in</a:t>
          </a:r>
          <a:r>
            <a:rPr lang="tr-TR" sz="2000" kern="1200" dirty="0" smtClean="0">
              <a:solidFill>
                <a:schemeClr val="tx1"/>
              </a:solidFill>
            </a:rPr>
            <a:t> Şiddeti</a:t>
          </a:r>
          <a:endParaRPr lang="tr-TR" sz="2000" kern="1200" dirty="0">
            <a:solidFill>
              <a:schemeClr val="tx1"/>
            </a:solidFill>
          </a:endParaRPr>
        </a:p>
      </dsp:txBody>
      <dsp:txXfrm rot="-5400000">
        <a:off x="4701390" y="300849"/>
        <a:ext cx="1212898" cy="936754"/>
      </dsp:txXfrm>
    </dsp:sp>
    <dsp:sp modelId="{BDC8B94B-9C06-44E0-8298-71FFD3AFB5B9}">
      <dsp:nvSpPr>
        <dsp:cNvPr id="0" name=""/>
        <dsp:cNvSpPr/>
      </dsp:nvSpPr>
      <dsp:spPr>
        <a:xfrm>
          <a:off x="5851307" y="431441"/>
          <a:ext cx="1341332" cy="721146"/>
        </a:xfrm>
        <a:prstGeom prst="rect">
          <a:avLst/>
        </a:prstGeom>
        <a:noFill/>
        <a:ln>
          <a:noFill/>
        </a:ln>
        <a:effectLst/>
      </dsp:spPr>
      <dsp:style>
        <a:lnRef idx="0">
          <a:scrgbClr r="0" g="0" b="0"/>
        </a:lnRef>
        <a:fillRef idx="0">
          <a:scrgbClr r="0" g="0" b="0"/>
        </a:fillRef>
        <a:effectRef idx="0">
          <a:scrgbClr r="0" g="0" b="0"/>
        </a:effectRef>
        <a:fontRef idx="minor"/>
      </dsp:style>
    </dsp:sp>
    <dsp:sp modelId="{7B35C498-68DC-4E58-8051-23F893D07D85}">
      <dsp:nvSpPr>
        <dsp:cNvPr id="0" name=""/>
        <dsp:cNvSpPr/>
      </dsp:nvSpPr>
      <dsp:spPr>
        <a:xfrm rot="5400000">
          <a:off x="3038326" y="66380"/>
          <a:ext cx="1583565" cy="1450804"/>
        </a:xfrm>
        <a:prstGeom prst="hexagon">
          <a:avLst>
            <a:gd name="adj" fmla="val 25000"/>
            <a:gd name="vf" fmla="val 11547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dsp:txBody>
      <dsp:txXfrm rot="-5400000">
        <a:off x="3336371" y="252864"/>
        <a:ext cx="987474" cy="1077837"/>
      </dsp:txXfrm>
    </dsp:sp>
    <dsp:sp modelId="{6D40EBA4-52A9-4177-8D6F-A765A16DB3A7}">
      <dsp:nvSpPr>
        <dsp:cNvPr id="0" name=""/>
        <dsp:cNvSpPr/>
      </dsp:nvSpPr>
      <dsp:spPr>
        <a:xfrm rot="5400000">
          <a:off x="4043255" y="1231587"/>
          <a:ext cx="1395526" cy="1736741"/>
        </a:xfrm>
        <a:prstGeom prst="hexagon">
          <a:avLst>
            <a:gd name="adj" fmla="val 25000"/>
            <a:gd name="vf" fmla="val 11547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err="1" smtClean="0">
              <a:solidFill>
                <a:schemeClr val="tx1"/>
              </a:solidFill>
            </a:rPr>
            <a:t>DEHB’in</a:t>
          </a:r>
          <a:r>
            <a:rPr lang="tr-TR" sz="2400" kern="1200" dirty="0" smtClean="0">
              <a:solidFill>
                <a:schemeClr val="tx1"/>
              </a:solidFill>
            </a:rPr>
            <a:t> tipi</a:t>
          </a:r>
          <a:endParaRPr lang="tr-TR" sz="2400" kern="1200" dirty="0">
            <a:solidFill>
              <a:schemeClr val="tx1"/>
            </a:solidFill>
          </a:endParaRPr>
        </a:p>
      </dsp:txBody>
      <dsp:txXfrm rot="-5400000">
        <a:off x="4162105" y="1634782"/>
        <a:ext cx="1157827" cy="930350"/>
      </dsp:txXfrm>
    </dsp:sp>
    <dsp:sp modelId="{A9105988-9FF8-4308-A5C7-26193A9080C8}">
      <dsp:nvSpPr>
        <dsp:cNvPr id="0" name=""/>
        <dsp:cNvSpPr/>
      </dsp:nvSpPr>
      <dsp:spPr>
        <a:xfrm>
          <a:off x="2865759" y="1762173"/>
          <a:ext cx="1298064" cy="721146"/>
        </a:xfrm>
        <a:prstGeom prst="rect">
          <a:avLst/>
        </a:prstGeom>
        <a:noFill/>
        <a:ln>
          <a:noFill/>
        </a:ln>
        <a:effectLst/>
      </dsp:spPr>
      <dsp:style>
        <a:lnRef idx="0">
          <a:scrgbClr r="0" g="0" b="0"/>
        </a:lnRef>
        <a:fillRef idx="0">
          <a:scrgbClr r="0" g="0" b="0"/>
        </a:fillRef>
        <a:effectRef idx="0">
          <a:scrgbClr r="0" g="0" b="0"/>
        </a:effectRef>
        <a:fontRef idx="minor"/>
      </dsp:style>
    </dsp:sp>
    <dsp:sp modelId="{3A29B091-4624-4E81-A6D9-05787B1606D3}">
      <dsp:nvSpPr>
        <dsp:cNvPr id="0" name=""/>
        <dsp:cNvSpPr/>
      </dsp:nvSpPr>
      <dsp:spPr>
        <a:xfrm rot="5400000">
          <a:off x="5850124" y="1148842"/>
          <a:ext cx="1441355" cy="1983841"/>
        </a:xfrm>
        <a:prstGeom prst="hexagon">
          <a:avLst>
            <a:gd name="adj" fmla="val 25000"/>
            <a:gd name="vf" fmla="val 11547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dsp:txBody>
      <dsp:txXfrm rot="-5400000">
        <a:off x="5909521" y="1660311"/>
        <a:ext cx="1322561" cy="960903"/>
      </dsp:txXfrm>
    </dsp:sp>
    <dsp:sp modelId="{762440FC-596A-4C89-B39E-D1CC24EC8FFD}">
      <dsp:nvSpPr>
        <dsp:cNvPr id="0" name=""/>
        <dsp:cNvSpPr/>
      </dsp:nvSpPr>
      <dsp:spPr>
        <a:xfrm rot="5400000">
          <a:off x="5232952" y="2170913"/>
          <a:ext cx="1387233" cy="2373539"/>
        </a:xfrm>
        <a:prstGeom prst="hexagon">
          <a:avLst>
            <a:gd name="adj" fmla="val 25000"/>
            <a:gd name="vf" fmla="val 11547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kern="1200" dirty="0" err="1" smtClean="0">
              <a:solidFill>
                <a:schemeClr val="tx1"/>
              </a:solidFill>
            </a:rPr>
            <a:t>DEHB’e</a:t>
          </a:r>
          <a:r>
            <a:rPr lang="tr-TR" sz="2000" kern="1200" dirty="0" smtClean="0">
              <a:solidFill>
                <a:schemeClr val="tx1"/>
              </a:solidFill>
            </a:rPr>
            <a:t> eşlik eden bozukluklar</a:t>
          </a:r>
          <a:endParaRPr lang="tr-TR" sz="2000" kern="1200" dirty="0">
            <a:solidFill>
              <a:schemeClr val="tx1"/>
            </a:solidFill>
          </a:endParaRPr>
        </a:p>
      </dsp:txBody>
      <dsp:txXfrm rot="-5400000">
        <a:off x="5135390" y="2895272"/>
        <a:ext cx="1582359" cy="924822"/>
      </dsp:txXfrm>
    </dsp:sp>
    <dsp:sp modelId="{A062D713-29B0-4E18-BB9F-94D464E08C90}">
      <dsp:nvSpPr>
        <dsp:cNvPr id="0" name=""/>
        <dsp:cNvSpPr/>
      </dsp:nvSpPr>
      <dsp:spPr>
        <a:xfrm>
          <a:off x="5851307" y="2995808"/>
          <a:ext cx="1341332" cy="721146"/>
        </a:xfrm>
        <a:prstGeom prst="rect">
          <a:avLst/>
        </a:prstGeom>
        <a:noFill/>
        <a:ln>
          <a:noFill/>
        </a:ln>
        <a:effectLst/>
      </dsp:spPr>
      <dsp:style>
        <a:lnRef idx="0">
          <a:scrgbClr r="0" g="0" b="0"/>
        </a:lnRef>
        <a:fillRef idx="0">
          <a:scrgbClr r="0" g="0" b="0"/>
        </a:fillRef>
        <a:effectRef idx="0">
          <a:scrgbClr r="0" g="0" b="0"/>
        </a:effectRef>
        <a:fontRef idx="minor"/>
      </dsp:style>
    </dsp:sp>
    <dsp:sp modelId="{21DEF159-40BF-4D75-A0DC-7FA4C5F953EA}">
      <dsp:nvSpPr>
        <dsp:cNvPr id="0" name=""/>
        <dsp:cNvSpPr/>
      </dsp:nvSpPr>
      <dsp:spPr>
        <a:xfrm rot="5400000">
          <a:off x="3066544" y="2438015"/>
          <a:ext cx="1389373" cy="1669065"/>
        </a:xfrm>
        <a:prstGeom prst="hexagon">
          <a:avLst>
            <a:gd name="adj" fmla="val 25000"/>
            <a:gd name="vf" fmla="val 115470"/>
          </a:avLst>
        </a:prstGeom>
        <a:solidFill>
          <a:schemeClr val="bg1">
            <a:lumMod val="7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dsp:txBody>
      <dsp:txXfrm rot="-5400000">
        <a:off x="3204876" y="2809423"/>
        <a:ext cx="1112710" cy="9262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3EF10-E31E-4EB0-BA01-CD5E9C07B430}">
      <dsp:nvSpPr>
        <dsp:cNvPr id="0" name=""/>
        <dsp:cNvSpPr/>
      </dsp:nvSpPr>
      <dsp:spPr>
        <a:xfrm>
          <a:off x="65248" y="1375867"/>
          <a:ext cx="2642294" cy="1585376"/>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DHEB</a:t>
          </a:r>
          <a:endParaRPr lang="tr-TR" sz="3100" kern="1200" dirty="0"/>
        </a:p>
      </dsp:txBody>
      <dsp:txXfrm>
        <a:off x="111682" y="1422301"/>
        <a:ext cx="2549426" cy="1492508"/>
      </dsp:txXfrm>
    </dsp:sp>
    <dsp:sp modelId="{DF57545F-B0F9-403B-B4B0-B5C38AD54CF5}">
      <dsp:nvSpPr>
        <dsp:cNvPr id="0" name=""/>
        <dsp:cNvSpPr/>
      </dsp:nvSpPr>
      <dsp:spPr>
        <a:xfrm rot="21502149">
          <a:off x="2957562" y="1788626"/>
          <a:ext cx="530485" cy="655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tr-TR" sz="2500" kern="1200"/>
        </a:p>
      </dsp:txBody>
      <dsp:txXfrm>
        <a:off x="2957594" y="1921949"/>
        <a:ext cx="371340" cy="393173"/>
      </dsp:txXfrm>
    </dsp:sp>
    <dsp:sp modelId="{54CCE310-69CE-4DA8-9E8B-B826A803093D}">
      <dsp:nvSpPr>
        <dsp:cNvPr id="0" name=""/>
        <dsp:cNvSpPr/>
      </dsp:nvSpPr>
      <dsp:spPr>
        <a:xfrm>
          <a:off x="3708052" y="1272152"/>
          <a:ext cx="2642294" cy="1585376"/>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Normal ya da normal üstü zeka</a:t>
          </a:r>
          <a:endParaRPr lang="tr-TR" sz="3100" kern="1200" dirty="0"/>
        </a:p>
      </dsp:txBody>
      <dsp:txXfrm>
        <a:off x="3754486" y="1318586"/>
        <a:ext cx="2549426" cy="1492508"/>
      </dsp:txXfrm>
    </dsp:sp>
    <dsp:sp modelId="{DE395DEB-7FA1-49D0-8B13-62FF4DF9E2AA}">
      <dsp:nvSpPr>
        <dsp:cNvPr id="0" name=""/>
        <dsp:cNvSpPr/>
      </dsp:nvSpPr>
      <dsp:spPr>
        <a:xfrm rot="21563581">
          <a:off x="6614561" y="1717432"/>
          <a:ext cx="560197" cy="65528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tr-TR" sz="2500" kern="1200"/>
        </a:p>
      </dsp:txBody>
      <dsp:txXfrm>
        <a:off x="6614566" y="1849380"/>
        <a:ext cx="392138" cy="393173"/>
      </dsp:txXfrm>
    </dsp:sp>
    <dsp:sp modelId="{FEB95D9E-C86E-43DC-A19C-577D35503F6B}">
      <dsp:nvSpPr>
        <dsp:cNvPr id="0" name=""/>
        <dsp:cNvSpPr/>
      </dsp:nvSpPr>
      <dsp:spPr>
        <a:xfrm>
          <a:off x="7407265" y="1232961"/>
          <a:ext cx="2642294" cy="1585376"/>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tr-TR" sz="3100" kern="1200" dirty="0" smtClean="0"/>
            <a:t>Süreç </a:t>
          </a:r>
          <a:endParaRPr lang="tr-TR" sz="3100" kern="1200" dirty="0"/>
        </a:p>
      </dsp:txBody>
      <dsp:txXfrm>
        <a:off x="7453699" y="1279395"/>
        <a:ext cx="2549426" cy="14925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2C84C6-8283-4F49-A3B6-150A52AD549D}">
      <dsp:nvSpPr>
        <dsp:cNvPr id="0" name=""/>
        <dsp:cNvSpPr/>
      </dsp:nvSpPr>
      <dsp:spPr>
        <a:xfrm>
          <a:off x="8725" y="1926929"/>
          <a:ext cx="2608012" cy="1564807"/>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DHEB</a:t>
          </a:r>
          <a:endParaRPr lang="tr-TR" sz="3200" kern="1200" dirty="0"/>
        </a:p>
      </dsp:txBody>
      <dsp:txXfrm>
        <a:off x="54557" y="1972761"/>
        <a:ext cx="2516348" cy="1473143"/>
      </dsp:txXfrm>
    </dsp:sp>
    <dsp:sp modelId="{29AF41D3-8989-429D-8DB1-8736B99172D6}">
      <dsp:nvSpPr>
        <dsp:cNvPr id="0" name=""/>
        <dsp:cNvSpPr/>
      </dsp:nvSpPr>
      <dsp:spPr>
        <a:xfrm>
          <a:off x="2877539" y="2385939"/>
          <a:ext cx="552898" cy="646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tr-TR" sz="2600" kern="1200"/>
        </a:p>
      </dsp:txBody>
      <dsp:txXfrm>
        <a:off x="2877539" y="2515296"/>
        <a:ext cx="387029" cy="388073"/>
      </dsp:txXfrm>
    </dsp:sp>
    <dsp:sp modelId="{71E21E17-13DE-469D-8C76-BFA0D9C15720}">
      <dsp:nvSpPr>
        <dsp:cNvPr id="0" name=""/>
        <dsp:cNvSpPr/>
      </dsp:nvSpPr>
      <dsp:spPr>
        <a:xfrm>
          <a:off x="3659942" y="1926929"/>
          <a:ext cx="2608012" cy="1564807"/>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Düşük ya da sınır zeka</a:t>
          </a:r>
          <a:endParaRPr lang="tr-TR" sz="3200" kern="1200" dirty="0"/>
        </a:p>
      </dsp:txBody>
      <dsp:txXfrm>
        <a:off x="3705774" y="1972761"/>
        <a:ext cx="2516348" cy="1473143"/>
      </dsp:txXfrm>
    </dsp:sp>
    <dsp:sp modelId="{B4731286-7864-4CB0-946E-D24ABE24EC3E}">
      <dsp:nvSpPr>
        <dsp:cNvPr id="0" name=""/>
        <dsp:cNvSpPr/>
      </dsp:nvSpPr>
      <dsp:spPr>
        <a:xfrm rot="24545">
          <a:off x="6530930" y="2399118"/>
          <a:ext cx="557537" cy="6467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tr-TR" sz="2600" kern="1200"/>
        </a:p>
      </dsp:txBody>
      <dsp:txXfrm>
        <a:off x="6530932" y="2527878"/>
        <a:ext cx="390276" cy="388073"/>
      </dsp:txXfrm>
    </dsp:sp>
    <dsp:sp modelId="{AE83F611-FC6A-4A79-8B12-C50168D4A8E4}">
      <dsp:nvSpPr>
        <dsp:cNvPr id="0" name=""/>
        <dsp:cNvSpPr/>
      </dsp:nvSpPr>
      <dsp:spPr>
        <a:xfrm>
          <a:off x="7319885" y="1953062"/>
          <a:ext cx="2608012" cy="1564807"/>
        </a:xfrm>
        <a:prstGeom prst="roundRect">
          <a:avLst>
            <a:gd name="adj" fmla="val 10000"/>
          </a:avLst>
        </a:prstGeom>
        <a:solidFill>
          <a:schemeClr val="tx1">
            <a:lumMod val="65000"/>
            <a:lumOff val="3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tr-TR" sz="3200" kern="1200" dirty="0" smtClean="0"/>
            <a:t>Süreç</a:t>
          </a:r>
          <a:endParaRPr lang="tr-TR" sz="3200" kern="1200" dirty="0"/>
        </a:p>
      </dsp:txBody>
      <dsp:txXfrm>
        <a:off x="7365717" y="1998894"/>
        <a:ext cx="2516348" cy="1473143"/>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2/26/2019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2/26/2019</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2/26/2019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2/26/2019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2/26/2019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2/26/2019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dirty="0"/>
              <a:t>2/26/2019</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3772C379-9A7C-4C87-A116-CBE9F58B04C5}" type="datetimeFigureOut">
              <a:rPr lang="en-US" dirty="0"/>
              <a:t>2/26/2019</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2/26/2019</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Dikkat eksikliği ve </a:t>
            </a:r>
            <a:r>
              <a:rPr lang="tr-TR" dirty="0" err="1" smtClean="0"/>
              <a:t>hiperaktivite</a:t>
            </a:r>
            <a:endParaRPr lang="tr-TR" dirty="0"/>
          </a:p>
        </p:txBody>
      </p:sp>
      <p:sp>
        <p:nvSpPr>
          <p:cNvPr id="3" name="Alt Başlık 2"/>
          <p:cNvSpPr>
            <a:spLocks noGrp="1"/>
          </p:cNvSpPr>
          <p:nvPr>
            <p:ph type="subTitle" idx="1"/>
          </p:nvPr>
        </p:nvSpPr>
        <p:spPr/>
        <p:txBody>
          <a:bodyPr/>
          <a:lstStyle/>
          <a:p>
            <a:pPr algn="r"/>
            <a:r>
              <a:rPr lang="tr-TR" dirty="0" smtClean="0"/>
              <a:t>Burcu Kılıç Tülü</a:t>
            </a:r>
            <a:endParaRPr lang="tr-TR" dirty="0"/>
          </a:p>
        </p:txBody>
      </p:sp>
    </p:spTree>
    <p:extLst>
      <p:ext uri="{BB962C8B-B14F-4D97-AF65-F5344CB8AC3E}">
        <p14:creationId xmlns:p14="http://schemas.microsoft.com/office/powerpoint/2010/main" val="37205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nvPr>
        </p:nvGraphicFramePr>
        <p:xfrm>
          <a:off x="820594" y="1784349"/>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Metin kutusu 4"/>
          <p:cNvSpPr txBox="1"/>
          <p:nvPr/>
        </p:nvSpPr>
        <p:spPr>
          <a:xfrm>
            <a:off x="6705598" y="3486833"/>
            <a:ext cx="1371601" cy="646331"/>
          </a:xfrm>
          <a:prstGeom prst="rect">
            <a:avLst/>
          </a:prstGeom>
          <a:noFill/>
        </p:spPr>
        <p:txBody>
          <a:bodyPr wrap="square" rtlCol="0">
            <a:spAutoFit/>
          </a:bodyPr>
          <a:lstStyle/>
          <a:p>
            <a:r>
              <a:rPr lang="tr-TR" dirty="0" smtClean="0"/>
              <a:t>Erken tanı ve tedavi</a:t>
            </a:r>
            <a:endParaRPr lang="tr-TR" dirty="0"/>
          </a:p>
        </p:txBody>
      </p:sp>
      <p:sp>
        <p:nvSpPr>
          <p:cNvPr id="6" name="Metin kutusu 5"/>
          <p:cNvSpPr txBox="1"/>
          <p:nvPr/>
        </p:nvSpPr>
        <p:spPr>
          <a:xfrm>
            <a:off x="3990109" y="4738256"/>
            <a:ext cx="1260763" cy="646331"/>
          </a:xfrm>
          <a:prstGeom prst="rect">
            <a:avLst/>
          </a:prstGeom>
          <a:noFill/>
        </p:spPr>
        <p:txBody>
          <a:bodyPr wrap="square" rtlCol="0">
            <a:spAutoFit/>
          </a:bodyPr>
          <a:lstStyle/>
          <a:p>
            <a:r>
              <a:rPr lang="tr-TR" dirty="0" smtClean="0"/>
              <a:t>Çevresel etkenler</a:t>
            </a:r>
            <a:endParaRPr lang="tr-TR" dirty="0"/>
          </a:p>
        </p:txBody>
      </p:sp>
      <p:sp>
        <p:nvSpPr>
          <p:cNvPr id="7" name="Metin kutusu 6"/>
          <p:cNvSpPr txBox="1"/>
          <p:nvPr/>
        </p:nvSpPr>
        <p:spPr>
          <a:xfrm>
            <a:off x="4211782" y="2120990"/>
            <a:ext cx="1136072" cy="830997"/>
          </a:xfrm>
          <a:prstGeom prst="rect">
            <a:avLst/>
          </a:prstGeom>
          <a:noFill/>
        </p:spPr>
        <p:txBody>
          <a:bodyPr wrap="square" rtlCol="0">
            <a:spAutoFit/>
          </a:bodyPr>
          <a:lstStyle/>
          <a:p>
            <a:r>
              <a:rPr lang="tr-TR" sz="2400" dirty="0" smtClean="0"/>
              <a:t>Zeka düzeyi</a:t>
            </a:r>
            <a:endParaRPr lang="tr-TR" sz="2400" dirty="0"/>
          </a:p>
        </p:txBody>
      </p:sp>
    </p:spTree>
    <p:extLst>
      <p:ext uri="{BB962C8B-B14F-4D97-AF65-F5344CB8AC3E}">
        <p14:creationId xmlns:p14="http://schemas.microsoft.com/office/powerpoint/2010/main" val="337503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graphicFrame>
        <p:nvGraphicFramePr>
          <p:cNvPr id="4" name="İçerik Yer Tutucusu 3"/>
          <p:cNvGraphicFramePr>
            <a:graphicFrameLocks noGrp="1"/>
          </p:cNvGraphicFramePr>
          <p:nvPr>
            <p:ph idx="1"/>
            <p:extLst/>
          </p:nvPr>
        </p:nvGraphicFramePr>
        <p:xfrm>
          <a:off x="853440" y="28067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yagram 4"/>
          <p:cNvGraphicFramePr/>
          <p:nvPr>
            <p:extLst/>
          </p:nvPr>
        </p:nvGraphicFramePr>
        <p:xfrm>
          <a:off x="918691" y="209007"/>
          <a:ext cx="9927898"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575537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3614" y="140478"/>
            <a:ext cx="10058400" cy="1412904"/>
          </a:xfrm>
        </p:spPr>
        <p:txBody>
          <a:bodyPr/>
          <a:lstStyle/>
          <a:p>
            <a:r>
              <a:rPr lang="tr-TR" dirty="0" smtClean="0"/>
              <a:t>tarihçesi</a:t>
            </a:r>
            <a:endParaRPr lang="tr-TR" dirty="0"/>
          </a:p>
        </p:txBody>
      </p:sp>
      <p:sp>
        <p:nvSpPr>
          <p:cNvPr id="3" name="İçerik Yer Tutucusu 2"/>
          <p:cNvSpPr>
            <a:spLocks noGrp="1"/>
          </p:cNvSpPr>
          <p:nvPr>
            <p:ph idx="1"/>
          </p:nvPr>
        </p:nvSpPr>
        <p:spPr>
          <a:xfrm>
            <a:off x="637309" y="1553382"/>
            <a:ext cx="10490939" cy="5041381"/>
          </a:xfrm>
        </p:spPr>
        <p:txBody>
          <a:bodyPr>
            <a:normAutofit fontScale="92500" lnSpcReduction="10000"/>
          </a:bodyPr>
          <a:lstStyle/>
          <a:p>
            <a:r>
              <a:rPr lang="tr-TR" sz="2400" dirty="0" smtClean="0"/>
              <a:t>18 yy «kötü çocuklar»</a:t>
            </a:r>
          </a:p>
          <a:p>
            <a:r>
              <a:rPr lang="tr-TR" sz="2400" dirty="0" smtClean="0"/>
              <a:t>19. yy «fevri delilik»</a:t>
            </a:r>
          </a:p>
          <a:p>
            <a:r>
              <a:rPr lang="tr-TR" sz="2400" dirty="0" smtClean="0"/>
              <a:t>20 yy. da tanımlanmış ilk çocuk psikiyatrisi bozukluğu</a:t>
            </a:r>
          </a:p>
          <a:p>
            <a:r>
              <a:rPr lang="tr-TR" sz="2400" dirty="0" smtClean="0"/>
              <a:t>1902 George </a:t>
            </a:r>
            <a:r>
              <a:rPr lang="tr-TR" sz="2400" dirty="0" err="1" smtClean="0"/>
              <a:t>Still</a:t>
            </a:r>
            <a:r>
              <a:rPr lang="tr-TR" sz="2400" dirty="0" smtClean="0"/>
              <a:t>, «ahlaki kontrolde bozulma»</a:t>
            </a:r>
          </a:p>
          <a:p>
            <a:r>
              <a:rPr lang="tr-TR" sz="2400" dirty="0" smtClean="0"/>
              <a:t>‘yaramazlık sorunu’                     ‘sert tutumlar’</a:t>
            </a:r>
          </a:p>
          <a:p>
            <a:r>
              <a:rPr lang="tr-TR" sz="2400" dirty="0" smtClean="0"/>
              <a:t>1. </a:t>
            </a:r>
            <a:r>
              <a:rPr lang="tr-TR" sz="2400" dirty="0"/>
              <a:t>D</a:t>
            </a:r>
            <a:r>
              <a:rPr lang="tr-TR" sz="2400" dirty="0" smtClean="0"/>
              <a:t>ünya Savaşı sonrası, 1917, ABD, beyin iltihabı salgını</a:t>
            </a:r>
          </a:p>
          <a:p>
            <a:r>
              <a:rPr lang="tr-TR" sz="2400" dirty="0" smtClean="0"/>
              <a:t>Minimal beyin hasarı?</a:t>
            </a:r>
          </a:p>
          <a:p>
            <a:r>
              <a:rPr lang="tr-TR" sz="2400" dirty="0" smtClean="0"/>
              <a:t>1940, Minimal beyin </a:t>
            </a:r>
            <a:r>
              <a:rPr lang="tr-TR" sz="2400" dirty="0" err="1" smtClean="0"/>
              <a:t>disfonksiyonu</a:t>
            </a:r>
            <a:endParaRPr lang="tr-TR" sz="2400" dirty="0" smtClean="0"/>
          </a:p>
          <a:p>
            <a:r>
              <a:rPr lang="tr-TR" sz="2400" dirty="0" smtClean="0"/>
              <a:t>1950, </a:t>
            </a:r>
            <a:r>
              <a:rPr lang="tr-TR" sz="2400" dirty="0" err="1" smtClean="0"/>
              <a:t>Metilfenidat</a:t>
            </a:r>
            <a:r>
              <a:rPr lang="tr-TR" sz="2400" dirty="0" smtClean="0"/>
              <a:t> (</a:t>
            </a:r>
            <a:r>
              <a:rPr lang="tr-TR" sz="2400" dirty="0" err="1" smtClean="0"/>
              <a:t>Ritalin</a:t>
            </a:r>
            <a:r>
              <a:rPr lang="tr-TR" sz="2400" dirty="0" smtClean="0"/>
              <a:t>) </a:t>
            </a:r>
          </a:p>
          <a:p>
            <a:r>
              <a:rPr lang="tr-TR" sz="2400" dirty="0" smtClean="0"/>
              <a:t>1960, İlerleyen çalışmalar                     kalıtım</a:t>
            </a:r>
          </a:p>
          <a:p>
            <a:r>
              <a:rPr lang="tr-TR" sz="2400" dirty="0" smtClean="0"/>
              <a:t>1965 ICD, 1968 DSM II, 1980 DSM III alt tipler</a:t>
            </a:r>
          </a:p>
          <a:p>
            <a:r>
              <a:rPr lang="tr-TR" sz="2400" dirty="0" smtClean="0"/>
              <a:t>DSM V’de başlangıç yaşı 7’den 12’ye</a:t>
            </a:r>
          </a:p>
          <a:p>
            <a:endParaRPr lang="tr-TR" dirty="0"/>
          </a:p>
        </p:txBody>
      </p:sp>
      <p:sp>
        <p:nvSpPr>
          <p:cNvPr id="4" name="Sağ Ok 3"/>
          <p:cNvSpPr/>
          <p:nvPr/>
        </p:nvSpPr>
        <p:spPr>
          <a:xfrm>
            <a:off x="3768913" y="3241963"/>
            <a:ext cx="798786" cy="262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Sağ Ok 4"/>
          <p:cNvSpPr/>
          <p:nvPr/>
        </p:nvSpPr>
        <p:spPr>
          <a:xfrm>
            <a:off x="4464028" y="5382729"/>
            <a:ext cx="798786" cy="262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72962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err="1" smtClean="0"/>
              <a:t>Dehb</a:t>
            </a:r>
            <a:r>
              <a:rPr lang="tr-TR" dirty="0" smtClean="0"/>
              <a:t> Ne sıklıkla görülür?</a:t>
            </a:r>
            <a:endParaRPr lang="tr-TR" dirty="0"/>
          </a:p>
        </p:txBody>
      </p:sp>
      <p:sp>
        <p:nvSpPr>
          <p:cNvPr id="3" name="İçerik Yer Tutucusu 2"/>
          <p:cNvSpPr>
            <a:spLocks noGrp="1"/>
          </p:cNvSpPr>
          <p:nvPr>
            <p:ph idx="1"/>
          </p:nvPr>
        </p:nvSpPr>
        <p:spPr/>
        <p:txBody>
          <a:bodyPr/>
          <a:lstStyle/>
          <a:p>
            <a:r>
              <a:rPr lang="tr-TR" sz="3200" dirty="0" smtClean="0"/>
              <a:t>Kuzey Amerika, %10, yaklaşık 10 milyon kişi</a:t>
            </a:r>
          </a:p>
          <a:p>
            <a:r>
              <a:rPr lang="tr-TR" sz="3200" dirty="0" smtClean="0"/>
              <a:t>Avrupa, %1-2</a:t>
            </a:r>
          </a:p>
          <a:p>
            <a:r>
              <a:rPr lang="tr-TR" sz="3200" dirty="0" smtClean="0"/>
              <a:t>Okul çağı %3-5</a:t>
            </a:r>
          </a:p>
          <a:p>
            <a:r>
              <a:rPr lang="tr-TR" sz="3200" dirty="0" smtClean="0"/>
              <a:t>Cinsiyete göre</a:t>
            </a:r>
          </a:p>
          <a:p>
            <a:endParaRPr lang="tr-TR" dirty="0"/>
          </a:p>
        </p:txBody>
      </p:sp>
    </p:spTree>
    <p:extLst>
      <p:ext uri="{BB962C8B-B14F-4D97-AF65-F5344CB8AC3E}">
        <p14:creationId xmlns:p14="http://schemas.microsoft.com/office/powerpoint/2010/main" val="265208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5048" y="484632"/>
            <a:ext cx="10058400" cy="4050792"/>
          </a:xfrm>
        </p:spPr>
        <p:txBody>
          <a:bodyPr>
            <a:noAutofit/>
          </a:bodyPr>
          <a:lstStyle/>
          <a:p>
            <a:r>
              <a:rPr lang="tr-TR" sz="2800" dirty="0" smtClean="0"/>
              <a:t>«Gazete bayisi olduğum için her gün yüzlerce insanla uğraşıyorum. Artık insan sarrafı oldum, ben de biraz psikiyatrist sayılırım.»</a:t>
            </a:r>
          </a:p>
          <a:p>
            <a:r>
              <a:rPr lang="tr-TR" sz="2800" dirty="0" smtClean="0"/>
              <a:t>«Doktor Bey, yediği önünde yemediği arkasında. Biz zamanında ne yokluklar çektik. Ona her türlü olanağı sağlamaya çalışıyoruz. Ama bir türlü kendini derslere vermiyor. Bilgisayar dedin mi akan sular duruyor. Bilgisayarda kimsenin yapamadıklarını yapıyor ama dersleri zayıf. Öğretmenlerine sorsan isteyince yapamayacak çocuk değil diyorlar; ama derste hep aklı başka yerdeymiş. Dinleyince anlıyormuş. Geçende bir komşunun oğlundan ders aldırdık, çok güzel anlıyor ama yarım saat sonra dikkati bitiyor dedi. Nasihat etmekten ağzımda tüy bitti; kızsak olmuyor vursak olmuyor. Ne yapacağımızı şaşırdık.»</a:t>
            </a:r>
            <a:endParaRPr lang="tr-TR" sz="2400" dirty="0"/>
          </a:p>
        </p:txBody>
      </p:sp>
    </p:spTree>
    <p:extLst>
      <p:ext uri="{BB962C8B-B14F-4D97-AF65-F5344CB8AC3E}">
        <p14:creationId xmlns:p14="http://schemas.microsoft.com/office/powerpoint/2010/main" val="2973259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93964" y="595745"/>
            <a:ext cx="11166763" cy="5604164"/>
          </a:xfrm>
        </p:spPr>
        <p:txBody>
          <a:bodyPr>
            <a:noAutofit/>
          </a:bodyPr>
          <a:lstStyle/>
          <a:p>
            <a:r>
              <a:rPr lang="tr-TR" sz="2800" dirty="0" smtClean="0"/>
              <a:t>Deniz 8 yaşında ilkokul ikinci sınıf öğrencisi. Okul büyükten küçüğe herkes onu tanıyor. Cana yakınlık, hazır </a:t>
            </a:r>
            <a:r>
              <a:rPr lang="tr-TR" sz="2800" dirty="0" err="1" smtClean="0"/>
              <a:t>cevaplık</a:t>
            </a:r>
            <a:r>
              <a:rPr lang="tr-TR" sz="2800" dirty="0" smtClean="0"/>
              <a:t>, sevimlilik konularında üstüne yok gibi görünüyor. Ama sınıfta uzun süre oturamama, sık sık ayağa kalkma, söz almadan konuşma, hep önce ben yapayım derken bazen arkadaşlarıyla geçinememe, öğretmeni sınıfın tam dikkatini toplamışken alakasız bir soruyla sınıfın dikkatini dağıtma, teneffüslerde aşırı koşturma gibi sorunlar hem kendisine hem çevresine zarar veriyor. Öğretmene göre dersi biraz dinlese zaten başarılı olan Deniz çok daha başarılı oluyor. Evde ise durum biraz daha zor. Anne Deniz’le görev yaparken neredeyse bir elini bağlamak zorunda kalacak. Ders yaparken masanın üzerine tırmandığı mı kalmıyor, en ufak bir fırsatı dikkati dağıtmak için hemen değerlendirmediği mi? Deniz'in annesi ders bitince küçük çaplı bir çatışmadan çıkmış gibi oluyor. </a:t>
            </a:r>
            <a:endParaRPr lang="tr-TR" sz="2800" dirty="0"/>
          </a:p>
        </p:txBody>
      </p:sp>
    </p:spTree>
    <p:extLst>
      <p:ext uri="{BB962C8B-B14F-4D97-AF65-F5344CB8AC3E}">
        <p14:creationId xmlns:p14="http://schemas.microsoft.com/office/powerpoint/2010/main" val="272979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98764" y="290945"/>
            <a:ext cx="10629484" cy="5881255"/>
          </a:xfrm>
        </p:spPr>
        <p:txBody>
          <a:bodyPr/>
          <a:lstStyle/>
          <a:p>
            <a:r>
              <a:rPr lang="tr-TR" sz="3200" dirty="0"/>
              <a:t>Sabah servise yetişmek ise ayrı bir festival. Kendi istediği bir yere giderken anne babayı oturtmayan  Deniz, okula hazırlanırken </a:t>
            </a:r>
            <a:r>
              <a:rPr lang="tr-TR" sz="3200" dirty="0" smtClean="0"/>
              <a:t>aniden </a:t>
            </a:r>
            <a:r>
              <a:rPr lang="tr-TR" sz="3200" dirty="0"/>
              <a:t>«ağır çekim» bir çocuk haline </a:t>
            </a:r>
            <a:r>
              <a:rPr lang="tr-TR" sz="3200" dirty="0" smtClean="0"/>
              <a:t>geliyor. Çorabının tekini giymesi 5 dakika! </a:t>
            </a:r>
          </a:p>
          <a:p>
            <a:r>
              <a:rPr lang="tr-TR" sz="3200" dirty="0" smtClean="0"/>
              <a:t>Tanı ve tedaviye başlandıktan sonra ki gidişat…</a:t>
            </a:r>
          </a:p>
          <a:p>
            <a:r>
              <a:rPr lang="tr-TR" sz="3200" dirty="0" smtClean="0"/>
              <a:t>Eve gelen inşaat mühendisi amcanın yorumları</a:t>
            </a:r>
          </a:p>
          <a:p>
            <a:r>
              <a:rPr lang="tr-TR" sz="3200" dirty="0" smtClean="0"/>
              <a:t>Anne baba «Acaba yanlış mı yapıyoruz?»</a:t>
            </a:r>
          </a:p>
          <a:p>
            <a:endParaRPr lang="tr-TR" dirty="0" smtClean="0"/>
          </a:p>
          <a:p>
            <a:endParaRPr lang="tr-TR" dirty="0"/>
          </a:p>
        </p:txBody>
      </p:sp>
    </p:spTree>
    <p:extLst>
      <p:ext uri="{BB962C8B-B14F-4D97-AF65-F5344CB8AC3E}">
        <p14:creationId xmlns:p14="http://schemas.microsoft.com/office/powerpoint/2010/main" val="390081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rotWithShape="1">
          <a:blip r:embed="rId2"/>
          <a:srcRect l="29854" t="22883" r="29414" b="27744"/>
          <a:stretch/>
        </p:blipFill>
        <p:spPr>
          <a:xfrm>
            <a:off x="1069848" y="217932"/>
            <a:ext cx="10058400" cy="6349366"/>
          </a:xfrm>
          <a:prstGeom prst="rect">
            <a:avLst/>
          </a:prstGeom>
        </p:spPr>
      </p:pic>
    </p:spTree>
    <p:extLst>
      <p:ext uri="{BB962C8B-B14F-4D97-AF65-F5344CB8AC3E}">
        <p14:creationId xmlns:p14="http://schemas.microsoft.com/office/powerpoint/2010/main" val="5762844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 name="Resim 3"/>
          <p:cNvPicPr>
            <a:picLocks noChangeAspect="1"/>
          </p:cNvPicPr>
          <p:nvPr/>
        </p:nvPicPr>
        <p:blipFill rotWithShape="1">
          <a:blip r:embed="rId2"/>
          <a:srcRect l="19624" t="14001" r="20626" b="11777"/>
          <a:stretch/>
        </p:blipFill>
        <p:spPr>
          <a:xfrm>
            <a:off x="1257300" y="0"/>
            <a:ext cx="9433058" cy="6591300"/>
          </a:xfrm>
          <a:prstGeom prst="rect">
            <a:avLst/>
          </a:prstGeom>
        </p:spPr>
      </p:pic>
    </p:spTree>
    <p:extLst>
      <p:ext uri="{BB962C8B-B14F-4D97-AF65-F5344CB8AC3E}">
        <p14:creationId xmlns:p14="http://schemas.microsoft.com/office/powerpoint/2010/main" val="680606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Yorumlar…</a:t>
            </a:r>
            <a:endParaRPr lang="tr-TR" dirty="0"/>
          </a:p>
        </p:txBody>
      </p:sp>
      <p:sp>
        <p:nvSpPr>
          <p:cNvPr id="3" name="İçerik Yer Tutucusu 2"/>
          <p:cNvSpPr>
            <a:spLocks noGrp="1"/>
          </p:cNvSpPr>
          <p:nvPr>
            <p:ph idx="1"/>
          </p:nvPr>
        </p:nvSpPr>
        <p:spPr/>
        <p:txBody>
          <a:bodyPr>
            <a:normAutofit fontScale="92500" lnSpcReduction="20000"/>
          </a:bodyPr>
          <a:lstStyle/>
          <a:p>
            <a:r>
              <a:rPr lang="tr-TR" sz="3000" dirty="0" smtClean="0"/>
              <a:t>«Sanki hep aklı başka yerde»</a:t>
            </a:r>
          </a:p>
          <a:p>
            <a:r>
              <a:rPr lang="tr-TR" sz="3000" dirty="0" smtClean="0"/>
              <a:t>«Aşırı dalgın»</a:t>
            </a:r>
          </a:p>
          <a:p>
            <a:r>
              <a:rPr lang="tr-TR" sz="3000" dirty="0" smtClean="0"/>
              <a:t>«Hayal dünyasında»</a:t>
            </a:r>
          </a:p>
          <a:p>
            <a:r>
              <a:rPr lang="tr-TR" sz="3000" dirty="0" smtClean="0"/>
              <a:t>«Çok sakar»</a:t>
            </a:r>
          </a:p>
          <a:p>
            <a:r>
              <a:rPr lang="tr-TR" sz="3000" dirty="0" smtClean="0"/>
              <a:t>«Onun kaybettiği eşyalarla üç çocuk daha okurdu»</a:t>
            </a:r>
          </a:p>
          <a:p>
            <a:r>
              <a:rPr lang="tr-TR" sz="3000" dirty="0" smtClean="0"/>
              <a:t>«Çok unutkan»</a:t>
            </a:r>
          </a:p>
          <a:p>
            <a:r>
              <a:rPr lang="tr-TR" sz="3000" dirty="0" smtClean="0"/>
              <a:t>«Beş dakikalık işi üç saatte yapıyor»</a:t>
            </a:r>
          </a:p>
          <a:p>
            <a:r>
              <a:rPr lang="tr-TR" sz="3000" dirty="0" smtClean="0"/>
              <a:t>«TV karşısında saatlerce oturuyor ama dersin başına oturunca 5 dakikada bir çişi geliyor»</a:t>
            </a:r>
          </a:p>
          <a:p>
            <a:endParaRPr lang="tr-TR" dirty="0" smtClean="0"/>
          </a:p>
          <a:p>
            <a:endParaRPr lang="tr-TR" dirty="0"/>
          </a:p>
        </p:txBody>
      </p:sp>
    </p:spTree>
    <p:extLst>
      <p:ext uri="{BB962C8B-B14F-4D97-AF65-F5344CB8AC3E}">
        <p14:creationId xmlns:p14="http://schemas.microsoft.com/office/powerpoint/2010/main" val="4261926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DEHB nedir?</a:t>
            </a:r>
            <a:endParaRPr lang="tr-TR" dirty="0"/>
          </a:p>
        </p:txBody>
      </p:sp>
      <p:sp>
        <p:nvSpPr>
          <p:cNvPr id="3" name="İçerik Yer Tutucusu 2"/>
          <p:cNvSpPr>
            <a:spLocks noGrp="1"/>
          </p:cNvSpPr>
          <p:nvPr>
            <p:ph idx="1"/>
          </p:nvPr>
        </p:nvSpPr>
        <p:spPr/>
        <p:txBody>
          <a:bodyPr>
            <a:normAutofit/>
          </a:bodyPr>
          <a:lstStyle/>
          <a:p>
            <a:r>
              <a:rPr lang="tr-TR" sz="3200" dirty="0" smtClean="0"/>
              <a:t>Aşırı hareketlilik </a:t>
            </a:r>
          </a:p>
          <a:p>
            <a:r>
              <a:rPr lang="tr-TR" sz="3200" dirty="0" smtClean="0"/>
              <a:t>Dikkat sorunları</a:t>
            </a:r>
          </a:p>
          <a:p>
            <a:r>
              <a:rPr lang="tr-TR" sz="3200" dirty="0" smtClean="0"/>
              <a:t>İstekleri erteleyememe (</a:t>
            </a:r>
            <a:r>
              <a:rPr lang="tr-TR" sz="3200" dirty="0" err="1" smtClean="0"/>
              <a:t>dürtüsellik</a:t>
            </a:r>
            <a:r>
              <a:rPr lang="tr-TR" sz="3200" dirty="0" smtClean="0"/>
              <a:t>)</a:t>
            </a:r>
          </a:p>
          <a:p>
            <a:endParaRPr lang="tr-TR" sz="3200" dirty="0"/>
          </a:p>
        </p:txBody>
      </p:sp>
      <p:pic>
        <p:nvPicPr>
          <p:cNvPr id="4" name="Resim 3"/>
          <p:cNvPicPr>
            <a:picLocks noChangeAspect="1"/>
          </p:cNvPicPr>
          <p:nvPr/>
        </p:nvPicPr>
        <p:blipFill>
          <a:blip r:embed="rId2">
            <a:extLst>
              <a:ext uri="{BEBA8EAE-BF5A-486C-A8C5-ECC9F3942E4B}">
                <a14:imgProps xmlns:a14="http://schemas.microsoft.com/office/drawing/2010/main">
                  <a14:imgLayer r:embed="rId3">
                    <a14:imgEffect>
                      <a14:backgroundRemoval t="9717" b="100000" l="9763" r="89974">
                        <a14:foregroundMark x1="87071" y1="69231" x2="87071" y2="69231"/>
                        <a14:foregroundMark x1="67546" y1="37247" x2="67546" y2="37247"/>
                        <a14:foregroundMark x1="65963" y1="23077" x2="65963" y2="23077"/>
                        <a14:foregroundMark x1="58839" y1="14170" x2="58839" y2="14170"/>
                        <a14:foregroundMark x1="87599" y1="26316" x2="87599" y2="26316"/>
                        <a14:foregroundMark x1="15303" y1="78138" x2="15303" y2="78138"/>
                        <a14:foregroundMark x1="13984" y1="71255" x2="13984" y2="71255"/>
                        <a14:foregroundMark x1="26121" y1="96761" x2="26121" y2="96761"/>
                        <a14:foregroundMark x1="38786" y1="30364" x2="38786" y2="30364"/>
                        <a14:backgroundMark x1="19525" y1="22267" x2="19525" y2="22267"/>
                        <a14:backgroundMark x1="21636" y1="37247" x2="21636" y2="37247"/>
                        <a14:backgroundMark x1="15303" y1="58300" x2="15303" y2="58300"/>
                        <a14:backgroundMark x1="15303" y1="41296" x2="15303" y2="41296"/>
                        <a14:backgroundMark x1="26121" y1="50202" x2="26121" y2="50202"/>
                        <a14:backgroundMark x1="28760" y1="25101" x2="28760" y2="25101"/>
                        <a14:backgroundMark x1="37995" y1="19028" x2="37995" y2="19028"/>
                        <a14:backgroundMark x1="56992" y1="21053" x2="56992" y2="21053"/>
                        <a14:backgroundMark x1="49077" y1="24291" x2="49077" y2="24291"/>
                      </a14:backgroundRemoval>
                    </a14:imgEffect>
                  </a14:imgLayer>
                </a14:imgProps>
              </a:ext>
              <a:ext uri="{28A0092B-C50C-407E-A947-70E740481C1C}">
                <a14:useLocalDpi xmlns:a14="http://schemas.microsoft.com/office/drawing/2010/main" val="0"/>
              </a:ext>
            </a:extLst>
          </a:blip>
          <a:stretch>
            <a:fillRect/>
          </a:stretch>
        </p:blipFill>
        <p:spPr>
          <a:xfrm>
            <a:off x="1262137" y="4129953"/>
            <a:ext cx="3133650" cy="2042247"/>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5118" y="585787"/>
            <a:ext cx="3177681" cy="1852613"/>
          </a:xfrm>
          <a:prstGeom prst="rect">
            <a:avLst/>
          </a:prstGeom>
        </p:spPr>
      </p:pic>
      <p:pic>
        <p:nvPicPr>
          <p:cNvPr id="7" name="Resi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6799" y="4381500"/>
            <a:ext cx="2286000" cy="1790700"/>
          </a:xfrm>
          <a:prstGeom prst="rect">
            <a:avLst/>
          </a:prstGeom>
        </p:spPr>
      </p:pic>
    </p:spTree>
    <p:extLst>
      <p:ext uri="{BB962C8B-B14F-4D97-AF65-F5344CB8AC3E}">
        <p14:creationId xmlns:p14="http://schemas.microsoft.com/office/powerpoint/2010/main" val="4126843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DSM </a:t>
            </a:r>
            <a:r>
              <a:rPr lang="tr-TR" dirty="0" err="1"/>
              <a:t>V’e</a:t>
            </a:r>
            <a:r>
              <a:rPr lang="tr-TR" dirty="0"/>
              <a:t> göre</a:t>
            </a:r>
          </a:p>
        </p:txBody>
      </p:sp>
      <p:graphicFrame>
        <p:nvGraphicFramePr>
          <p:cNvPr id="4" name="İçerik Yer Tutucusu 3"/>
          <p:cNvGraphicFramePr>
            <a:graphicFrameLocks noGrp="1"/>
          </p:cNvGraphicFramePr>
          <p:nvPr>
            <p:ph idx="1"/>
            <p:extLst/>
          </p:nvPr>
        </p:nvGraphicFramePr>
        <p:xfrm>
          <a:off x="1069975" y="2120900"/>
          <a:ext cx="10058400" cy="4051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07467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TM03090434[[fn=Tahta Yazı]]</Template>
  <TotalTime>0</TotalTime>
  <Words>548</Words>
  <Application>Microsoft Office PowerPoint</Application>
  <PresentationFormat>Geniş ekran</PresentationFormat>
  <Paragraphs>56</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Rockwell</vt:lpstr>
      <vt:lpstr>Rockwell Condensed</vt:lpstr>
      <vt:lpstr>Wingdings</vt:lpstr>
      <vt:lpstr>Wood Type Yazı Tipi</vt:lpstr>
      <vt:lpstr>Dikkat eksikliği ve hiperaktivite</vt:lpstr>
      <vt:lpstr>PowerPoint Sunusu</vt:lpstr>
      <vt:lpstr>PowerPoint Sunusu</vt:lpstr>
      <vt:lpstr>PowerPoint Sunusu</vt:lpstr>
      <vt:lpstr>PowerPoint Sunusu</vt:lpstr>
      <vt:lpstr>PowerPoint Sunusu</vt:lpstr>
      <vt:lpstr>Yorumlar…</vt:lpstr>
      <vt:lpstr>DEHB nedir?</vt:lpstr>
      <vt:lpstr>DSM V’e göre</vt:lpstr>
      <vt:lpstr>PowerPoint Sunusu</vt:lpstr>
      <vt:lpstr>PowerPoint Sunusu</vt:lpstr>
      <vt:lpstr>tarihçesi</vt:lpstr>
      <vt:lpstr>Dehb Ne sıklıkla görülür?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Dikkat eksikliği ve hiperaktivite</dc:title>
  <dc:creator>Windows Kullanıcısı</dc:creator>
  <cp:lastModifiedBy>Windows Kullanıcısı</cp:lastModifiedBy>
  <cp:revision>1</cp:revision>
  <dcterms:created xsi:type="dcterms:W3CDTF">2019-02-26T08:36:03Z</dcterms:created>
  <dcterms:modified xsi:type="dcterms:W3CDTF">2019-02-26T08:36:46Z</dcterms:modified>
</cp:coreProperties>
</file>