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30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0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503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99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552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55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16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3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24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76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82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7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35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6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11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71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A927A-DCDF-49A1-B844-31559D9791AE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DE2AFB-2F6C-4519-BF14-6EEA479B7C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89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0245" y="1431377"/>
            <a:ext cx="8433955" cy="4278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KALİBRASYON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Tüm analitik metotlar kantitatif analiz amacıyla kullanıldıklarında kalibrasyona gereksinim vardır. Kalibrasyon, bir enstrüman çıkışında ölçülen analitik sinyalin analitin konsantrasyonuyla olan ilişkisinin doğru olarak saptanması amacıyla yapılan bir işlemdir: Sinyalin (veya responsun) kalibrasyonu yapılmadan bir örnek için alınan verilerle konsantrasyon bağıntısı elde edilemez. Bir kalibrasyon metodunun özgünlüğü kesinlik, doğruluk, bias, hassasiyet, algılama sınırları, seçicilik ve uygulanabilir konsantrasyon aralığına bağlıdır.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71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6045" y="1550881"/>
            <a:ext cx="7509164" cy="313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Kesinlik (Precision):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Metodun tekrar üretilebilirliğinin (reproduciblility) bir ölçüsüdür; aynı şekilde elde edilen sonuçlar birbirlerine ne kadar yakın değerlerdedir?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03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2917" y="1127562"/>
            <a:ext cx="7997537" cy="2539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Doğruluk (Accuracy):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Ölçülen değer gerçek değere ne kadar yakındır? Normal olarak % relatif hata (mutlak hata olabilir) ile </a:t>
            </a: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tanımlanır.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22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4318" y="1678280"/>
            <a:ext cx="7716981" cy="2539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ölçmenin sistematik hatasının göstergesidir; enstrümantal, personel ve metot hatalarından kaynaklanır.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97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7835" y="1670598"/>
            <a:ext cx="7727373" cy="313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Hassasiyet (Sensitivity):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Hassasiyet iki faktöre bağlıdır; kalibrasyon eğrisinin eğimi (eğimin dikliğiyle artar) ve ölçümlerin birbirine yakınlığı.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1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6827" y="1730234"/>
            <a:ext cx="7758545" cy="2539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Seçicilik (Selectivity):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Uygulanan metodun örnek matrisindeki diğer maddelerden etkilenmemesini belirten bir derecedir. 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1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173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kullanicii</dc:creator>
  <cp:lastModifiedBy>kullanicii</cp:lastModifiedBy>
  <cp:revision>9</cp:revision>
  <dcterms:created xsi:type="dcterms:W3CDTF">2018-02-21T07:17:40Z</dcterms:created>
  <dcterms:modified xsi:type="dcterms:W3CDTF">2018-04-05T05:51:31Z</dcterms:modified>
</cp:coreProperties>
</file>