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126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2F5BE3-0702-4B4F-8C52-505FC4B2FA39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356A4E7-358E-4EA0-83DC-E57AB2DFA589}">
      <dgm:prSet/>
      <dgm:spPr/>
      <dgm:t>
        <a:bodyPr/>
        <a:lstStyle/>
        <a:p>
          <a:r>
            <a:rPr lang="en-US" b="0" baseline="0"/>
            <a:t>metnin anlaşılabilmesi</a:t>
          </a:r>
          <a:endParaRPr lang="en-US"/>
        </a:p>
      </dgm:t>
    </dgm:pt>
    <dgm:pt modelId="{00A89C40-2294-4372-B379-AA520E71E22E}" type="parTrans" cxnId="{727A7695-2F2D-40C8-AC0F-88E1193FC202}">
      <dgm:prSet/>
      <dgm:spPr/>
      <dgm:t>
        <a:bodyPr/>
        <a:lstStyle/>
        <a:p>
          <a:endParaRPr lang="en-US"/>
        </a:p>
      </dgm:t>
    </dgm:pt>
    <dgm:pt modelId="{82AFF92F-069A-420C-B291-5BBB2AD0EE67}" type="sibTrans" cxnId="{727A7695-2F2D-40C8-AC0F-88E1193FC202}">
      <dgm:prSet/>
      <dgm:spPr/>
      <dgm:t>
        <a:bodyPr/>
        <a:lstStyle/>
        <a:p>
          <a:endParaRPr lang="en-US"/>
        </a:p>
      </dgm:t>
    </dgm:pt>
    <dgm:pt modelId="{2B860173-CA3B-4B47-8D8D-4F07055E1A43}">
      <dgm:prSet/>
      <dgm:spPr/>
      <dgm:t>
        <a:bodyPr/>
        <a:lstStyle/>
        <a:p>
          <a:r>
            <a:rPr lang="en-US" b="0" baseline="0"/>
            <a:t>dilin ardındaki kültürün yeterince tanınması gerekir.</a:t>
          </a:r>
          <a:endParaRPr lang="en-US"/>
        </a:p>
      </dgm:t>
    </dgm:pt>
    <dgm:pt modelId="{37DF7A35-457F-41FD-AC16-137944FD1158}" type="parTrans" cxnId="{9DD48080-F74D-47DF-87D2-5B9690BA8165}">
      <dgm:prSet/>
      <dgm:spPr/>
      <dgm:t>
        <a:bodyPr/>
        <a:lstStyle/>
        <a:p>
          <a:endParaRPr lang="en-US"/>
        </a:p>
      </dgm:t>
    </dgm:pt>
    <dgm:pt modelId="{24AFAE44-295F-4ECC-9EE7-C623238B59D1}" type="sibTrans" cxnId="{9DD48080-F74D-47DF-87D2-5B9690BA8165}">
      <dgm:prSet/>
      <dgm:spPr/>
      <dgm:t>
        <a:bodyPr/>
        <a:lstStyle/>
        <a:p>
          <a:endParaRPr lang="en-US"/>
        </a:p>
      </dgm:t>
    </dgm:pt>
    <dgm:pt modelId="{68D18282-7445-4F42-9C7D-8788241EB67D}" type="pres">
      <dgm:prSet presAssocID="{282F5BE3-0702-4B4F-8C52-505FC4B2FA39}" presName="diagram" presStyleCnt="0">
        <dgm:presLayoutVars>
          <dgm:dir/>
          <dgm:resizeHandles val="exact"/>
        </dgm:presLayoutVars>
      </dgm:prSet>
      <dgm:spPr/>
    </dgm:pt>
    <dgm:pt modelId="{6F41D9DF-E7C7-BC44-AFAD-6DDFF0C4135B}" type="pres">
      <dgm:prSet presAssocID="{5356A4E7-358E-4EA0-83DC-E57AB2DFA589}" presName="node" presStyleLbl="node1" presStyleIdx="0" presStyleCnt="2">
        <dgm:presLayoutVars>
          <dgm:bulletEnabled val="1"/>
        </dgm:presLayoutVars>
      </dgm:prSet>
      <dgm:spPr/>
    </dgm:pt>
    <dgm:pt modelId="{320A5E0B-E18A-D349-8B6C-B425B40B97DB}" type="pres">
      <dgm:prSet presAssocID="{82AFF92F-069A-420C-B291-5BBB2AD0EE67}" presName="sibTrans" presStyleCnt="0"/>
      <dgm:spPr/>
    </dgm:pt>
    <dgm:pt modelId="{856E89A6-1D4E-3E41-8C7C-32975229FB0C}" type="pres">
      <dgm:prSet presAssocID="{2B860173-CA3B-4B47-8D8D-4F07055E1A43}" presName="node" presStyleLbl="node1" presStyleIdx="1" presStyleCnt="2">
        <dgm:presLayoutVars>
          <dgm:bulletEnabled val="1"/>
        </dgm:presLayoutVars>
      </dgm:prSet>
      <dgm:spPr/>
    </dgm:pt>
  </dgm:ptLst>
  <dgm:cxnLst>
    <dgm:cxn modelId="{1239981D-F0E0-1F4B-9CBB-83494C354F0A}" type="presOf" srcId="{282F5BE3-0702-4B4F-8C52-505FC4B2FA39}" destId="{68D18282-7445-4F42-9C7D-8788241EB67D}" srcOrd="0" destOrd="0" presId="urn:microsoft.com/office/officeart/2005/8/layout/default"/>
    <dgm:cxn modelId="{9DD48080-F74D-47DF-87D2-5B9690BA8165}" srcId="{282F5BE3-0702-4B4F-8C52-505FC4B2FA39}" destId="{2B860173-CA3B-4B47-8D8D-4F07055E1A43}" srcOrd="1" destOrd="0" parTransId="{37DF7A35-457F-41FD-AC16-137944FD1158}" sibTransId="{24AFAE44-295F-4ECC-9EE7-C623238B59D1}"/>
    <dgm:cxn modelId="{727A7695-2F2D-40C8-AC0F-88E1193FC202}" srcId="{282F5BE3-0702-4B4F-8C52-505FC4B2FA39}" destId="{5356A4E7-358E-4EA0-83DC-E57AB2DFA589}" srcOrd="0" destOrd="0" parTransId="{00A89C40-2294-4372-B379-AA520E71E22E}" sibTransId="{82AFF92F-069A-420C-B291-5BBB2AD0EE67}"/>
    <dgm:cxn modelId="{04EA469F-D910-0547-ADFD-8B1A98C71C8E}" type="presOf" srcId="{5356A4E7-358E-4EA0-83DC-E57AB2DFA589}" destId="{6F41D9DF-E7C7-BC44-AFAD-6DDFF0C4135B}" srcOrd="0" destOrd="0" presId="urn:microsoft.com/office/officeart/2005/8/layout/default"/>
    <dgm:cxn modelId="{D57A25C1-445B-7D4D-8777-CF9B5AD49558}" type="presOf" srcId="{2B860173-CA3B-4B47-8D8D-4F07055E1A43}" destId="{856E89A6-1D4E-3E41-8C7C-32975229FB0C}" srcOrd="0" destOrd="0" presId="urn:microsoft.com/office/officeart/2005/8/layout/default"/>
    <dgm:cxn modelId="{21757C70-11F7-2F45-B505-BC5C02428F7F}" type="presParOf" srcId="{68D18282-7445-4F42-9C7D-8788241EB67D}" destId="{6F41D9DF-E7C7-BC44-AFAD-6DDFF0C4135B}" srcOrd="0" destOrd="0" presId="urn:microsoft.com/office/officeart/2005/8/layout/default"/>
    <dgm:cxn modelId="{454B4534-A4F1-8742-A607-2BD34489EEB1}" type="presParOf" srcId="{68D18282-7445-4F42-9C7D-8788241EB67D}" destId="{320A5E0B-E18A-D349-8B6C-B425B40B97DB}" srcOrd="1" destOrd="0" presId="urn:microsoft.com/office/officeart/2005/8/layout/default"/>
    <dgm:cxn modelId="{F241391B-899F-5B4D-8D18-757A5E20455A}" type="presParOf" srcId="{68D18282-7445-4F42-9C7D-8788241EB67D}" destId="{856E89A6-1D4E-3E41-8C7C-32975229FB0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0721E6-E45C-4AEF-A825-33E2FF2A5FC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C9265EE-2D50-43A1-8134-BFD334835CD2}">
      <dgm:prSet/>
      <dgm:spPr/>
      <dgm:t>
        <a:bodyPr/>
        <a:lstStyle/>
        <a:p>
          <a:r>
            <a:rPr lang="en-US"/>
            <a:t>betimleme, tanımlama, gösterme </a:t>
          </a:r>
        </a:p>
      </dgm:t>
    </dgm:pt>
    <dgm:pt modelId="{5D6E2793-5692-4106-9F7C-2A4CE3406A61}" type="parTrans" cxnId="{91592A29-B797-4CC1-8F1D-E2964BEE13D1}">
      <dgm:prSet/>
      <dgm:spPr/>
      <dgm:t>
        <a:bodyPr/>
        <a:lstStyle/>
        <a:p>
          <a:endParaRPr lang="en-US"/>
        </a:p>
      </dgm:t>
    </dgm:pt>
    <dgm:pt modelId="{B2F13A91-B680-4F2C-A02D-230629ED38D4}" type="sibTrans" cxnId="{91592A29-B797-4CC1-8F1D-E2964BEE13D1}">
      <dgm:prSet/>
      <dgm:spPr/>
      <dgm:t>
        <a:bodyPr/>
        <a:lstStyle/>
        <a:p>
          <a:endParaRPr lang="en-US"/>
        </a:p>
      </dgm:t>
    </dgm:pt>
    <dgm:pt modelId="{EA61ED60-0038-4D46-A66A-702374976623}">
      <dgm:prSet/>
      <dgm:spPr/>
      <dgm:t>
        <a:bodyPr/>
        <a:lstStyle/>
        <a:p>
          <a:r>
            <a:rPr lang="en-US"/>
            <a:t>anlatım </a:t>
          </a:r>
        </a:p>
      </dgm:t>
    </dgm:pt>
    <dgm:pt modelId="{8D643D5F-F304-4B7F-907C-F68739804596}" type="parTrans" cxnId="{0FD88F20-1051-4010-8C54-BBF02AE4FE9D}">
      <dgm:prSet/>
      <dgm:spPr/>
      <dgm:t>
        <a:bodyPr/>
        <a:lstStyle/>
        <a:p>
          <a:endParaRPr lang="en-US"/>
        </a:p>
      </dgm:t>
    </dgm:pt>
    <dgm:pt modelId="{452923AB-5B12-45F4-853A-B0FAFBA3BC84}" type="sibTrans" cxnId="{0FD88F20-1051-4010-8C54-BBF02AE4FE9D}">
      <dgm:prSet/>
      <dgm:spPr/>
      <dgm:t>
        <a:bodyPr/>
        <a:lstStyle/>
        <a:p>
          <a:endParaRPr lang="en-US"/>
        </a:p>
      </dgm:t>
    </dgm:pt>
    <dgm:pt modelId="{F6F0F9E3-7FE5-4FD9-9511-C69E0FD36341}">
      <dgm:prSet/>
      <dgm:spPr/>
      <dgm:t>
        <a:bodyPr/>
        <a:lstStyle/>
        <a:p>
          <a:r>
            <a:rPr lang="en-US"/>
            <a:t>seslenme </a:t>
          </a:r>
        </a:p>
      </dgm:t>
    </dgm:pt>
    <dgm:pt modelId="{4F31CED0-A51F-4571-B00F-A13DE72BBB85}" type="parTrans" cxnId="{227C9006-407C-4351-B314-C41BDF279604}">
      <dgm:prSet/>
      <dgm:spPr/>
      <dgm:t>
        <a:bodyPr/>
        <a:lstStyle/>
        <a:p>
          <a:endParaRPr lang="en-US"/>
        </a:p>
      </dgm:t>
    </dgm:pt>
    <dgm:pt modelId="{7203637A-C8DD-4065-BD26-B2BB2E32727B}" type="sibTrans" cxnId="{227C9006-407C-4351-B314-C41BDF279604}">
      <dgm:prSet/>
      <dgm:spPr/>
      <dgm:t>
        <a:bodyPr/>
        <a:lstStyle/>
        <a:p>
          <a:endParaRPr lang="en-US"/>
        </a:p>
      </dgm:t>
    </dgm:pt>
    <dgm:pt modelId="{0AC0755D-F419-7643-BB00-5276555AE02B}" type="pres">
      <dgm:prSet presAssocID="{4D0721E6-E45C-4AEF-A825-33E2FF2A5FC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C60EAC8-E0F9-F84F-9AD6-89E7FB0A13FA}" type="pres">
      <dgm:prSet presAssocID="{1C9265EE-2D50-43A1-8134-BFD334835CD2}" presName="hierRoot1" presStyleCnt="0"/>
      <dgm:spPr/>
    </dgm:pt>
    <dgm:pt modelId="{0A0B8C7D-E7F1-7942-87DE-23504D9ADD63}" type="pres">
      <dgm:prSet presAssocID="{1C9265EE-2D50-43A1-8134-BFD334835CD2}" presName="composite" presStyleCnt="0"/>
      <dgm:spPr/>
    </dgm:pt>
    <dgm:pt modelId="{9569D38B-216B-3C4B-996B-B25BA2A4070F}" type="pres">
      <dgm:prSet presAssocID="{1C9265EE-2D50-43A1-8134-BFD334835CD2}" presName="background" presStyleLbl="node0" presStyleIdx="0" presStyleCnt="3"/>
      <dgm:spPr/>
    </dgm:pt>
    <dgm:pt modelId="{16C8E2BC-EDAC-C944-AC6C-8F306E1B9D9C}" type="pres">
      <dgm:prSet presAssocID="{1C9265EE-2D50-43A1-8134-BFD334835CD2}" presName="text" presStyleLbl="fgAcc0" presStyleIdx="0" presStyleCnt="3">
        <dgm:presLayoutVars>
          <dgm:chPref val="3"/>
        </dgm:presLayoutVars>
      </dgm:prSet>
      <dgm:spPr/>
    </dgm:pt>
    <dgm:pt modelId="{6CC5A4BE-A8F4-8649-B23D-7E0F6A63FD2F}" type="pres">
      <dgm:prSet presAssocID="{1C9265EE-2D50-43A1-8134-BFD334835CD2}" presName="hierChild2" presStyleCnt="0"/>
      <dgm:spPr/>
    </dgm:pt>
    <dgm:pt modelId="{0254005C-DD2C-4D43-86DD-95A3FD068C07}" type="pres">
      <dgm:prSet presAssocID="{EA61ED60-0038-4D46-A66A-702374976623}" presName="hierRoot1" presStyleCnt="0"/>
      <dgm:spPr/>
    </dgm:pt>
    <dgm:pt modelId="{31C04579-F7AE-8843-B66F-4CCE71E99F15}" type="pres">
      <dgm:prSet presAssocID="{EA61ED60-0038-4D46-A66A-702374976623}" presName="composite" presStyleCnt="0"/>
      <dgm:spPr/>
    </dgm:pt>
    <dgm:pt modelId="{71CE9B75-71BD-6C41-AFAA-3A96B369B1FC}" type="pres">
      <dgm:prSet presAssocID="{EA61ED60-0038-4D46-A66A-702374976623}" presName="background" presStyleLbl="node0" presStyleIdx="1" presStyleCnt="3"/>
      <dgm:spPr/>
    </dgm:pt>
    <dgm:pt modelId="{8D2100CB-9D06-564D-B8E4-60809B88DEF0}" type="pres">
      <dgm:prSet presAssocID="{EA61ED60-0038-4D46-A66A-702374976623}" presName="text" presStyleLbl="fgAcc0" presStyleIdx="1" presStyleCnt="3">
        <dgm:presLayoutVars>
          <dgm:chPref val="3"/>
        </dgm:presLayoutVars>
      </dgm:prSet>
      <dgm:spPr/>
    </dgm:pt>
    <dgm:pt modelId="{DF28AD07-FD3C-2444-A5E1-9C1D1E231A1D}" type="pres">
      <dgm:prSet presAssocID="{EA61ED60-0038-4D46-A66A-702374976623}" presName="hierChild2" presStyleCnt="0"/>
      <dgm:spPr/>
    </dgm:pt>
    <dgm:pt modelId="{33998C7F-B848-D74B-AC6C-EEE0391F3AC3}" type="pres">
      <dgm:prSet presAssocID="{F6F0F9E3-7FE5-4FD9-9511-C69E0FD36341}" presName="hierRoot1" presStyleCnt="0"/>
      <dgm:spPr/>
    </dgm:pt>
    <dgm:pt modelId="{8F1E6551-EE7B-5648-80DB-117B458A3E9E}" type="pres">
      <dgm:prSet presAssocID="{F6F0F9E3-7FE5-4FD9-9511-C69E0FD36341}" presName="composite" presStyleCnt="0"/>
      <dgm:spPr/>
    </dgm:pt>
    <dgm:pt modelId="{F3AEE0A1-E561-0B4A-A073-AB262560613B}" type="pres">
      <dgm:prSet presAssocID="{F6F0F9E3-7FE5-4FD9-9511-C69E0FD36341}" presName="background" presStyleLbl="node0" presStyleIdx="2" presStyleCnt="3"/>
      <dgm:spPr/>
    </dgm:pt>
    <dgm:pt modelId="{655A2640-F22E-5E4C-A5C0-34AB32A0C079}" type="pres">
      <dgm:prSet presAssocID="{F6F0F9E3-7FE5-4FD9-9511-C69E0FD36341}" presName="text" presStyleLbl="fgAcc0" presStyleIdx="2" presStyleCnt="3">
        <dgm:presLayoutVars>
          <dgm:chPref val="3"/>
        </dgm:presLayoutVars>
      </dgm:prSet>
      <dgm:spPr/>
    </dgm:pt>
    <dgm:pt modelId="{6FCCA7FE-076D-AC4C-B869-4D29B2C9DC84}" type="pres">
      <dgm:prSet presAssocID="{F6F0F9E3-7FE5-4FD9-9511-C69E0FD36341}" presName="hierChild2" presStyleCnt="0"/>
      <dgm:spPr/>
    </dgm:pt>
  </dgm:ptLst>
  <dgm:cxnLst>
    <dgm:cxn modelId="{227C9006-407C-4351-B314-C41BDF279604}" srcId="{4D0721E6-E45C-4AEF-A825-33E2FF2A5FCD}" destId="{F6F0F9E3-7FE5-4FD9-9511-C69E0FD36341}" srcOrd="2" destOrd="0" parTransId="{4F31CED0-A51F-4571-B00F-A13DE72BBB85}" sibTransId="{7203637A-C8DD-4065-BD26-B2BB2E32727B}"/>
    <dgm:cxn modelId="{0FD88F20-1051-4010-8C54-BBF02AE4FE9D}" srcId="{4D0721E6-E45C-4AEF-A825-33E2FF2A5FCD}" destId="{EA61ED60-0038-4D46-A66A-702374976623}" srcOrd="1" destOrd="0" parTransId="{8D643D5F-F304-4B7F-907C-F68739804596}" sibTransId="{452923AB-5B12-45F4-853A-B0FAFBA3BC84}"/>
    <dgm:cxn modelId="{91592A29-B797-4CC1-8F1D-E2964BEE13D1}" srcId="{4D0721E6-E45C-4AEF-A825-33E2FF2A5FCD}" destId="{1C9265EE-2D50-43A1-8134-BFD334835CD2}" srcOrd="0" destOrd="0" parTransId="{5D6E2793-5692-4106-9F7C-2A4CE3406A61}" sibTransId="{B2F13A91-B680-4F2C-A02D-230629ED38D4}"/>
    <dgm:cxn modelId="{54A3D642-BAA4-1C4D-A64F-A5DDB871166F}" type="presOf" srcId="{F6F0F9E3-7FE5-4FD9-9511-C69E0FD36341}" destId="{655A2640-F22E-5E4C-A5C0-34AB32A0C079}" srcOrd="0" destOrd="0" presId="urn:microsoft.com/office/officeart/2005/8/layout/hierarchy1"/>
    <dgm:cxn modelId="{72546083-B624-7C4C-9677-7830F7D61E56}" type="presOf" srcId="{1C9265EE-2D50-43A1-8134-BFD334835CD2}" destId="{16C8E2BC-EDAC-C944-AC6C-8F306E1B9D9C}" srcOrd="0" destOrd="0" presId="urn:microsoft.com/office/officeart/2005/8/layout/hierarchy1"/>
    <dgm:cxn modelId="{4229C294-A353-6441-929B-4673C85CCEDB}" type="presOf" srcId="{4D0721E6-E45C-4AEF-A825-33E2FF2A5FCD}" destId="{0AC0755D-F419-7643-BB00-5276555AE02B}" srcOrd="0" destOrd="0" presId="urn:microsoft.com/office/officeart/2005/8/layout/hierarchy1"/>
    <dgm:cxn modelId="{1F6682FE-CBC0-034E-A486-03342F8BFE48}" type="presOf" srcId="{EA61ED60-0038-4D46-A66A-702374976623}" destId="{8D2100CB-9D06-564D-B8E4-60809B88DEF0}" srcOrd="0" destOrd="0" presId="urn:microsoft.com/office/officeart/2005/8/layout/hierarchy1"/>
    <dgm:cxn modelId="{85E6AC6D-B9F9-4140-AFB1-CF931081469E}" type="presParOf" srcId="{0AC0755D-F419-7643-BB00-5276555AE02B}" destId="{8C60EAC8-E0F9-F84F-9AD6-89E7FB0A13FA}" srcOrd="0" destOrd="0" presId="urn:microsoft.com/office/officeart/2005/8/layout/hierarchy1"/>
    <dgm:cxn modelId="{9D1FA479-E95E-2C47-8C99-9CD96F7B848C}" type="presParOf" srcId="{8C60EAC8-E0F9-F84F-9AD6-89E7FB0A13FA}" destId="{0A0B8C7D-E7F1-7942-87DE-23504D9ADD63}" srcOrd="0" destOrd="0" presId="urn:microsoft.com/office/officeart/2005/8/layout/hierarchy1"/>
    <dgm:cxn modelId="{2D6F37A6-3699-654E-B90F-DD3318336AC0}" type="presParOf" srcId="{0A0B8C7D-E7F1-7942-87DE-23504D9ADD63}" destId="{9569D38B-216B-3C4B-996B-B25BA2A4070F}" srcOrd="0" destOrd="0" presId="urn:microsoft.com/office/officeart/2005/8/layout/hierarchy1"/>
    <dgm:cxn modelId="{8ED66FF7-1235-3849-8256-C98F0AB86FBD}" type="presParOf" srcId="{0A0B8C7D-E7F1-7942-87DE-23504D9ADD63}" destId="{16C8E2BC-EDAC-C944-AC6C-8F306E1B9D9C}" srcOrd="1" destOrd="0" presId="urn:microsoft.com/office/officeart/2005/8/layout/hierarchy1"/>
    <dgm:cxn modelId="{38E0263D-2566-C14C-8A2B-7970D60FC5BF}" type="presParOf" srcId="{8C60EAC8-E0F9-F84F-9AD6-89E7FB0A13FA}" destId="{6CC5A4BE-A8F4-8649-B23D-7E0F6A63FD2F}" srcOrd="1" destOrd="0" presId="urn:microsoft.com/office/officeart/2005/8/layout/hierarchy1"/>
    <dgm:cxn modelId="{BCEEEFC4-EBFA-7746-8F99-4B1D6F5F081C}" type="presParOf" srcId="{0AC0755D-F419-7643-BB00-5276555AE02B}" destId="{0254005C-DD2C-4D43-86DD-95A3FD068C07}" srcOrd="1" destOrd="0" presId="urn:microsoft.com/office/officeart/2005/8/layout/hierarchy1"/>
    <dgm:cxn modelId="{11273A32-78ED-BD45-B13C-B8608ACE7B43}" type="presParOf" srcId="{0254005C-DD2C-4D43-86DD-95A3FD068C07}" destId="{31C04579-F7AE-8843-B66F-4CCE71E99F15}" srcOrd="0" destOrd="0" presId="urn:microsoft.com/office/officeart/2005/8/layout/hierarchy1"/>
    <dgm:cxn modelId="{8E4704DD-7E9E-CA45-886E-7DD4692BADDA}" type="presParOf" srcId="{31C04579-F7AE-8843-B66F-4CCE71E99F15}" destId="{71CE9B75-71BD-6C41-AFAA-3A96B369B1FC}" srcOrd="0" destOrd="0" presId="urn:microsoft.com/office/officeart/2005/8/layout/hierarchy1"/>
    <dgm:cxn modelId="{C94886D9-9179-1143-A207-D511AF438690}" type="presParOf" srcId="{31C04579-F7AE-8843-B66F-4CCE71E99F15}" destId="{8D2100CB-9D06-564D-B8E4-60809B88DEF0}" srcOrd="1" destOrd="0" presId="urn:microsoft.com/office/officeart/2005/8/layout/hierarchy1"/>
    <dgm:cxn modelId="{06A3876F-2062-F149-90AD-5F8B4DDAEE5B}" type="presParOf" srcId="{0254005C-DD2C-4D43-86DD-95A3FD068C07}" destId="{DF28AD07-FD3C-2444-A5E1-9C1D1E231A1D}" srcOrd="1" destOrd="0" presId="urn:microsoft.com/office/officeart/2005/8/layout/hierarchy1"/>
    <dgm:cxn modelId="{E2E2D72F-B17D-9D43-9A01-D64AE9222C1E}" type="presParOf" srcId="{0AC0755D-F419-7643-BB00-5276555AE02B}" destId="{33998C7F-B848-D74B-AC6C-EEE0391F3AC3}" srcOrd="2" destOrd="0" presId="urn:microsoft.com/office/officeart/2005/8/layout/hierarchy1"/>
    <dgm:cxn modelId="{DB3D2462-BF0C-FF42-BDE2-4DFD71A4DEB1}" type="presParOf" srcId="{33998C7F-B848-D74B-AC6C-EEE0391F3AC3}" destId="{8F1E6551-EE7B-5648-80DB-117B458A3E9E}" srcOrd="0" destOrd="0" presId="urn:microsoft.com/office/officeart/2005/8/layout/hierarchy1"/>
    <dgm:cxn modelId="{F9B45985-1297-8743-BBF4-BFDE4BBB1728}" type="presParOf" srcId="{8F1E6551-EE7B-5648-80DB-117B458A3E9E}" destId="{F3AEE0A1-E561-0B4A-A073-AB262560613B}" srcOrd="0" destOrd="0" presId="urn:microsoft.com/office/officeart/2005/8/layout/hierarchy1"/>
    <dgm:cxn modelId="{7508BD20-22BB-EC40-8C7B-F7988F829F03}" type="presParOf" srcId="{8F1E6551-EE7B-5648-80DB-117B458A3E9E}" destId="{655A2640-F22E-5E4C-A5C0-34AB32A0C079}" srcOrd="1" destOrd="0" presId="urn:microsoft.com/office/officeart/2005/8/layout/hierarchy1"/>
    <dgm:cxn modelId="{2983DB53-E00C-9F4E-984A-68C100E47D2E}" type="presParOf" srcId="{33998C7F-B848-D74B-AC6C-EEE0391F3AC3}" destId="{6FCCA7FE-076D-AC4C-B869-4D29B2C9DC8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510EF5-62BF-4C6D-9255-CC79E7F5C5E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2FC9A9D-F703-41FE-8B2A-DFE6B86F76EF}">
      <dgm:prSet/>
      <dgm:spPr/>
      <dgm:t>
        <a:bodyPr/>
        <a:lstStyle/>
        <a:p>
          <a:r>
            <a:rPr lang="en-US" b="0" baseline="0"/>
            <a:t>Öncekilere ek olarak:</a:t>
          </a:r>
          <a:endParaRPr lang="en-US"/>
        </a:p>
      </dgm:t>
    </dgm:pt>
    <dgm:pt modelId="{B251E9C3-D153-4CB8-8F83-5014361201C8}" type="parTrans" cxnId="{0300C019-7695-4C8B-816C-F9170E2B8A27}">
      <dgm:prSet/>
      <dgm:spPr/>
      <dgm:t>
        <a:bodyPr/>
        <a:lstStyle/>
        <a:p>
          <a:endParaRPr lang="en-US"/>
        </a:p>
      </dgm:t>
    </dgm:pt>
    <dgm:pt modelId="{FEACF144-08E1-4697-B60C-CB86F791D99B}" type="sibTrans" cxnId="{0300C019-7695-4C8B-816C-F9170E2B8A27}">
      <dgm:prSet/>
      <dgm:spPr/>
      <dgm:t>
        <a:bodyPr/>
        <a:lstStyle/>
        <a:p>
          <a:endParaRPr lang="en-US"/>
        </a:p>
      </dgm:t>
    </dgm:pt>
    <dgm:pt modelId="{AE80F45A-2B65-46FE-9A03-88C2F8626188}">
      <dgm:prSet/>
      <dgm:spPr/>
      <dgm:t>
        <a:bodyPr/>
        <a:lstStyle/>
        <a:p>
          <a:r>
            <a:rPr lang="en-US" b="0" baseline="0"/>
            <a:t>ilişkisel</a:t>
          </a:r>
          <a:endParaRPr lang="en-US"/>
        </a:p>
      </dgm:t>
    </dgm:pt>
    <dgm:pt modelId="{5410A105-F35D-4EA0-A877-62BF8C09AF02}" type="parTrans" cxnId="{76E6E9F9-27E1-4066-A2E0-5A583A741A0F}">
      <dgm:prSet/>
      <dgm:spPr/>
      <dgm:t>
        <a:bodyPr/>
        <a:lstStyle/>
        <a:p>
          <a:endParaRPr lang="en-US"/>
        </a:p>
      </dgm:t>
    </dgm:pt>
    <dgm:pt modelId="{327F2408-0753-4294-BD19-7FE7561B1910}" type="sibTrans" cxnId="{76E6E9F9-27E1-4066-A2E0-5A583A741A0F}">
      <dgm:prSet/>
      <dgm:spPr/>
      <dgm:t>
        <a:bodyPr/>
        <a:lstStyle/>
        <a:p>
          <a:endParaRPr lang="en-US"/>
        </a:p>
      </dgm:t>
    </dgm:pt>
    <dgm:pt modelId="{0ED33227-1A6C-4281-AD24-BCAD59D728C0}">
      <dgm:prSet/>
      <dgm:spPr/>
      <dgm:t>
        <a:bodyPr/>
        <a:lstStyle/>
        <a:p>
          <a:r>
            <a:rPr lang="en-US" b="0" baseline="0"/>
            <a:t>üst-dilsel</a:t>
          </a:r>
          <a:endParaRPr lang="en-US"/>
        </a:p>
      </dgm:t>
    </dgm:pt>
    <dgm:pt modelId="{E2BEA1CC-1454-45DA-9744-3B0BB6DD97D1}" type="parTrans" cxnId="{871EE736-8A05-483D-8213-1B093DB58327}">
      <dgm:prSet/>
      <dgm:spPr/>
      <dgm:t>
        <a:bodyPr/>
        <a:lstStyle/>
        <a:p>
          <a:endParaRPr lang="en-US"/>
        </a:p>
      </dgm:t>
    </dgm:pt>
    <dgm:pt modelId="{ABA8EBFF-7B2C-45FE-8D86-3ACC87F3FFDA}" type="sibTrans" cxnId="{871EE736-8A05-483D-8213-1B093DB58327}">
      <dgm:prSet/>
      <dgm:spPr/>
      <dgm:t>
        <a:bodyPr/>
        <a:lstStyle/>
        <a:p>
          <a:endParaRPr lang="en-US"/>
        </a:p>
      </dgm:t>
    </dgm:pt>
    <dgm:pt modelId="{28843C3D-735D-4E26-8B85-A83ABC1CE029}">
      <dgm:prSet/>
      <dgm:spPr/>
      <dgm:t>
        <a:bodyPr/>
        <a:lstStyle/>
        <a:p>
          <a:r>
            <a:rPr lang="en-US" b="0" baseline="0"/>
            <a:t>şiirsel</a:t>
          </a:r>
          <a:endParaRPr lang="en-US"/>
        </a:p>
      </dgm:t>
    </dgm:pt>
    <dgm:pt modelId="{851094F5-2718-4F89-A6D0-7937448FDA59}" type="parTrans" cxnId="{C5BFF6B4-5B73-4630-96B9-30899BBD1198}">
      <dgm:prSet/>
      <dgm:spPr/>
      <dgm:t>
        <a:bodyPr/>
        <a:lstStyle/>
        <a:p>
          <a:endParaRPr lang="en-US"/>
        </a:p>
      </dgm:t>
    </dgm:pt>
    <dgm:pt modelId="{833C64D0-00C8-48A0-B95D-78A8F47A822E}" type="sibTrans" cxnId="{C5BFF6B4-5B73-4630-96B9-30899BBD1198}">
      <dgm:prSet/>
      <dgm:spPr/>
      <dgm:t>
        <a:bodyPr/>
        <a:lstStyle/>
        <a:p>
          <a:endParaRPr lang="en-US"/>
        </a:p>
      </dgm:t>
    </dgm:pt>
    <dgm:pt modelId="{99046EC8-629D-3948-8905-91913BEA346B}" type="pres">
      <dgm:prSet presAssocID="{BE510EF5-62BF-4C6D-9255-CC79E7F5C5E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830005-9B22-C642-976C-FE5BABA7B108}" type="pres">
      <dgm:prSet presAssocID="{52FC9A9D-F703-41FE-8B2A-DFE6B86F76EF}" presName="hierRoot1" presStyleCnt="0"/>
      <dgm:spPr/>
    </dgm:pt>
    <dgm:pt modelId="{6EB7483F-FD6A-1842-BAA0-7D08E0436E24}" type="pres">
      <dgm:prSet presAssocID="{52FC9A9D-F703-41FE-8B2A-DFE6B86F76EF}" presName="composite" presStyleCnt="0"/>
      <dgm:spPr/>
    </dgm:pt>
    <dgm:pt modelId="{7EB9470B-BBE6-6747-9A62-1FFB8E2AB049}" type="pres">
      <dgm:prSet presAssocID="{52FC9A9D-F703-41FE-8B2A-DFE6B86F76EF}" presName="background" presStyleLbl="node0" presStyleIdx="0" presStyleCnt="1"/>
      <dgm:spPr/>
    </dgm:pt>
    <dgm:pt modelId="{E01AE112-B494-E144-9A71-19020882DC7D}" type="pres">
      <dgm:prSet presAssocID="{52FC9A9D-F703-41FE-8B2A-DFE6B86F76EF}" presName="text" presStyleLbl="fgAcc0" presStyleIdx="0" presStyleCnt="1">
        <dgm:presLayoutVars>
          <dgm:chPref val="3"/>
        </dgm:presLayoutVars>
      </dgm:prSet>
      <dgm:spPr/>
    </dgm:pt>
    <dgm:pt modelId="{DD2D09CF-CB6D-AC4E-ACCC-981AFE555398}" type="pres">
      <dgm:prSet presAssocID="{52FC9A9D-F703-41FE-8B2A-DFE6B86F76EF}" presName="hierChild2" presStyleCnt="0"/>
      <dgm:spPr/>
    </dgm:pt>
    <dgm:pt modelId="{00336E7E-5DF0-6643-9BA7-440A15EFDA25}" type="pres">
      <dgm:prSet presAssocID="{5410A105-F35D-4EA0-A877-62BF8C09AF02}" presName="Name10" presStyleLbl="parChTrans1D2" presStyleIdx="0" presStyleCnt="3"/>
      <dgm:spPr/>
    </dgm:pt>
    <dgm:pt modelId="{67D7DC75-6F6D-3A4F-AD83-AC0CE1CFBFD5}" type="pres">
      <dgm:prSet presAssocID="{AE80F45A-2B65-46FE-9A03-88C2F8626188}" presName="hierRoot2" presStyleCnt="0"/>
      <dgm:spPr/>
    </dgm:pt>
    <dgm:pt modelId="{72368A48-21EE-7645-B315-2509ED4DA4C4}" type="pres">
      <dgm:prSet presAssocID="{AE80F45A-2B65-46FE-9A03-88C2F8626188}" presName="composite2" presStyleCnt="0"/>
      <dgm:spPr/>
    </dgm:pt>
    <dgm:pt modelId="{9F710B15-2C91-8047-8C08-FBCF390B9734}" type="pres">
      <dgm:prSet presAssocID="{AE80F45A-2B65-46FE-9A03-88C2F8626188}" presName="background2" presStyleLbl="node2" presStyleIdx="0" presStyleCnt="3"/>
      <dgm:spPr/>
    </dgm:pt>
    <dgm:pt modelId="{72B85C70-405D-DD41-8ECC-CD5FB3A1FDA8}" type="pres">
      <dgm:prSet presAssocID="{AE80F45A-2B65-46FE-9A03-88C2F8626188}" presName="text2" presStyleLbl="fgAcc2" presStyleIdx="0" presStyleCnt="3">
        <dgm:presLayoutVars>
          <dgm:chPref val="3"/>
        </dgm:presLayoutVars>
      </dgm:prSet>
      <dgm:spPr/>
    </dgm:pt>
    <dgm:pt modelId="{AD8A01C9-4171-2341-9FA0-F5CBB946A366}" type="pres">
      <dgm:prSet presAssocID="{AE80F45A-2B65-46FE-9A03-88C2F8626188}" presName="hierChild3" presStyleCnt="0"/>
      <dgm:spPr/>
    </dgm:pt>
    <dgm:pt modelId="{34F32704-9E18-D747-B415-C9DEA31EFAC9}" type="pres">
      <dgm:prSet presAssocID="{E2BEA1CC-1454-45DA-9744-3B0BB6DD97D1}" presName="Name10" presStyleLbl="parChTrans1D2" presStyleIdx="1" presStyleCnt="3"/>
      <dgm:spPr/>
    </dgm:pt>
    <dgm:pt modelId="{2A025165-F671-2F42-AFB0-F500072C0BED}" type="pres">
      <dgm:prSet presAssocID="{0ED33227-1A6C-4281-AD24-BCAD59D728C0}" presName="hierRoot2" presStyleCnt="0"/>
      <dgm:spPr/>
    </dgm:pt>
    <dgm:pt modelId="{F41B143E-1BB0-C547-A197-9EC6EE510965}" type="pres">
      <dgm:prSet presAssocID="{0ED33227-1A6C-4281-AD24-BCAD59D728C0}" presName="composite2" presStyleCnt="0"/>
      <dgm:spPr/>
    </dgm:pt>
    <dgm:pt modelId="{2A87730C-1504-DB4F-A8C0-A1D8B36B5633}" type="pres">
      <dgm:prSet presAssocID="{0ED33227-1A6C-4281-AD24-BCAD59D728C0}" presName="background2" presStyleLbl="node2" presStyleIdx="1" presStyleCnt="3"/>
      <dgm:spPr/>
    </dgm:pt>
    <dgm:pt modelId="{007F3DA7-341A-2942-BE7C-46681084973B}" type="pres">
      <dgm:prSet presAssocID="{0ED33227-1A6C-4281-AD24-BCAD59D728C0}" presName="text2" presStyleLbl="fgAcc2" presStyleIdx="1" presStyleCnt="3">
        <dgm:presLayoutVars>
          <dgm:chPref val="3"/>
        </dgm:presLayoutVars>
      </dgm:prSet>
      <dgm:spPr/>
    </dgm:pt>
    <dgm:pt modelId="{94702BC5-8689-A44E-9755-E60242BF0621}" type="pres">
      <dgm:prSet presAssocID="{0ED33227-1A6C-4281-AD24-BCAD59D728C0}" presName="hierChild3" presStyleCnt="0"/>
      <dgm:spPr/>
    </dgm:pt>
    <dgm:pt modelId="{ED7E6186-4276-254F-A1FB-DD5CC6FC36C0}" type="pres">
      <dgm:prSet presAssocID="{851094F5-2718-4F89-A6D0-7937448FDA59}" presName="Name10" presStyleLbl="parChTrans1D2" presStyleIdx="2" presStyleCnt="3"/>
      <dgm:spPr/>
    </dgm:pt>
    <dgm:pt modelId="{99553E7D-977E-CD45-949A-90017EF302D1}" type="pres">
      <dgm:prSet presAssocID="{28843C3D-735D-4E26-8B85-A83ABC1CE029}" presName="hierRoot2" presStyleCnt="0"/>
      <dgm:spPr/>
    </dgm:pt>
    <dgm:pt modelId="{E04A6177-ED16-F34A-A463-E87F3E94B043}" type="pres">
      <dgm:prSet presAssocID="{28843C3D-735D-4E26-8B85-A83ABC1CE029}" presName="composite2" presStyleCnt="0"/>
      <dgm:spPr/>
    </dgm:pt>
    <dgm:pt modelId="{7E1B5C1D-333A-704E-B144-228C548C31BC}" type="pres">
      <dgm:prSet presAssocID="{28843C3D-735D-4E26-8B85-A83ABC1CE029}" presName="background2" presStyleLbl="node2" presStyleIdx="2" presStyleCnt="3"/>
      <dgm:spPr/>
    </dgm:pt>
    <dgm:pt modelId="{D86E8AAD-A85A-E944-A3D6-E6CB45CB397A}" type="pres">
      <dgm:prSet presAssocID="{28843C3D-735D-4E26-8B85-A83ABC1CE029}" presName="text2" presStyleLbl="fgAcc2" presStyleIdx="2" presStyleCnt="3">
        <dgm:presLayoutVars>
          <dgm:chPref val="3"/>
        </dgm:presLayoutVars>
      </dgm:prSet>
      <dgm:spPr/>
    </dgm:pt>
    <dgm:pt modelId="{7BB7777F-C655-F840-9AA4-C59DEA850E64}" type="pres">
      <dgm:prSet presAssocID="{28843C3D-735D-4E26-8B85-A83ABC1CE029}" presName="hierChild3" presStyleCnt="0"/>
      <dgm:spPr/>
    </dgm:pt>
  </dgm:ptLst>
  <dgm:cxnLst>
    <dgm:cxn modelId="{0300C019-7695-4C8B-816C-F9170E2B8A27}" srcId="{BE510EF5-62BF-4C6D-9255-CC79E7F5C5EB}" destId="{52FC9A9D-F703-41FE-8B2A-DFE6B86F76EF}" srcOrd="0" destOrd="0" parTransId="{B251E9C3-D153-4CB8-8F83-5014361201C8}" sibTransId="{FEACF144-08E1-4697-B60C-CB86F791D99B}"/>
    <dgm:cxn modelId="{70C0E71C-7A5A-2E4D-BCBA-645CE6228BE1}" type="presOf" srcId="{AE80F45A-2B65-46FE-9A03-88C2F8626188}" destId="{72B85C70-405D-DD41-8ECC-CD5FB3A1FDA8}" srcOrd="0" destOrd="0" presId="urn:microsoft.com/office/officeart/2005/8/layout/hierarchy1"/>
    <dgm:cxn modelId="{DD2C671E-1FCE-B84F-BD89-C4B707F18A8C}" type="presOf" srcId="{0ED33227-1A6C-4281-AD24-BCAD59D728C0}" destId="{007F3DA7-341A-2942-BE7C-46681084973B}" srcOrd="0" destOrd="0" presId="urn:microsoft.com/office/officeart/2005/8/layout/hierarchy1"/>
    <dgm:cxn modelId="{28964336-31B5-044F-A473-136A6561EB6C}" type="presOf" srcId="{5410A105-F35D-4EA0-A877-62BF8C09AF02}" destId="{00336E7E-5DF0-6643-9BA7-440A15EFDA25}" srcOrd="0" destOrd="0" presId="urn:microsoft.com/office/officeart/2005/8/layout/hierarchy1"/>
    <dgm:cxn modelId="{871EE736-8A05-483D-8213-1B093DB58327}" srcId="{52FC9A9D-F703-41FE-8B2A-DFE6B86F76EF}" destId="{0ED33227-1A6C-4281-AD24-BCAD59D728C0}" srcOrd="1" destOrd="0" parTransId="{E2BEA1CC-1454-45DA-9744-3B0BB6DD97D1}" sibTransId="{ABA8EBFF-7B2C-45FE-8D86-3ACC87F3FFDA}"/>
    <dgm:cxn modelId="{FB3DEB42-74D9-FD47-B74E-B986B1428211}" type="presOf" srcId="{851094F5-2718-4F89-A6D0-7937448FDA59}" destId="{ED7E6186-4276-254F-A1FB-DD5CC6FC36C0}" srcOrd="0" destOrd="0" presId="urn:microsoft.com/office/officeart/2005/8/layout/hierarchy1"/>
    <dgm:cxn modelId="{974F89A9-F09E-2A41-A18C-43A52B113977}" type="presOf" srcId="{E2BEA1CC-1454-45DA-9744-3B0BB6DD97D1}" destId="{34F32704-9E18-D747-B415-C9DEA31EFAC9}" srcOrd="0" destOrd="0" presId="urn:microsoft.com/office/officeart/2005/8/layout/hierarchy1"/>
    <dgm:cxn modelId="{C5BFF6B4-5B73-4630-96B9-30899BBD1198}" srcId="{52FC9A9D-F703-41FE-8B2A-DFE6B86F76EF}" destId="{28843C3D-735D-4E26-8B85-A83ABC1CE029}" srcOrd="2" destOrd="0" parTransId="{851094F5-2718-4F89-A6D0-7937448FDA59}" sibTransId="{833C64D0-00C8-48A0-B95D-78A8F47A822E}"/>
    <dgm:cxn modelId="{73DFDDC2-6896-D247-A6CF-7B10D3BEE862}" type="presOf" srcId="{52FC9A9D-F703-41FE-8B2A-DFE6B86F76EF}" destId="{E01AE112-B494-E144-9A71-19020882DC7D}" srcOrd="0" destOrd="0" presId="urn:microsoft.com/office/officeart/2005/8/layout/hierarchy1"/>
    <dgm:cxn modelId="{DDF750CA-8E5C-F04D-AADA-3D06C232E804}" type="presOf" srcId="{28843C3D-735D-4E26-8B85-A83ABC1CE029}" destId="{D86E8AAD-A85A-E944-A3D6-E6CB45CB397A}" srcOrd="0" destOrd="0" presId="urn:microsoft.com/office/officeart/2005/8/layout/hierarchy1"/>
    <dgm:cxn modelId="{921742D1-C5E3-8D4D-AFBE-D3D204C57508}" type="presOf" srcId="{BE510EF5-62BF-4C6D-9255-CC79E7F5C5EB}" destId="{99046EC8-629D-3948-8905-91913BEA346B}" srcOrd="0" destOrd="0" presId="urn:microsoft.com/office/officeart/2005/8/layout/hierarchy1"/>
    <dgm:cxn modelId="{76E6E9F9-27E1-4066-A2E0-5A583A741A0F}" srcId="{52FC9A9D-F703-41FE-8B2A-DFE6B86F76EF}" destId="{AE80F45A-2B65-46FE-9A03-88C2F8626188}" srcOrd="0" destOrd="0" parTransId="{5410A105-F35D-4EA0-A877-62BF8C09AF02}" sibTransId="{327F2408-0753-4294-BD19-7FE7561B1910}"/>
    <dgm:cxn modelId="{E59232B4-66C0-2146-99DA-0835A66E021F}" type="presParOf" srcId="{99046EC8-629D-3948-8905-91913BEA346B}" destId="{BF830005-9B22-C642-976C-FE5BABA7B108}" srcOrd="0" destOrd="0" presId="urn:microsoft.com/office/officeart/2005/8/layout/hierarchy1"/>
    <dgm:cxn modelId="{3228656C-33E2-A54C-820F-DAB9657F873C}" type="presParOf" srcId="{BF830005-9B22-C642-976C-FE5BABA7B108}" destId="{6EB7483F-FD6A-1842-BAA0-7D08E0436E24}" srcOrd="0" destOrd="0" presId="urn:microsoft.com/office/officeart/2005/8/layout/hierarchy1"/>
    <dgm:cxn modelId="{5A6C7B4B-FF1B-E340-9B21-0C341C568B91}" type="presParOf" srcId="{6EB7483F-FD6A-1842-BAA0-7D08E0436E24}" destId="{7EB9470B-BBE6-6747-9A62-1FFB8E2AB049}" srcOrd="0" destOrd="0" presId="urn:microsoft.com/office/officeart/2005/8/layout/hierarchy1"/>
    <dgm:cxn modelId="{CBEE83DC-395E-784C-A359-95C3EE126626}" type="presParOf" srcId="{6EB7483F-FD6A-1842-BAA0-7D08E0436E24}" destId="{E01AE112-B494-E144-9A71-19020882DC7D}" srcOrd="1" destOrd="0" presId="urn:microsoft.com/office/officeart/2005/8/layout/hierarchy1"/>
    <dgm:cxn modelId="{428551D3-67D9-DF40-B84D-C481814518CD}" type="presParOf" srcId="{BF830005-9B22-C642-976C-FE5BABA7B108}" destId="{DD2D09CF-CB6D-AC4E-ACCC-981AFE555398}" srcOrd="1" destOrd="0" presId="urn:microsoft.com/office/officeart/2005/8/layout/hierarchy1"/>
    <dgm:cxn modelId="{DE842233-B517-4445-8F06-1BCFCA95743F}" type="presParOf" srcId="{DD2D09CF-CB6D-AC4E-ACCC-981AFE555398}" destId="{00336E7E-5DF0-6643-9BA7-440A15EFDA25}" srcOrd="0" destOrd="0" presId="urn:microsoft.com/office/officeart/2005/8/layout/hierarchy1"/>
    <dgm:cxn modelId="{00D5485B-EF6E-3D40-BE71-92A794CD3D07}" type="presParOf" srcId="{DD2D09CF-CB6D-AC4E-ACCC-981AFE555398}" destId="{67D7DC75-6F6D-3A4F-AD83-AC0CE1CFBFD5}" srcOrd="1" destOrd="0" presId="urn:microsoft.com/office/officeart/2005/8/layout/hierarchy1"/>
    <dgm:cxn modelId="{0C27C567-026F-D441-A94F-021AB2029EEB}" type="presParOf" srcId="{67D7DC75-6F6D-3A4F-AD83-AC0CE1CFBFD5}" destId="{72368A48-21EE-7645-B315-2509ED4DA4C4}" srcOrd="0" destOrd="0" presId="urn:microsoft.com/office/officeart/2005/8/layout/hierarchy1"/>
    <dgm:cxn modelId="{7ADA74A2-988F-DD41-86AA-1DE42B30EC86}" type="presParOf" srcId="{72368A48-21EE-7645-B315-2509ED4DA4C4}" destId="{9F710B15-2C91-8047-8C08-FBCF390B9734}" srcOrd="0" destOrd="0" presId="urn:microsoft.com/office/officeart/2005/8/layout/hierarchy1"/>
    <dgm:cxn modelId="{3BECCA66-86A4-B845-92FD-D8DC396E7F89}" type="presParOf" srcId="{72368A48-21EE-7645-B315-2509ED4DA4C4}" destId="{72B85C70-405D-DD41-8ECC-CD5FB3A1FDA8}" srcOrd="1" destOrd="0" presId="urn:microsoft.com/office/officeart/2005/8/layout/hierarchy1"/>
    <dgm:cxn modelId="{B5C28D6F-9788-4D42-B3FF-5B556DFFDC9B}" type="presParOf" srcId="{67D7DC75-6F6D-3A4F-AD83-AC0CE1CFBFD5}" destId="{AD8A01C9-4171-2341-9FA0-F5CBB946A366}" srcOrd="1" destOrd="0" presId="urn:microsoft.com/office/officeart/2005/8/layout/hierarchy1"/>
    <dgm:cxn modelId="{A81E2115-73B6-4E44-8319-3555055EEB44}" type="presParOf" srcId="{DD2D09CF-CB6D-AC4E-ACCC-981AFE555398}" destId="{34F32704-9E18-D747-B415-C9DEA31EFAC9}" srcOrd="2" destOrd="0" presId="urn:microsoft.com/office/officeart/2005/8/layout/hierarchy1"/>
    <dgm:cxn modelId="{23947AA0-2B16-9B48-AFD7-E8F42F5D8C2E}" type="presParOf" srcId="{DD2D09CF-CB6D-AC4E-ACCC-981AFE555398}" destId="{2A025165-F671-2F42-AFB0-F500072C0BED}" srcOrd="3" destOrd="0" presId="urn:microsoft.com/office/officeart/2005/8/layout/hierarchy1"/>
    <dgm:cxn modelId="{970A7C62-A8CA-444D-9C8A-04EA681CDD61}" type="presParOf" srcId="{2A025165-F671-2F42-AFB0-F500072C0BED}" destId="{F41B143E-1BB0-C547-A197-9EC6EE510965}" srcOrd="0" destOrd="0" presId="urn:microsoft.com/office/officeart/2005/8/layout/hierarchy1"/>
    <dgm:cxn modelId="{2277BFF5-DFC5-4045-AC58-7782A0D743BD}" type="presParOf" srcId="{F41B143E-1BB0-C547-A197-9EC6EE510965}" destId="{2A87730C-1504-DB4F-A8C0-A1D8B36B5633}" srcOrd="0" destOrd="0" presId="urn:microsoft.com/office/officeart/2005/8/layout/hierarchy1"/>
    <dgm:cxn modelId="{B440D68C-8BE3-4B4C-AEED-F73D3994F31E}" type="presParOf" srcId="{F41B143E-1BB0-C547-A197-9EC6EE510965}" destId="{007F3DA7-341A-2942-BE7C-46681084973B}" srcOrd="1" destOrd="0" presId="urn:microsoft.com/office/officeart/2005/8/layout/hierarchy1"/>
    <dgm:cxn modelId="{CC3B4DE1-6117-FA4F-901A-8CD06CB62CDF}" type="presParOf" srcId="{2A025165-F671-2F42-AFB0-F500072C0BED}" destId="{94702BC5-8689-A44E-9755-E60242BF0621}" srcOrd="1" destOrd="0" presId="urn:microsoft.com/office/officeart/2005/8/layout/hierarchy1"/>
    <dgm:cxn modelId="{65A65B02-EDF1-EE4A-8139-601C16C827F2}" type="presParOf" srcId="{DD2D09CF-CB6D-AC4E-ACCC-981AFE555398}" destId="{ED7E6186-4276-254F-A1FB-DD5CC6FC36C0}" srcOrd="4" destOrd="0" presId="urn:microsoft.com/office/officeart/2005/8/layout/hierarchy1"/>
    <dgm:cxn modelId="{AC8F4F8A-0E07-0843-988F-DA2CAEF26821}" type="presParOf" srcId="{DD2D09CF-CB6D-AC4E-ACCC-981AFE555398}" destId="{99553E7D-977E-CD45-949A-90017EF302D1}" srcOrd="5" destOrd="0" presId="urn:microsoft.com/office/officeart/2005/8/layout/hierarchy1"/>
    <dgm:cxn modelId="{EA62C219-0CE7-0148-B672-BDD1EC3E5E49}" type="presParOf" srcId="{99553E7D-977E-CD45-949A-90017EF302D1}" destId="{E04A6177-ED16-F34A-A463-E87F3E94B043}" srcOrd="0" destOrd="0" presId="urn:microsoft.com/office/officeart/2005/8/layout/hierarchy1"/>
    <dgm:cxn modelId="{EC74A55C-543B-CC40-9262-1042A2BF91E3}" type="presParOf" srcId="{E04A6177-ED16-F34A-A463-E87F3E94B043}" destId="{7E1B5C1D-333A-704E-B144-228C548C31BC}" srcOrd="0" destOrd="0" presId="urn:microsoft.com/office/officeart/2005/8/layout/hierarchy1"/>
    <dgm:cxn modelId="{2A4E6FDE-685D-EA4C-A847-3B2BA344A243}" type="presParOf" srcId="{E04A6177-ED16-F34A-A463-E87F3E94B043}" destId="{D86E8AAD-A85A-E944-A3D6-E6CB45CB397A}" srcOrd="1" destOrd="0" presId="urn:microsoft.com/office/officeart/2005/8/layout/hierarchy1"/>
    <dgm:cxn modelId="{D8229110-CC7C-0F40-8D83-A3C8176C4AF6}" type="presParOf" srcId="{99553E7D-977E-CD45-949A-90017EF302D1}" destId="{7BB7777F-C655-F840-9AA4-C59DEA850E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44B6B0-5DAB-46DC-9E7A-FF596695B3C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ABA9C2E-72BF-4692-A03E-5F0DC64F99FD}">
      <dgm:prSet/>
      <dgm:spPr/>
      <dgm:t>
        <a:bodyPr/>
        <a:lstStyle/>
        <a:p>
          <a:r>
            <a:rPr lang="en-US" b="0" baseline="0"/>
            <a:t>kavramsal</a:t>
          </a:r>
          <a:endParaRPr lang="en-US"/>
        </a:p>
      </dgm:t>
    </dgm:pt>
    <dgm:pt modelId="{CE99ADAB-117A-4035-A66D-E65D912338FD}" type="parTrans" cxnId="{DB3B3DD0-FAD8-4440-98AB-33D8A17BA153}">
      <dgm:prSet/>
      <dgm:spPr/>
      <dgm:t>
        <a:bodyPr/>
        <a:lstStyle/>
        <a:p>
          <a:endParaRPr lang="en-US"/>
        </a:p>
      </dgm:t>
    </dgm:pt>
    <dgm:pt modelId="{D43F555C-6C64-44AD-9516-85F20719ED89}" type="sibTrans" cxnId="{DB3B3DD0-FAD8-4440-98AB-33D8A17BA153}">
      <dgm:prSet/>
      <dgm:spPr/>
      <dgm:t>
        <a:bodyPr/>
        <a:lstStyle/>
        <a:p>
          <a:endParaRPr lang="en-US"/>
        </a:p>
      </dgm:t>
    </dgm:pt>
    <dgm:pt modelId="{88C5CA67-6423-43EB-A811-E665012087FE}">
      <dgm:prSet/>
      <dgm:spPr/>
      <dgm:t>
        <a:bodyPr/>
        <a:lstStyle/>
        <a:p>
          <a:r>
            <a:rPr lang="en-US" b="0" baseline="0"/>
            <a:t>kişilerarası</a:t>
          </a:r>
          <a:endParaRPr lang="en-US"/>
        </a:p>
      </dgm:t>
    </dgm:pt>
    <dgm:pt modelId="{2398A4EE-F555-4E06-8193-B711A82BFA94}" type="parTrans" cxnId="{75AECF10-4E47-457A-938F-4BDBC5D984D7}">
      <dgm:prSet/>
      <dgm:spPr/>
      <dgm:t>
        <a:bodyPr/>
        <a:lstStyle/>
        <a:p>
          <a:endParaRPr lang="en-US"/>
        </a:p>
      </dgm:t>
    </dgm:pt>
    <dgm:pt modelId="{183E5AEC-E3B0-4022-B72E-88AEBA19AA63}" type="sibTrans" cxnId="{75AECF10-4E47-457A-938F-4BDBC5D984D7}">
      <dgm:prSet/>
      <dgm:spPr/>
      <dgm:t>
        <a:bodyPr/>
        <a:lstStyle/>
        <a:p>
          <a:endParaRPr lang="en-US"/>
        </a:p>
      </dgm:t>
    </dgm:pt>
    <dgm:pt modelId="{46979E92-D714-45A5-BC50-DBD23072DDF4}">
      <dgm:prSet/>
      <dgm:spPr/>
      <dgm:t>
        <a:bodyPr/>
        <a:lstStyle/>
        <a:p>
          <a:r>
            <a:rPr lang="en-US" b="0" baseline="0"/>
            <a:t>metinsel</a:t>
          </a:r>
          <a:endParaRPr lang="en-US"/>
        </a:p>
      </dgm:t>
    </dgm:pt>
    <dgm:pt modelId="{91FF4640-DD16-4EEA-B776-C42B5850DE3A}" type="parTrans" cxnId="{F66B969A-50E9-493A-9820-73B89CFE7BAC}">
      <dgm:prSet/>
      <dgm:spPr/>
      <dgm:t>
        <a:bodyPr/>
        <a:lstStyle/>
        <a:p>
          <a:endParaRPr lang="en-US"/>
        </a:p>
      </dgm:t>
    </dgm:pt>
    <dgm:pt modelId="{84C19D1D-FAF2-4851-AB80-68BD07D5BBB1}" type="sibTrans" cxnId="{F66B969A-50E9-493A-9820-73B89CFE7BAC}">
      <dgm:prSet/>
      <dgm:spPr/>
      <dgm:t>
        <a:bodyPr/>
        <a:lstStyle/>
        <a:p>
          <a:endParaRPr lang="en-US"/>
        </a:p>
      </dgm:t>
    </dgm:pt>
    <dgm:pt modelId="{0921A4AD-131F-6341-8293-D019A1F29E05}" type="pres">
      <dgm:prSet presAssocID="{3644B6B0-5DAB-46DC-9E7A-FF596695B3C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10C2B1A-C211-4A40-8D8A-DB9EBE734BB5}" type="pres">
      <dgm:prSet presAssocID="{0ABA9C2E-72BF-4692-A03E-5F0DC64F99FD}" presName="hierRoot1" presStyleCnt="0"/>
      <dgm:spPr/>
    </dgm:pt>
    <dgm:pt modelId="{250CF3B9-6379-4B4D-8A10-EF4E00BD5AAF}" type="pres">
      <dgm:prSet presAssocID="{0ABA9C2E-72BF-4692-A03E-5F0DC64F99FD}" presName="composite" presStyleCnt="0"/>
      <dgm:spPr/>
    </dgm:pt>
    <dgm:pt modelId="{8BAB532B-26A0-384E-8631-F7137B3EA5F3}" type="pres">
      <dgm:prSet presAssocID="{0ABA9C2E-72BF-4692-A03E-5F0DC64F99FD}" presName="background" presStyleLbl="node0" presStyleIdx="0" presStyleCnt="3"/>
      <dgm:spPr/>
    </dgm:pt>
    <dgm:pt modelId="{581B9DD8-0342-1A4E-8FF2-888BCB42786A}" type="pres">
      <dgm:prSet presAssocID="{0ABA9C2E-72BF-4692-A03E-5F0DC64F99FD}" presName="text" presStyleLbl="fgAcc0" presStyleIdx="0" presStyleCnt="3">
        <dgm:presLayoutVars>
          <dgm:chPref val="3"/>
        </dgm:presLayoutVars>
      </dgm:prSet>
      <dgm:spPr/>
    </dgm:pt>
    <dgm:pt modelId="{718295BE-2E08-B04E-9B0E-4ECBA10140F7}" type="pres">
      <dgm:prSet presAssocID="{0ABA9C2E-72BF-4692-A03E-5F0DC64F99FD}" presName="hierChild2" presStyleCnt="0"/>
      <dgm:spPr/>
    </dgm:pt>
    <dgm:pt modelId="{9512398B-8589-A148-8250-FC6C729D1D9A}" type="pres">
      <dgm:prSet presAssocID="{88C5CA67-6423-43EB-A811-E665012087FE}" presName="hierRoot1" presStyleCnt="0"/>
      <dgm:spPr/>
    </dgm:pt>
    <dgm:pt modelId="{F7976BAD-55DF-6341-B4B4-7CEDC3B341C6}" type="pres">
      <dgm:prSet presAssocID="{88C5CA67-6423-43EB-A811-E665012087FE}" presName="composite" presStyleCnt="0"/>
      <dgm:spPr/>
    </dgm:pt>
    <dgm:pt modelId="{E5AFD535-90C9-B444-BA7F-44270DF6F3E8}" type="pres">
      <dgm:prSet presAssocID="{88C5CA67-6423-43EB-A811-E665012087FE}" presName="background" presStyleLbl="node0" presStyleIdx="1" presStyleCnt="3"/>
      <dgm:spPr/>
    </dgm:pt>
    <dgm:pt modelId="{DAFE3911-5607-E647-B4CB-B0B136BD490D}" type="pres">
      <dgm:prSet presAssocID="{88C5CA67-6423-43EB-A811-E665012087FE}" presName="text" presStyleLbl="fgAcc0" presStyleIdx="1" presStyleCnt="3">
        <dgm:presLayoutVars>
          <dgm:chPref val="3"/>
        </dgm:presLayoutVars>
      </dgm:prSet>
      <dgm:spPr/>
    </dgm:pt>
    <dgm:pt modelId="{5C5AAF73-1DA7-DA4D-8022-E3894590E26F}" type="pres">
      <dgm:prSet presAssocID="{88C5CA67-6423-43EB-A811-E665012087FE}" presName="hierChild2" presStyleCnt="0"/>
      <dgm:spPr/>
    </dgm:pt>
    <dgm:pt modelId="{68C6A60F-E62F-6D48-9CE1-E5112DA05857}" type="pres">
      <dgm:prSet presAssocID="{46979E92-D714-45A5-BC50-DBD23072DDF4}" presName="hierRoot1" presStyleCnt="0"/>
      <dgm:spPr/>
    </dgm:pt>
    <dgm:pt modelId="{C5A79B2A-89E5-0A45-B472-D0D60E51FDFE}" type="pres">
      <dgm:prSet presAssocID="{46979E92-D714-45A5-BC50-DBD23072DDF4}" presName="composite" presStyleCnt="0"/>
      <dgm:spPr/>
    </dgm:pt>
    <dgm:pt modelId="{601703D4-AD13-C841-82DE-B575A6BE4E30}" type="pres">
      <dgm:prSet presAssocID="{46979E92-D714-45A5-BC50-DBD23072DDF4}" presName="background" presStyleLbl="node0" presStyleIdx="2" presStyleCnt="3"/>
      <dgm:spPr/>
    </dgm:pt>
    <dgm:pt modelId="{901A2D7D-C3E4-7149-B8B3-988357220C94}" type="pres">
      <dgm:prSet presAssocID="{46979E92-D714-45A5-BC50-DBD23072DDF4}" presName="text" presStyleLbl="fgAcc0" presStyleIdx="2" presStyleCnt="3">
        <dgm:presLayoutVars>
          <dgm:chPref val="3"/>
        </dgm:presLayoutVars>
      </dgm:prSet>
      <dgm:spPr/>
    </dgm:pt>
    <dgm:pt modelId="{611F74F3-327E-834A-A1F0-A90180237488}" type="pres">
      <dgm:prSet presAssocID="{46979E92-D714-45A5-BC50-DBD23072DDF4}" presName="hierChild2" presStyleCnt="0"/>
      <dgm:spPr/>
    </dgm:pt>
  </dgm:ptLst>
  <dgm:cxnLst>
    <dgm:cxn modelId="{75AECF10-4E47-457A-938F-4BDBC5D984D7}" srcId="{3644B6B0-5DAB-46DC-9E7A-FF596695B3C8}" destId="{88C5CA67-6423-43EB-A811-E665012087FE}" srcOrd="1" destOrd="0" parTransId="{2398A4EE-F555-4E06-8193-B711A82BFA94}" sibTransId="{183E5AEC-E3B0-4022-B72E-88AEBA19AA63}"/>
    <dgm:cxn modelId="{9B5AD82E-5B0D-2D42-8643-091F81879576}" type="presOf" srcId="{88C5CA67-6423-43EB-A811-E665012087FE}" destId="{DAFE3911-5607-E647-B4CB-B0B136BD490D}" srcOrd="0" destOrd="0" presId="urn:microsoft.com/office/officeart/2005/8/layout/hierarchy1"/>
    <dgm:cxn modelId="{0291FA31-AFE2-7042-80B4-01027D104976}" type="presOf" srcId="{3644B6B0-5DAB-46DC-9E7A-FF596695B3C8}" destId="{0921A4AD-131F-6341-8293-D019A1F29E05}" srcOrd="0" destOrd="0" presId="urn:microsoft.com/office/officeart/2005/8/layout/hierarchy1"/>
    <dgm:cxn modelId="{4C1B543E-A2DA-8748-84B9-E5273F661185}" type="presOf" srcId="{0ABA9C2E-72BF-4692-A03E-5F0DC64F99FD}" destId="{581B9DD8-0342-1A4E-8FF2-888BCB42786A}" srcOrd="0" destOrd="0" presId="urn:microsoft.com/office/officeart/2005/8/layout/hierarchy1"/>
    <dgm:cxn modelId="{0DC4FB5F-F5A5-E741-87EA-9D6F6102FCB4}" type="presOf" srcId="{46979E92-D714-45A5-BC50-DBD23072DDF4}" destId="{901A2D7D-C3E4-7149-B8B3-988357220C94}" srcOrd="0" destOrd="0" presId="urn:microsoft.com/office/officeart/2005/8/layout/hierarchy1"/>
    <dgm:cxn modelId="{F66B969A-50E9-493A-9820-73B89CFE7BAC}" srcId="{3644B6B0-5DAB-46DC-9E7A-FF596695B3C8}" destId="{46979E92-D714-45A5-BC50-DBD23072DDF4}" srcOrd="2" destOrd="0" parTransId="{91FF4640-DD16-4EEA-B776-C42B5850DE3A}" sibTransId="{84C19D1D-FAF2-4851-AB80-68BD07D5BBB1}"/>
    <dgm:cxn modelId="{DB3B3DD0-FAD8-4440-98AB-33D8A17BA153}" srcId="{3644B6B0-5DAB-46DC-9E7A-FF596695B3C8}" destId="{0ABA9C2E-72BF-4692-A03E-5F0DC64F99FD}" srcOrd="0" destOrd="0" parTransId="{CE99ADAB-117A-4035-A66D-E65D912338FD}" sibTransId="{D43F555C-6C64-44AD-9516-85F20719ED89}"/>
    <dgm:cxn modelId="{16FE9DD7-5BF9-5A49-B6EE-4D4C8B15335A}" type="presParOf" srcId="{0921A4AD-131F-6341-8293-D019A1F29E05}" destId="{510C2B1A-C211-4A40-8D8A-DB9EBE734BB5}" srcOrd="0" destOrd="0" presId="urn:microsoft.com/office/officeart/2005/8/layout/hierarchy1"/>
    <dgm:cxn modelId="{66791875-2A2F-FA46-8106-EF01DD27F2C9}" type="presParOf" srcId="{510C2B1A-C211-4A40-8D8A-DB9EBE734BB5}" destId="{250CF3B9-6379-4B4D-8A10-EF4E00BD5AAF}" srcOrd="0" destOrd="0" presId="urn:microsoft.com/office/officeart/2005/8/layout/hierarchy1"/>
    <dgm:cxn modelId="{D83C07DF-B820-1541-92CD-0FB99061ABE9}" type="presParOf" srcId="{250CF3B9-6379-4B4D-8A10-EF4E00BD5AAF}" destId="{8BAB532B-26A0-384E-8631-F7137B3EA5F3}" srcOrd="0" destOrd="0" presId="urn:microsoft.com/office/officeart/2005/8/layout/hierarchy1"/>
    <dgm:cxn modelId="{F328581B-D9E9-8E43-B982-91CA9F06DFB1}" type="presParOf" srcId="{250CF3B9-6379-4B4D-8A10-EF4E00BD5AAF}" destId="{581B9DD8-0342-1A4E-8FF2-888BCB42786A}" srcOrd="1" destOrd="0" presId="urn:microsoft.com/office/officeart/2005/8/layout/hierarchy1"/>
    <dgm:cxn modelId="{56C3E669-1348-E54C-B3A4-61A510EEAF8E}" type="presParOf" srcId="{510C2B1A-C211-4A40-8D8A-DB9EBE734BB5}" destId="{718295BE-2E08-B04E-9B0E-4ECBA10140F7}" srcOrd="1" destOrd="0" presId="urn:microsoft.com/office/officeart/2005/8/layout/hierarchy1"/>
    <dgm:cxn modelId="{D3372074-27D2-C34D-8C4C-BC6225FB22CD}" type="presParOf" srcId="{0921A4AD-131F-6341-8293-D019A1F29E05}" destId="{9512398B-8589-A148-8250-FC6C729D1D9A}" srcOrd="1" destOrd="0" presId="urn:microsoft.com/office/officeart/2005/8/layout/hierarchy1"/>
    <dgm:cxn modelId="{1426A917-D8E1-5846-AD0A-911361B0BE59}" type="presParOf" srcId="{9512398B-8589-A148-8250-FC6C729D1D9A}" destId="{F7976BAD-55DF-6341-B4B4-7CEDC3B341C6}" srcOrd="0" destOrd="0" presId="urn:microsoft.com/office/officeart/2005/8/layout/hierarchy1"/>
    <dgm:cxn modelId="{C1281D0B-1052-0242-BF8F-0F490103CC79}" type="presParOf" srcId="{F7976BAD-55DF-6341-B4B4-7CEDC3B341C6}" destId="{E5AFD535-90C9-B444-BA7F-44270DF6F3E8}" srcOrd="0" destOrd="0" presId="urn:microsoft.com/office/officeart/2005/8/layout/hierarchy1"/>
    <dgm:cxn modelId="{E7F84CB7-3F07-DB43-B639-29AF9AD34F03}" type="presParOf" srcId="{F7976BAD-55DF-6341-B4B4-7CEDC3B341C6}" destId="{DAFE3911-5607-E647-B4CB-B0B136BD490D}" srcOrd="1" destOrd="0" presId="urn:microsoft.com/office/officeart/2005/8/layout/hierarchy1"/>
    <dgm:cxn modelId="{578A25E7-3710-E444-B093-169E07AE013C}" type="presParOf" srcId="{9512398B-8589-A148-8250-FC6C729D1D9A}" destId="{5C5AAF73-1DA7-DA4D-8022-E3894590E26F}" srcOrd="1" destOrd="0" presId="urn:microsoft.com/office/officeart/2005/8/layout/hierarchy1"/>
    <dgm:cxn modelId="{A63C7FFE-DF30-1444-9E64-3A6C636A6998}" type="presParOf" srcId="{0921A4AD-131F-6341-8293-D019A1F29E05}" destId="{68C6A60F-E62F-6D48-9CE1-E5112DA05857}" srcOrd="2" destOrd="0" presId="urn:microsoft.com/office/officeart/2005/8/layout/hierarchy1"/>
    <dgm:cxn modelId="{130EC041-3507-934C-9A8B-D9F59151ECCA}" type="presParOf" srcId="{68C6A60F-E62F-6D48-9CE1-E5112DA05857}" destId="{C5A79B2A-89E5-0A45-B472-D0D60E51FDFE}" srcOrd="0" destOrd="0" presId="urn:microsoft.com/office/officeart/2005/8/layout/hierarchy1"/>
    <dgm:cxn modelId="{0BB64D70-F03A-3C43-9E66-4C525E9227ED}" type="presParOf" srcId="{C5A79B2A-89E5-0A45-B472-D0D60E51FDFE}" destId="{601703D4-AD13-C841-82DE-B575A6BE4E30}" srcOrd="0" destOrd="0" presId="urn:microsoft.com/office/officeart/2005/8/layout/hierarchy1"/>
    <dgm:cxn modelId="{C435684D-1E37-FB44-AB68-F1AA2DA5F37E}" type="presParOf" srcId="{C5A79B2A-89E5-0A45-B472-D0D60E51FDFE}" destId="{901A2D7D-C3E4-7149-B8B3-988357220C94}" srcOrd="1" destOrd="0" presId="urn:microsoft.com/office/officeart/2005/8/layout/hierarchy1"/>
    <dgm:cxn modelId="{71F4CB0F-A3B5-1A4D-91FA-0E8E79052BA7}" type="presParOf" srcId="{68C6A60F-E62F-6D48-9CE1-E5112DA05857}" destId="{611F74F3-327E-834A-A1F0-A9018023748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41D9DF-E7C7-BC44-AFAD-6DDFF0C4135B}">
      <dsp:nvSpPr>
        <dsp:cNvPr id="0" name=""/>
        <dsp:cNvSpPr/>
      </dsp:nvSpPr>
      <dsp:spPr>
        <a:xfrm>
          <a:off x="1070" y="392352"/>
          <a:ext cx="4174861" cy="25049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kern="1200" baseline="0"/>
            <a:t>metnin anlaşılabilmesi</a:t>
          </a:r>
          <a:endParaRPr lang="en-US" sz="4000" kern="1200"/>
        </a:p>
      </dsp:txBody>
      <dsp:txXfrm>
        <a:off x="1070" y="392352"/>
        <a:ext cx="4174861" cy="2504916"/>
      </dsp:txXfrm>
    </dsp:sp>
    <dsp:sp modelId="{856E89A6-1D4E-3E41-8C7C-32975229FB0C}">
      <dsp:nvSpPr>
        <dsp:cNvPr id="0" name=""/>
        <dsp:cNvSpPr/>
      </dsp:nvSpPr>
      <dsp:spPr>
        <a:xfrm>
          <a:off x="4593418" y="392352"/>
          <a:ext cx="4174861" cy="2504916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kern="1200" baseline="0"/>
            <a:t>dilin ardındaki kültürün yeterince tanınması gerekir.</a:t>
          </a:r>
          <a:endParaRPr lang="en-US" sz="4000" kern="1200"/>
        </a:p>
      </dsp:txBody>
      <dsp:txXfrm>
        <a:off x="4593418" y="392352"/>
        <a:ext cx="4174861" cy="25049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69D38B-216B-3C4B-996B-B25BA2A4070F}">
      <dsp:nvSpPr>
        <dsp:cNvPr id="0" name=""/>
        <dsp:cNvSpPr/>
      </dsp:nvSpPr>
      <dsp:spPr>
        <a:xfrm>
          <a:off x="0" y="731564"/>
          <a:ext cx="2466379" cy="1566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8E2BC-EDAC-C944-AC6C-8F306E1B9D9C}">
      <dsp:nvSpPr>
        <dsp:cNvPr id="0" name=""/>
        <dsp:cNvSpPr/>
      </dsp:nvSpPr>
      <dsp:spPr>
        <a:xfrm>
          <a:off x="274042" y="991904"/>
          <a:ext cx="2466379" cy="1566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betimleme, tanımlama, gösterme </a:t>
          </a:r>
        </a:p>
      </dsp:txBody>
      <dsp:txXfrm>
        <a:off x="319913" y="1037775"/>
        <a:ext cx="2374637" cy="1474409"/>
      </dsp:txXfrm>
    </dsp:sp>
    <dsp:sp modelId="{71CE9B75-71BD-6C41-AFAA-3A96B369B1FC}">
      <dsp:nvSpPr>
        <dsp:cNvPr id="0" name=""/>
        <dsp:cNvSpPr/>
      </dsp:nvSpPr>
      <dsp:spPr>
        <a:xfrm>
          <a:off x="3014464" y="731564"/>
          <a:ext cx="2466379" cy="1566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2100CB-9D06-564D-B8E4-60809B88DEF0}">
      <dsp:nvSpPr>
        <dsp:cNvPr id="0" name=""/>
        <dsp:cNvSpPr/>
      </dsp:nvSpPr>
      <dsp:spPr>
        <a:xfrm>
          <a:off x="3288506" y="991904"/>
          <a:ext cx="2466379" cy="1566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anlatım </a:t>
          </a:r>
        </a:p>
      </dsp:txBody>
      <dsp:txXfrm>
        <a:off x="3334377" y="1037775"/>
        <a:ext cx="2374637" cy="1474409"/>
      </dsp:txXfrm>
    </dsp:sp>
    <dsp:sp modelId="{F3AEE0A1-E561-0B4A-A073-AB262560613B}">
      <dsp:nvSpPr>
        <dsp:cNvPr id="0" name=""/>
        <dsp:cNvSpPr/>
      </dsp:nvSpPr>
      <dsp:spPr>
        <a:xfrm>
          <a:off x="6028928" y="731564"/>
          <a:ext cx="2466379" cy="1566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A2640-F22E-5E4C-A5C0-34AB32A0C079}">
      <dsp:nvSpPr>
        <dsp:cNvPr id="0" name=""/>
        <dsp:cNvSpPr/>
      </dsp:nvSpPr>
      <dsp:spPr>
        <a:xfrm>
          <a:off x="6302970" y="991904"/>
          <a:ext cx="2466379" cy="1566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seslenme </a:t>
          </a:r>
        </a:p>
      </dsp:txBody>
      <dsp:txXfrm>
        <a:off x="6348841" y="1037775"/>
        <a:ext cx="2374637" cy="14744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7E6186-4276-254F-A1FB-DD5CC6FC36C0}">
      <dsp:nvSpPr>
        <dsp:cNvPr id="0" name=""/>
        <dsp:cNvSpPr/>
      </dsp:nvSpPr>
      <dsp:spPr>
        <a:xfrm>
          <a:off x="4275058" y="1253752"/>
          <a:ext cx="2411571" cy="573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058"/>
              </a:lnTo>
              <a:lnTo>
                <a:pt x="2411571" y="391058"/>
              </a:lnTo>
              <a:lnTo>
                <a:pt x="2411571" y="5738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F32704-9E18-D747-B415-C9DEA31EFAC9}">
      <dsp:nvSpPr>
        <dsp:cNvPr id="0" name=""/>
        <dsp:cNvSpPr/>
      </dsp:nvSpPr>
      <dsp:spPr>
        <a:xfrm>
          <a:off x="4229338" y="1253752"/>
          <a:ext cx="91440" cy="5738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38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336E7E-5DF0-6643-9BA7-440A15EFDA25}">
      <dsp:nvSpPr>
        <dsp:cNvPr id="0" name=""/>
        <dsp:cNvSpPr/>
      </dsp:nvSpPr>
      <dsp:spPr>
        <a:xfrm>
          <a:off x="1863486" y="1253752"/>
          <a:ext cx="2411571" cy="573844"/>
        </a:xfrm>
        <a:custGeom>
          <a:avLst/>
          <a:gdLst/>
          <a:ahLst/>
          <a:cxnLst/>
          <a:rect l="0" t="0" r="0" b="0"/>
          <a:pathLst>
            <a:path>
              <a:moveTo>
                <a:pt x="2411571" y="0"/>
              </a:moveTo>
              <a:lnTo>
                <a:pt x="2411571" y="391058"/>
              </a:lnTo>
              <a:lnTo>
                <a:pt x="0" y="391058"/>
              </a:lnTo>
              <a:lnTo>
                <a:pt x="0" y="5738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9470B-BBE6-6747-9A62-1FFB8E2AB049}">
      <dsp:nvSpPr>
        <dsp:cNvPr id="0" name=""/>
        <dsp:cNvSpPr/>
      </dsp:nvSpPr>
      <dsp:spPr>
        <a:xfrm>
          <a:off x="3288506" y="831"/>
          <a:ext cx="1973103" cy="12529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AE112-B494-E144-9A71-19020882DC7D}">
      <dsp:nvSpPr>
        <dsp:cNvPr id="0" name=""/>
        <dsp:cNvSpPr/>
      </dsp:nvSpPr>
      <dsp:spPr>
        <a:xfrm>
          <a:off x="3507739" y="209103"/>
          <a:ext cx="1973103" cy="12529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baseline="0"/>
            <a:t>Öncekilere ek olarak:</a:t>
          </a:r>
          <a:endParaRPr lang="en-US" sz="3000" kern="1200"/>
        </a:p>
      </dsp:txBody>
      <dsp:txXfrm>
        <a:off x="3544436" y="245800"/>
        <a:ext cx="1899709" cy="1179526"/>
      </dsp:txXfrm>
    </dsp:sp>
    <dsp:sp modelId="{9F710B15-2C91-8047-8C08-FBCF390B9734}">
      <dsp:nvSpPr>
        <dsp:cNvPr id="0" name=""/>
        <dsp:cNvSpPr/>
      </dsp:nvSpPr>
      <dsp:spPr>
        <a:xfrm>
          <a:off x="876934" y="1827596"/>
          <a:ext cx="1973103" cy="12529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B85C70-405D-DD41-8ECC-CD5FB3A1FDA8}">
      <dsp:nvSpPr>
        <dsp:cNvPr id="0" name=""/>
        <dsp:cNvSpPr/>
      </dsp:nvSpPr>
      <dsp:spPr>
        <a:xfrm>
          <a:off x="1096168" y="2035868"/>
          <a:ext cx="1973103" cy="12529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baseline="0"/>
            <a:t>ilişkisel</a:t>
          </a:r>
          <a:endParaRPr lang="en-US" sz="3000" kern="1200"/>
        </a:p>
      </dsp:txBody>
      <dsp:txXfrm>
        <a:off x="1132865" y="2072565"/>
        <a:ext cx="1899709" cy="1179526"/>
      </dsp:txXfrm>
    </dsp:sp>
    <dsp:sp modelId="{2A87730C-1504-DB4F-A8C0-A1D8B36B5633}">
      <dsp:nvSpPr>
        <dsp:cNvPr id="0" name=""/>
        <dsp:cNvSpPr/>
      </dsp:nvSpPr>
      <dsp:spPr>
        <a:xfrm>
          <a:off x="3288506" y="1827596"/>
          <a:ext cx="1973103" cy="12529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F3DA7-341A-2942-BE7C-46681084973B}">
      <dsp:nvSpPr>
        <dsp:cNvPr id="0" name=""/>
        <dsp:cNvSpPr/>
      </dsp:nvSpPr>
      <dsp:spPr>
        <a:xfrm>
          <a:off x="3507739" y="2035868"/>
          <a:ext cx="1973103" cy="12529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baseline="0"/>
            <a:t>üst-dilsel</a:t>
          </a:r>
          <a:endParaRPr lang="en-US" sz="3000" kern="1200"/>
        </a:p>
      </dsp:txBody>
      <dsp:txXfrm>
        <a:off x="3544436" y="2072565"/>
        <a:ext cx="1899709" cy="1179526"/>
      </dsp:txXfrm>
    </dsp:sp>
    <dsp:sp modelId="{7E1B5C1D-333A-704E-B144-228C548C31BC}">
      <dsp:nvSpPr>
        <dsp:cNvPr id="0" name=""/>
        <dsp:cNvSpPr/>
      </dsp:nvSpPr>
      <dsp:spPr>
        <a:xfrm>
          <a:off x="5700077" y="1827596"/>
          <a:ext cx="1973103" cy="12529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6E8AAD-A85A-E944-A3D6-E6CB45CB397A}">
      <dsp:nvSpPr>
        <dsp:cNvPr id="0" name=""/>
        <dsp:cNvSpPr/>
      </dsp:nvSpPr>
      <dsp:spPr>
        <a:xfrm>
          <a:off x="5919311" y="2035868"/>
          <a:ext cx="1973103" cy="12529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baseline="0"/>
            <a:t>şiirsel</a:t>
          </a:r>
          <a:endParaRPr lang="en-US" sz="3000" kern="1200"/>
        </a:p>
      </dsp:txBody>
      <dsp:txXfrm>
        <a:off x="5956008" y="2072565"/>
        <a:ext cx="1899709" cy="11795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B532B-26A0-384E-8631-F7137B3EA5F3}">
      <dsp:nvSpPr>
        <dsp:cNvPr id="0" name=""/>
        <dsp:cNvSpPr/>
      </dsp:nvSpPr>
      <dsp:spPr>
        <a:xfrm>
          <a:off x="0" y="731564"/>
          <a:ext cx="2466379" cy="1566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1B9DD8-0342-1A4E-8FF2-888BCB42786A}">
      <dsp:nvSpPr>
        <dsp:cNvPr id="0" name=""/>
        <dsp:cNvSpPr/>
      </dsp:nvSpPr>
      <dsp:spPr>
        <a:xfrm>
          <a:off x="274042" y="991904"/>
          <a:ext cx="2466379" cy="1566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0" kern="1200" baseline="0"/>
            <a:t>kavramsal</a:t>
          </a:r>
          <a:endParaRPr lang="en-US" sz="3800" kern="1200"/>
        </a:p>
      </dsp:txBody>
      <dsp:txXfrm>
        <a:off x="319913" y="1037775"/>
        <a:ext cx="2374637" cy="1474409"/>
      </dsp:txXfrm>
    </dsp:sp>
    <dsp:sp modelId="{E5AFD535-90C9-B444-BA7F-44270DF6F3E8}">
      <dsp:nvSpPr>
        <dsp:cNvPr id="0" name=""/>
        <dsp:cNvSpPr/>
      </dsp:nvSpPr>
      <dsp:spPr>
        <a:xfrm>
          <a:off x="3014464" y="731564"/>
          <a:ext cx="2466379" cy="1566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E3911-5607-E647-B4CB-B0B136BD490D}">
      <dsp:nvSpPr>
        <dsp:cNvPr id="0" name=""/>
        <dsp:cNvSpPr/>
      </dsp:nvSpPr>
      <dsp:spPr>
        <a:xfrm>
          <a:off x="3288506" y="991904"/>
          <a:ext cx="2466379" cy="1566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0" kern="1200" baseline="0"/>
            <a:t>kişilerarası</a:t>
          </a:r>
          <a:endParaRPr lang="en-US" sz="3800" kern="1200"/>
        </a:p>
      </dsp:txBody>
      <dsp:txXfrm>
        <a:off x="3334377" y="1037775"/>
        <a:ext cx="2374637" cy="1474409"/>
      </dsp:txXfrm>
    </dsp:sp>
    <dsp:sp modelId="{601703D4-AD13-C841-82DE-B575A6BE4E30}">
      <dsp:nvSpPr>
        <dsp:cNvPr id="0" name=""/>
        <dsp:cNvSpPr/>
      </dsp:nvSpPr>
      <dsp:spPr>
        <a:xfrm>
          <a:off x="6028928" y="731564"/>
          <a:ext cx="2466379" cy="1566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1A2D7D-C3E4-7149-B8B3-988357220C94}">
      <dsp:nvSpPr>
        <dsp:cNvPr id="0" name=""/>
        <dsp:cNvSpPr/>
      </dsp:nvSpPr>
      <dsp:spPr>
        <a:xfrm>
          <a:off x="6302970" y="991904"/>
          <a:ext cx="2466379" cy="1566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0" kern="1200" baseline="0"/>
            <a:t>metinsel</a:t>
          </a:r>
          <a:endParaRPr lang="en-US" sz="3800" kern="1200"/>
        </a:p>
      </dsp:txBody>
      <dsp:txXfrm>
        <a:off x="6348841" y="1037775"/>
        <a:ext cx="2374637" cy="14744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5A150-6C02-CD06-5DC5-6D87B4628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D43365-584C-AA81-DF20-2202B71A03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234B4-6EA1-BBA0-7278-DE8D594EE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0638-6BF3-A74F-B9B2-B3159AD88321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9192E-0B21-82E2-1FFA-F4EA3E3E9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133DB-9519-604B-8B21-9BDBF9462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AC99-E4F9-4745-93D7-E19B9127DD8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4559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B907-94E0-E6B9-141B-7CDAEAD56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8B6B9D-B55C-C0B7-F026-2A95433D2F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BC4D5-4D8C-B188-76BC-7A08A2E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0638-6BF3-A74F-B9B2-B3159AD88321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A8E08-1AE9-A4A1-0C6D-F99B64117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ACC70-F598-37C1-A11E-28937A27D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AC99-E4F9-4745-93D7-E19B9127DD8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91109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8548D-FC73-09DA-FFB3-7F95B71A5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F76DEC-CCDD-1111-67F2-3336C479E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4B3D9-FC6A-A70D-310F-69E2E27DD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0638-6BF3-A74F-B9B2-B3159AD88321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605CF-078E-9A6D-1CAC-F9D26EB12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C679B-CD5B-DC4F-0EDB-C23918D2B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AC99-E4F9-4745-93D7-E19B9127DD8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0510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6C920-3C83-6D74-FABF-171650417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68251-F351-352A-CF8D-6432F6483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3D23C-64A0-0B63-986F-BA91A6796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0638-6BF3-A74F-B9B2-B3159AD88321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26E08-A518-4454-3BB0-A22331FC4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6407-5D20-47FD-4F81-4063C784C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AC99-E4F9-4745-93D7-E19B9127DD8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19905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BA8D0-3FF1-F3D9-4874-BF85A15F2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59C65-8043-4242-9193-D2F46344C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16829-0570-5D8B-643B-CC4E7897E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0638-6BF3-A74F-B9B2-B3159AD88321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61A46-E6B6-EB4A-93AE-35E1D33C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71A33-4A95-A4D5-2C33-A714EE768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AC99-E4F9-4745-93D7-E19B9127DD8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50767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2FAF2-F4BE-CAAD-E686-D5C806630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40FBB-8DCF-A8E5-7BDB-F67480946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164B1-563B-44F1-2BDA-B01EA5C34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0E831-1F02-50D7-415F-211A2FB7B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0638-6BF3-A74F-B9B2-B3159AD88321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FB815-39F7-2E47-1936-3B74CC91C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BCA97B-797F-C1FA-823B-19BE5109C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AC99-E4F9-4745-93D7-E19B9127DD8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209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84C85-AF55-87ED-B71F-2B06047CE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99B0D-88DC-0F5F-A73F-CAFC1C38B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8F4212-4EFF-990F-826C-F288A49D8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44A854-E391-6A12-AECE-C944ECCEE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2D070D-3EE4-D23A-E5BB-21455750E9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6F9CD5-C576-7915-4B71-C17304199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0638-6BF3-A74F-B9B2-B3159AD88321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4D2EE7-531D-45C6-FC91-61CD547B4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BD2710-EE3E-5A5D-DB45-1DEF31253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AC99-E4F9-4745-93D7-E19B9127DD8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6715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2CB07-048D-76B7-664E-A3E6757FA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3682E-89B4-FAAC-6BFE-17456158E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0638-6BF3-A74F-B9B2-B3159AD88321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90DA1-9F85-E7B4-D7F5-EDE97DE73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6E861-33E0-B481-23BA-8E04B5939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AC99-E4F9-4745-93D7-E19B9127DD8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0062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CB4B6A-B157-D455-B87E-208411ACB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0638-6BF3-A74F-B9B2-B3159AD88321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A16F7-C3C7-3418-7AE4-36D22BE2F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732BE-4F4E-87E3-530F-AA757B974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AC99-E4F9-4745-93D7-E19B9127DD8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8656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FAD40-29DC-36D9-9A91-6C5663C3D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9D9C-BFED-E3A4-8576-FE98619E2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70B9D0-C1D2-4A49-B764-78B9CC08F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B13270-B084-1E98-28E0-ADE491A91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0638-6BF3-A74F-B9B2-B3159AD88321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2E8A5-1F36-D085-C4E6-98862F4FA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6221F-EB57-E62B-E00B-A50EE5C59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AC99-E4F9-4745-93D7-E19B9127DD8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8488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06509-5459-32EA-8F6C-7141F1921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0278C5-A107-85FC-6AF0-AC663D91D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92620-C037-676B-035F-F2F0C668E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5F291-08CF-0C43-AA82-B70A98D08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0638-6BF3-A74F-B9B2-B3159AD88321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3E1D98-587A-8E83-DB0C-8EA1A6D6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F8178-5826-344C-5C27-0BFCFF781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AC99-E4F9-4745-93D7-E19B9127DD8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33186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53F9D5-25A8-BCAF-D3CA-1E190AEC6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5C4564-6159-79EC-7C27-C9362B068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3E979-72DD-0A0D-4A7B-44182B453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E0638-6BF3-A74F-B9B2-B3159AD88321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F8D7C-027C-D41F-9949-F562B1B622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E58D3-8CDA-CC4B-050C-94596E70B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AAC99-E4F9-4745-93D7-E19B9127DD85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69095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2D081-3971-7ABE-4673-517E112B1C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dirty="0"/>
              <a:t>Dilin İşlevleri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5E0DF7-7982-DB87-77A2-6B9712F18D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9368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69384-183E-2042-96C7-321133B7F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944" y="543687"/>
            <a:ext cx="9756112" cy="1046868"/>
          </a:xfrm>
        </p:spPr>
        <p:txBody>
          <a:bodyPr anchor="ctr">
            <a:normAutofit/>
          </a:bodyPr>
          <a:lstStyle/>
          <a:p>
            <a:pPr algn="ctr"/>
            <a:r>
              <a:rPr lang="en-TR" dirty="0"/>
              <a:t>Doğru çeviri için:</a:t>
            </a:r>
            <a:endParaRPr lang="en-T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505917A-0B09-47D4-86E5-9D57E67D0F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20875" y="2812010"/>
          <a:ext cx="8769350" cy="3289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6402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8878C20F-9A6B-654E-9FE2-1674D939E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942" y="1642533"/>
            <a:ext cx="9181239" cy="2743199"/>
          </a:xfrm>
          <a:prstGeom prst="rect">
            <a:avLst/>
          </a:prstGeom>
        </p:spPr>
      </p:pic>
      <p:pic>
        <p:nvPicPr>
          <p:cNvPr id="5" name="Graphic 4" descr="Question Mark with solid fill">
            <a:extLst>
              <a:ext uri="{FF2B5EF4-FFF2-40B4-BE49-F238E27FC236}">
                <a16:creationId xmlns:a16="http://schemas.microsoft.com/office/drawing/2014/main" id="{85CD79C8-D9F5-904A-A294-7C1D03FC0A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12727" y="1155700"/>
            <a:ext cx="3230032" cy="323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211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Target">
            <a:extLst>
              <a:ext uri="{FF2B5EF4-FFF2-40B4-BE49-F238E27FC236}">
                <a16:creationId xmlns:a16="http://schemas.microsoft.com/office/drawing/2014/main" id="{0BBDAA8C-4710-44E6-9B5F-989C7CFC1B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84948" y="1149748"/>
            <a:ext cx="1622104" cy="162210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81196DA-757D-864A-B787-A74625EB9FAD}"/>
              </a:ext>
            </a:extLst>
          </p:cNvPr>
          <p:cNvSpPr txBox="1"/>
          <p:nvPr/>
        </p:nvSpPr>
        <p:spPr>
          <a:xfrm>
            <a:off x="1920874" y="4412974"/>
            <a:ext cx="8932863" cy="1677725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algn="ctr" defTabSz="914400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b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Bir </a:t>
            </a:r>
            <a:r>
              <a:rPr lang="en-US" b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metnin</a:t>
            </a:r>
            <a:r>
              <a:rPr lang="en-US" b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doğru</a:t>
            </a:r>
            <a:r>
              <a:rPr lang="en-US" b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çevrilebilmesi</a:t>
            </a:r>
            <a:r>
              <a:rPr lang="en-US" b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için</a:t>
            </a:r>
            <a:r>
              <a:rPr lang="en-US" b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metnin</a:t>
            </a:r>
            <a:r>
              <a:rPr lang="en-US" b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anlaşılabilmesi</a:t>
            </a:r>
            <a:r>
              <a:rPr lang="en-US" b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spc="1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gerekir</a:t>
            </a:r>
            <a:r>
              <a:rPr lang="en-US" b="1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ctr" defTabSz="914400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endParaRPr lang="en-US" b="1" spc="1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34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41D44-F8EE-B94A-8B6C-E9A8202BB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944" y="543687"/>
            <a:ext cx="9756112" cy="1046868"/>
          </a:xfrm>
        </p:spPr>
        <p:txBody>
          <a:bodyPr anchor="ctr">
            <a:normAutofit/>
          </a:bodyPr>
          <a:lstStyle/>
          <a:p>
            <a:pPr algn="ctr"/>
            <a:r>
              <a:rPr lang="en-TR" dirty="0"/>
              <a:t>Dilin İşlevleri (Karl Bühler’e göre)</a:t>
            </a:r>
            <a:endParaRPr lang="en-T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380754-0F9D-4675-9BA4-20EA4A9ED07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20875" y="2812010"/>
          <a:ext cx="8769350" cy="3289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2266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68FC6-3C5F-0445-8CD7-6549F1A74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944" y="543687"/>
            <a:ext cx="9756112" cy="1046868"/>
          </a:xfrm>
        </p:spPr>
        <p:txBody>
          <a:bodyPr anchor="ctr">
            <a:normAutofit/>
          </a:bodyPr>
          <a:lstStyle/>
          <a:p>
            <a:pPr algn="ctr"/>
            <a:r>
              <a:rPr lang="en-TR" dirty="0"/>
              <a:t>Roman Jakobson’a göre</a:t>
            </a:r>
            <a:endParaRPr lang="en-T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B422A6-A8B9-48DE-A4E1-81CFD4B4D47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20875" y="2812010"/>
          <a:ext cx="8769350" cy="3289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3766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1D970-8EF6-AC4F-8FCB-BCE44B278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944" y="543687"/>
            <a:ext cx="9756112" cy="1046868"/>
          </a:xfrm>
        </p:spPr>
        <p:txBody>
          <a:bodyPr anchor="ctr">
            <a:normAutofit/>
          </a:bodyPr>
          <a:lstStyle/>
          <a:p>
            <a:pPr algn="ctr"/>
            <a:r>
              <a:rPr lang="en-TR" dirty="0"/>
              <a:t>M. A. K. Halliday’e göre</a:t>
            </a:r>
            <a:endParaRPr lang="en-T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667CE83-DF1B-450C-BB4C-9996B275B81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20875" y="2812010"/>
          <a:ext cx="8769350" cy="3289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177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</Words>
  <Application>Microsoft Macintosh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Corbel</vt:lpstr>
      <vt:lpstr>Office Theme</vt:lpstr>
      <vt:lpstr>Dilin İşlevleri</vt:lpstr>
      <vt:lpstr>Doğru çeviri için:</vt:lpstr>
      <vt:lpstr>PowerPoint Presentation</vt:lpstr>
      <vt:lpstr>PowerPoint Presentation</vt:lpstr>
      <vt:lpstr>Dilin İşlevleri (Karl Bühler’e göre)</vt:lpstr>
      <vt:lpstr>Roman Jakobson’a göre</vt:lpstr>
      <vt:lpstr>M. A. K. Halliday’e göre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Dilin İşlevleri</dc:title>
  <dc:creator>Seda.Peksen</dc:creator>
  <cp:lastModifiedBy>Seda.Peksen</cp:lastModifiedBy>
  <cp:revision>1</cp:revision>
  <dcterms:created xsi:type="dcterms:W3CDTF">2022-04-20T16:37:02Z</dcterms:created>
  <dcterms:modified xsi:type="dcterms:W3CDTF">2022-04-20T16:38:20Z</dcterms:modified>
</cp:coreProperties>
</file>