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8"/>
    <p:restoredTop sz="95814"/>
  </p:normalViewPr>
  <p:slideViewPr>
    <p:cSldViewPr snapToGrid="0" snapToObjects="1">
      <p:cViewPr varScale="1">
        <p:scale>
          <a:sx n="83" d="100"/>
          <a:sy n="83" d="100"/>
        </p:scale>
        <p:origin x="21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05C7B8-45F5-814F-B589-333D47406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9044" y="480447"/>
            <a:ext cx="6400800" cy="1022889"/>
          </a:xfrm>
        </p:spPr>
        <p:txBody>
          <a:bodyPr/>
          <a:lstStyle/>
          <a:p>
            <a:r>
              <a:rPr lang="tr-TR" dirty="0"/>
              <a:t>Konu 5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89B344F-9B8B-4546-9AAE-859752872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0278" y="1348353"/>
            <a:ext cx="7481301" cy="3694163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Sayının yalnızca 2,3,4 ve adın eril insan olmasıyla birlikte adda ne gibi farklılıklar doğar, hangi takılar gelir, örneklerle incelenir.</a:t>
            </a:r>
          </a:p>
          <a:p>
            <a:r>
              <a:rPr lang="tr-TR" dirty="0"/>
              <a:t>Ad takıları:</a:t>
            </a:r>
          </a:p>
          <a:p>
            <a:r>
              <a:rPr lang="tr-TR" b="1" dirty="0"/>
              <a:t>t: </a:t>
            </a:r>
            <a:r>
              <a:rPr lang="tr-TR" b="1" dirty="0" err="1"/>
              <a:t>ci</a:t>
            </a:r>
            <a:r>
              <a:rPr lang="tr-TR" dirty="0"/>
              <a:t> (</a:t>
            </a:r>
            <a:r>
              <a:rPr lang="tr-TR" dirty="0" err="1"/>
              <a:t>prezydent</a:t>
            </a:r>
            <a:r>
              <a:rPr lang="tr-TR" dirty="0"/>
              <a:t> – </a:t>
            </a:r>
            <a:r>
              <a:rPr lang="tr-TR" dirty="0" err="1"/>
              <a:t>prezydenci</a:t>
            </a:r>
            <a:r>
              <a:rPr lang="tr-TR" dirty="0"/>
              <a:t>)</a:t>
            </a:r>
          </a:p>
          <a:p>
            <a:r>
              <a:rPr lang="tr-TR" b="1" dirty="0" err="1"/>
              <a:t>k:cy</a:t>
            </a:r>
            <a:r>
              <a:rPr lang="tr-TR" b="1" dirty="0"/>
              <a:t> </a:t>
            </a:r>
            <a:r>
              <a:rPr lang="tr-TR" dirty="0"/>
              <a:t>(</a:t>
            </a:r>
            <a:r>
              <a:rPr lang="tr-TR" dirty="0" err="1"/>
              <a:t>Polak</a:t>
            </a:r>
            <a:r>
              <a:rPr lang="tr-TR" dirty="0"/>
              <a:t> - </a:t>
            </a:r>
            <a:r>
              <a:rPr lang="tr-TR" dirty="0" err="1"/>
              <a:t>Polacy</a:t>
            </a:r>
            <a:r>
              <a:rPr lang="tr-TR" dirty="0"/>
              <a:t>)</a:t>
            </a:r>
          </a:p>
          <a:p>
            <a:r>
              <a:rPr lang="tr-TR" b="1" dirty="0"/>
              <a:t>r: </a:t>
            </a:r>
            <a:r>
              <a:rPr lang="tr-TR" b="1" dirty="0" err="1"/>
              <a:t>rzy</a:t>
            </a:r>
            <a:r>
              <a:rPr lang="tr-TR" b="1" dirty="0"/>
              <a:t> </a:t>
            </a:r>
            <a:r>
              <a:rPr lang="tr-TR" dirty="0"/>
              <a:t>(</a:t>
            </a:r>
            <a:r>
              <a:rPr lang="tr-TR" dirty="0" err="1"/>
              <a:t>aktor</a:t>
            </a:r>
            <a:r>
              <a:rPr lang="tr-TR" dirty="0"/>
              <a:t> - </a:t>
            </a:r>
            <a:r>
              <a:rPr lang="tr-TR" dirty="0" err="1"/>
              <a:t>aktorzy</a:t>
            </a:r>
            <a:r>
              <a:rPr lang="tr-TR" dirty="0"/>
              <a:t>)</a:t>
            </a:r>
          </a:p>
          <a:p>
            <a:r>
              <a:rPr lang="tr-TR" b="1" dirty="0"/>
              <a:t>g: </a:t>
            </a:r>
            <a:r>
              <a:rPr lang="tr-TR" b="1" dirty="0" err="1"/>
              <a:t>dz</a:t>
            </a:r>
            <a:r>
              <a:rPr lang="tr-TR" b="1" dirty="0"/>
              <a:t> </a:t>
            </a:r>
            <a:r>
              <a:rPr lang="tr-TR" dirty="0"/>
              <a:t>(</a:t>
            </a:r>
            <a:r>
              <a:rPr lang="tr-TR" dirty="0" err="1"/>
              <a:t>kolega</a:t>
            </a:r>
            <a:r>
              <a:rPr lang="tr-TR" dirty="0"/>
              <a:t> - </a:t>
            </a:r>
            <a:r>
              <a:rPr lang="tr-TR" dirty="0" err="1"/>
              <a:t>koledzy</a:t>
            </a:r>
            <a:r>
              <a:rPr lang="tr-TR" dirty="0"/>
              <a:t>)</a:t>
            </a:r>
          </a:p>
          <a:p>
            <a:r>
              <a:rPr lang="tr-TR" b="1" dirty="0" err="1"/>
              <a:t>d:dzi</a:t>
            </a:r>
            <a:r>
              <a:rPr lang="tr-TR" b="1" dirty="0"/>
              <a:t> </a:t>
            </a:r>
            <a:r>
              <a:rPr lang="tr-TR" dirty="0"/>
              <a:t>(</a:t>
            </a:r>
            <a:r>
              <a:rPr lang="tr-TR" dirty="0" err="1"/>
              <a:t>sądiad</a:t>
            </a:r>
            <a:r>
              <a:rPr lang="tr-TR" dirty="0"/>
              <a:t> - </a:t>
            </a:r>
            <a:r>
              <a:rPr lang="tr-TR" dirty="0" err="1"/>
              <a:t>sąsiedzi</a:t>
            </a:r>
            <a:r>
              <a:rPr lang="tr-TR" dirty="0"/>
              <a:t>)</a:t>
            </a:r>
          </a:p>
          <a:p>
            <a:r>
              <a:rPr lang="tr-TR" b="1" dirty="0" err="1"/>
              <a:t>ch</a:t>
            </a:r>
            <a:r>
              <a:rPr lang="tr-TR" b="1" dirty="0"/>
              <a:t>: si </a:t>
            </a:r>
            <a:r>
              <a:rPr lang="tr-TR" dirty="0"/>
              <a:t>(</a:t>
            </a:r>
            <a:r>
              <a:rPr lang="tr-TR" dirty="0" err="1"/>
              <a:t>Włóch</a:t>
            </a:r>
            <a:r>
              <a:rPr lang="tr-TR" dirty="0"/>
              <a:t> – </a:t>
            </a:r>
            <a:r>
              <a:rPr lang="tr-TR" dirty="0" err="1"/>
              <a:t>Włosi</a:t>
            </a:r>
            <a:r>
              <a:rPr lang="tr-TR" dirty="0"/>
              <a:t>)</a:t>
            </a:r>
          </a:p>
          <a:p>
            <a:r>
              <a:rPr lang="tr-TR" b="1" dirty="0"/>
              <a:t>c-</a:t>
            </a:r>
            <a:r>
              <a:rPr lang="tr-TR" b="1" dirty="0" err="1"/>
              <a:t>ca</a:t>
            </a:r>
            <a:r>
              <a:rPr lang="tr-TR" b="1" dirty="0"/>
              <a:t>: </a:t>
            </a:r>
            <a:r>
              <a:rPr lang="tr-TR" b="1" dirty="0" err="1"/>
              <a:t>cy</a:t>
            </a:r>
            <a:r>
              <a:rPr lang="tr-TR" b="1" dirty="0"/>
              <a:t> </a:t>
            </a:r>
            <a:r>
              <a:rPr lang="tr-TR" dirty="0"/>
              <a:t>(</a:t>
            </a:r>
            <a:r>
              <a:rPr lang="tr-TR" dirty="0" err="1"/>
              <a:t>cudzoziemiec</a:t>
            </a:r>
            <a:r>
              <a:rPr lang="tr-TR" dirty="0"/>
              <a:t> – </a:t>
            </a:r>
            <a:r>
              <a:rPr lang="tr-TR" dirty="0" err="1"/>
              <a:t>cudzoziemcy</a:t>
            </a:r>
            <a:r>
              <a:rPr lang="tr-TR" dirty="0"/>
              <a:t>, </a:t>
            </a:r>
            <a:r>
              <a:rPr lang="tr-TR" dirty="0" err="1"/>
              <a:t>sprzedawca</a:t>
            </a:r>
            <a:r>
              <a:rPr lang="tr-TR" dirty="0"/>
              <a:t> - </a:t>
            </a:r>
            <a:r>
              <a:rPr lang="tr-TR" dirty="0" err="1"/>
              <a:t>sprzedawcy</a:t>
            </a:r>
            <a:r>
              <a:rPr lang="tr-TR" dirty="0"/>
              <a:t>)</a:t>
            </a:r>
          </a:p>
          <a:p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4588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2B6792-EB50-4447-817C-048BD1784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65508"/>
          </a:xfrm>
        </p:spPr>
        <p:txBody>
          <a:bodyPr/>
          <a:lstStyle/>
          <a:p>
            <a:r>
              <a:rPr lang="tr-TR" dirty="0"/>
              <a:t>Konu 5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121BD9-EA93-B649-B724-97D999D26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Czterej chłopcy gadają.</a:t>
            </a:r>
          </a:p>
          <a:p>
            <a:r>
              <a:rPr lang="pl-PL" dirty="0"/>
              <a:t>Trzej mężczyźni pracują.</a:t>
            </a:r>
          </a:p>
          <a:p>
            <a:r>
              <a:rPr lang="pl-PL" dirty="0"/>
              <a:t>W kolejce stoją czterej panowie.</a:t>
            </a:r>
          </a:p>
          <a:p>
            <a:r>
              <a:rPr lang="pl-PL" dirty="0"/>
              <a:t>Dwaj studenci zrobili pracę domową.</a:t>
            </a:r>
          </a:p>
          <a:p>
            <a:r>
              <a:rPr lang="pl-PL" dirty="0"/>
              <a:t>Trzej moi koledzy skończyli filozofię.</a:t>
            </a:r>
          </a:p>
          <a:p>
            <a:r>
              <a:rPr lang="pl-PL" dirty="0"/>
              <a:t>Dwaj nauczyciele dostali nagrodę.</a:t>
            </a:r>
          </a:p>
          <a:p>
            <a:br>
              <a:rPr lang="pl-PL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7290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7B8A27-14FB-A64E-88A0-95F09F042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5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36FBBF-980C-1B43-B03A-D0814C8A1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 spotkaniu byli trzej dziennikarze.</a:t>
            </a:r>
          </a:p>
          <a:p>
            <a:r>
              <a:rPr lang="pl-PL" dirty="0"/>
              <a:t>Dziesięciu kelnerów pracuje tam.</a:t>
            </a:r>
          </a:p>
          <a:p>
            <a:r>
              <a:rPr lang="pl-PL" dirty="0"/>
              <a:t>Pięciu studentów uczy się.                          </a:t>
            </a:r>
          </a:p>
          <a:p>
            <a:r>
              <a:rPr lang="pl-PL" dirty="0"/>
              <a:t>Jedenastu uczniów patrzy na tablicę.</a:t>
            </a:r>
          </a:p>
          <a:p>
            <a:r>
              <a:rPr lang="pl-PL" dirty="0"/>
              <a:t>Sześćdziesięciu inżynierów projektuje coś.</a:t>
            </a:r>
          </a:p>
          <a:p>
            <a:r>
              <a:rPr lang="pl-PL" dirty="0"/>
              <a:t>W pierwszym rzędzie usiadło pięć aktorek nominowanych do nagrody.</a:t>
            </a:r>
          </a:p>
          <a:p>
            <a:r>
              <a:rPr lang="pl-PL" dirty="0"/>
              <a:t>Dwóch uczestników wycieczki jeszcze nie wróciło do hotelu.</a:t>
            </a:r>
          </a:p>
          <a:p>
            <a:r>
              <a:rPr lang="pl-PL"/>
              <a:t>Trzech kuzynów Ani studiuje prawo.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998950"/>
      </p:ext>
    </p:extLst>
  </p:cSld>
  <p:clrMapOvr>
    <a:masterClrMapping/>
  </p:clrMapOvr>
</p:sld>
</file>

<file path=ppt/theme/theme1.xml><?xml version="1.0" encoding="utf-8"?>
<a:theme xmlns:a="http://schemas.openxmlformats.org/drawingml/2006/main" name="Kır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</Template>
  <TotalTime>0</TotalTime>
  <Words>211</Words>
  <Application>Microsoft Macintosh PowerPoint</Application>
  <PresentationFormat>Geniş ekran</PresentationFormat>
  <Paragraphs>28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5" baseType="lpstr">
      <vt:lpstr>Franklin Gothic Book</vt:lpstr>
      <vt:lpstr>Kırp</vt:lpstr>
      <vt:lpstr>Konu 5</vt:lpstr>
      <vt:lpstr>Konu 5 Devamı</vt:lpstr>
      <vt:lpstr>Konu 5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5</dc:title>
  <dc:creator>Saadet Buyuk Guler</dc:creator>
  <cp:lastModifiedBy>Saadet Buyuk Guler</cp:lastModifiedBy>
  <cp:revision>1</cp:revision>
  <dcterms:created xsi:type="dcterms:W3CDTF">2020-05-19T09:09:52Z</dcterms:created>
  <dcterms:modified xsi:type="dcterms:W3CDTF">2020-05-19T09:10:49Z</dcterms:modified>
</cp:coreProperties>
</file>