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</p:sldMasterIdLst>
  <p:sldIdLst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20075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480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474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083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965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181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92198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251248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7121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0637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644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373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732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4342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672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1269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4792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55648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55648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3173705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3151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63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2718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745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425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52752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684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962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1815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175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13065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0304969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79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949182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86313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349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1511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3133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39057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859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6823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348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446202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731850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9976111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764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645657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9283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79786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8279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50917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6487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64831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84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8800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54947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28794902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14907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23807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012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39393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77706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93040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657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20270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751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07459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4892549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9146289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58338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6327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085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51672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18785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06688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1423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539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21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827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4609846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08843416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81340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97360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709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40360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64052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21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56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90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61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083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72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58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7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1373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201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24100" y="928671"/>
            <a:ext cx="750099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2.HAFTA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b="1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ntem (metot, </a:t>
            </a:r>
            <a:r>
              <a:rPr lang="tr-TR" b="1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us</a:t>
            </a:r>
            <a:r>
              <a:rPr lang="tr-TR" b="1" dirty="0" err="1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b="1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ntem, belli bir amaca, hedefe ulaşabilmek i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izlenilmesi gereken yol, s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sistem anlamına gelir. Teknikler ise; se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ilen y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nteme bağlı olarak belirlenen ve kullanılan bilgi edinme ara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larıdır.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Din sosyolojisi t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mevarımcı y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ntemi kullanan, t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mdengelimi de yeri geldiğinde uygulayan, sosyal olay ve olguları neden-sonu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bağlamı i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inde ele alan,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fakt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rl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 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oğulcu yaklaşımı esas alan bir bilimdir.Din sosyolojisi incelemelerinde kullanılan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aşamalı uygulama şu şekildedir.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zlemleme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Karşılaştırma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ıklama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38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881158" y="357167"/>
            <a:ext cx="814393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lang="tr-TR" sz="1600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ZLEMLEME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Sosyolojik bir araştırmada ilk aşama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zlemlemedir.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lang="tr-TR" sz="1600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 dolaylı ve dolaysız olarak ikiye ayrılır. Araştırmanın daha doğru sonu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lanabilmesi i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hem dışarıdan toplanacak bilgilere hem de bizzat araştırmaya konu olan kimselerden elde edilecek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zlemlere ihtiya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vardır.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sosyal olayların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zleminin tam olarak yapılabilmesi i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şu şartların gereğinden s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 eder;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Her şeyden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 sosyal olayların bir obje olarak yani dışımızdaki bir eşya gibi incelenmesi gerekir. Toplum olayları ruhsal durumlar gibi değil fizik olaylar gibi ele alınmalıdır.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İkinci şart,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nyargılardan sıyrılmak gerekir. Bir toplum olayını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zlemlerken o olayla ilgili d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nce, duygu ve inan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larımızı işe karıştırmak doğru sonu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lara varmamızı engeller.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zlemin tam olarak yapılabilmesi i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sosyal olayların tanımlanması ve sınırlandırması şarttır. Biyolojik ve ruhsal olaylarla karıştırılmaması, sosyal olmayan olaylardan ayırt edilerek incelenmesi gerekir. Sosyal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 bu kurallara uyularak yapılmalıdır</a:t>
            </a:r>
            <a:r>
              <a:rPr lang="tr-TR" sz="16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tr-TR" sz="1600" b="1" dirty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UYARI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16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b="1" dirty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UYARI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780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095472" y="857232"/>
            <a:ext cx="80010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Nicel ve Nitel Araştırma Teknikleri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Sosyal bilimlerde araştırma teknikleri nicel ve nitel olmak 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zere iki grupta incelenir. Nicel araştırma olaylar arasındaki ilişkileri tanımlamak i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sayısal veriler kullanır. Nitel araştırma insan davranışlarını veya deneyimlerini tanımlamak i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s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zc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kleri veri olarak kullanır. Nicel araştırmanın bir araştırma problemi, Nitel araştırmanın ise bir araştırma sorusu vardır. Sayısal araştırma d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zenekleri bir rakam k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kenlidir ve genellikle istatistik analizlerle değerlendirilebilecek olan 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miktardaki sayıların toplanmasını gerektirmektedir. 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Sayısal araştırmalar belli bir boyut i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inde 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eşitli grupların benzerliklerinin, oranlarının veya farklılıklarının belirlenmelerini sağlamaktadır. Niteliksel araştırma d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zenekleri ise daha 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soyut kaynaklıdır. Nitel yaklaşımlar kişinin yazdıklarını, s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ylediklerini veya g</a:t>
            </a:r>
            <a:r>
              <a:rPr lang="tr-TR" dirty="0">
                <a:solidFill>
                  <a:prstClr val="black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zlenen davranışlarını temel veri kaynağı olarak ele alır. 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329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881158" y="571480"/>
            <a:ext cx="807249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Nitel araştırma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ilişkilerin anlamını ve t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keşfetmek 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zlemlerin sayısal olmayan bir bi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imde incelenmesi ve yorumlanmasıdır.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Nicel Araştırma Teknikleri 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Yapılandırılmış (Denetimli) G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Yapılandırılmış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zlem, standartlaştırılmış veri toplama ara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ları aracılığıyla yapılan, bilgi toplama yolunun denetim altında tutulduğu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 t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r. Yapılandırılmış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zlemde kullanılan standartlaştırılmış veri toplama aracı, tam olarak neyin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zlemleneceğini,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zlemde nelere dikkat edilmesi gerektiğini ve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zlemin nasıl kaydedilmesi gerektiğini a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 olarak belirten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izelgeleridir. Yapılandırılmış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zlemde araştırmacı incelediği grubu, kullandığı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izelgesinin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sterdiği doğrultuda ve nesnel bir şekilde dışarıdan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zlemler.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Survey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Sosyal bilim araştırmalarında en sık kullanılan araştırma desenlerinden biri olan 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surveyler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eşitli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 s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lerini 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inde barındıran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alışmalardır. Bir araştırmanın 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survey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niteliğini kazanması 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araştırma evrenini temsil edecek bir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rnekleme sahip olması, standart bir veri toplama aracına (soru kâğıdı,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izelgesi ya da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 y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nergesine) sahip olması ve verilerin sistemli bir şekilde toplanması gerekir. Aynı değişkenler hakkında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sayıda kaynaktan bilgi toplanmasını 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eren 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surveylerde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 ve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 gibi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eşitli veri toplama teknikleri kullanılmakla birlikte, en sık başvurulan veri toplama tekniği ankettir.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220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666844" y="1214422"/>
            <a:ext cx="8572528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Anket: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Anket, 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nceden hazırlanmış olan soruların cevaplayıcılara posta ile g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nderilmesi, telefonla, internet 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zerinden ya da y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 y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 sorulmasını kapsayan bir veri toplama tekniğidir. Anketlerde sorulan soru tiplerini olgusal sorular, davranışlara, inan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lara, tutumlara ve niyetlere ilişkin sorular olarak gruplamak m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mk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Ankette sorular hazırlanırken ankete katılan kişilerden daha ge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erli yanıtlar alabilmek i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aşağıdaki 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zellikler dikkate alınmalıdır: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Sorularda kullanılan dilin basit ve anlaşılır olması gerekir. Teknik terimler, ağır ve yabancı kelimeler yerine d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 ve yalın yazım tercih edilmelidir. Soruların m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mk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olduğunca, kısa, a</a:t>
            </a:r>
            <a:r>
              <a:rPr lang="tr-TR" sz="16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 ve net olması gerekir.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017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024034" y="857233"/>
            <a:ext cx="807249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İki ihtimal veya tutumu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soruların bir</a:t>
            </a:r>
            <a:r>
              <a:rPr lang="tr-TR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mlede ifade edilmesi yanlıştır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Sorular objektif bir şekilde sorulmalıdır, cevaplayıcılar y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nlendirilmemelidir.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Cevaplayıcılar sosyal stat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durumlarını farklı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sterme eğilimi 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inde olabilirler, bunun 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anket uygulayıcısının etkilemekten ve y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nlendirmekten uzak durmacı daha uygun olacaktır.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Cevaplayıcı bildiği halde bazı sorulara cevap vermek istemeyebilir. Bu y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zden cevaplayıcılara fikrim yok şıkkı tanınmalı ve baskı yapılmamalıdır.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Araştırmacı s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zel olmayan ifadelerin de farkında olarak gerektiği zamanlarda soruyu a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malı veya tekrar etmelidir.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Araştırmacının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nceden kestiremediği sorunları belirlemek 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pek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anketten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 pilot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alışmalar yapılmalıdır. Pilot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alışma, bir anketin yalnızca birka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kişi tarafından tamamlandığı bir denemedir. B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ylece asıl anket yapılmadan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kler giderilir</a:t>
            </a:r>
            <a:r>
              <a:rPr lang="tr-TR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NewsGothicBT-Roman"/>
              </a:rPr>
              <a:t>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181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881158" y="500043"/>
            <a:ext cx="842965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Yapılandırılmış G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 (M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lakat Cetveli):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Yapılandırılmış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şme, araştırmacının standart bir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 formunu izleyerek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şmecilere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nceden belirlenmiş soruları y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 y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 sorduğu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 t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r. Başka bir deyişle yapılandırılmış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şme, soru kâğıdının y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 y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 uygulanmasıdır ve 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survey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alışmalarında yaygın olarak kullanılır.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zellikle a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 u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 soruların fazla olduğu soru kâğıtlarında cevaplama oranının artmasını sağlayan bir tekniktir.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881158" y="2428868"/>
            <a:ext cx="814393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Deney: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Deney,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nceden belirlenen hipotezlerin sınanması amacıyla, değişkenler arasındaki ilişkilerin kontroll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bir ortamda incelenmesidir. Neden-sonu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ilişkisini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stermek 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deney, denek belirli bir bağımsız değişkene tabi tutulduğunda belirli bir olgunun ortaya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ıktığını ve denek bu bağımsız değişkene tabi tutulmadığı takdirde bu olgunun ortaya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ıkmadığını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stermelidir.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Yarı-Deney: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Deneylerin laboratuar ortamında yapılmadığı, dış fakt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rlerin tamamen kontrol edilmediği, ama hipotez sınamayı ama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layan, ge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erliği değerlendirilen ve genelleme amacı taşıyan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alışmalardan deney ya da yarı deneysel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alışmalar olarak adlandırılmaktadır. Yarı- deneylerde, deneyde olduğu gibi kontroll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bir ortamda kontrol grubu oluşturulmaz. Bunun yerine laboratuar ortamı dışında deney grubuna benzer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zellikler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steren bir grup bulunur ve karşılaştırma bu grupla deney grubu arasında yapılır.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237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095472" y="928670"/>
            <a:ext cx="800105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Nitel Araştırma Y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ntem ve Teknikleri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Derinlemesine G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şme: 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Derinlemesine 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lang="tr-TR" dirty="0" err="1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 err="1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şmelerdeaz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sayıda insanla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lerek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detaylı 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bilgilerelde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edilmeye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alışılır. Araştırmacının amacı,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len kişi ne s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ylemek istiyorsa bunu s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yleyebileceği rahat 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birortam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sağlamaktır,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Odak Grup G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şmesi: 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Belirli kriterlere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se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ilerek,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nceden belirlenmiş bir konuyu tartışmak </a:t>
            </a:r>
            <a:r>
              <a:rPr lang="tr-TR" dirty="0" err="1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zerebir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araya gelmiş olan 6-12 kişilik bir grup insanla, 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nitelaraştırma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ntemleriyle yapılan g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şmeye odak 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grupg</a:t>
            </a:r>
            <a:r>
              <a:rPr lang="tr-TR" dirty="0" err="1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 err="1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 err="1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şmesi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denir.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3-Yaşam 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yk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Deneylerin tersine, yaşam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yk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leri t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 sosyolojiyle ve diğer sosyal bilimlerle ilgilidir; doğa bilimlerinde yeri yoktur. Yaşam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yk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leri belirli bireyler hakkında genellikle bireylerin anımsadıkları bi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imiyle toplanan biyografik malzemelerden oluşur.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Monografi (</a:t>
            </a:r>
            <a:r>
              <a:rPr lang="tr-TR" b="1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rnek Olay): 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Monografik araştırma, sınırları belirlenmiş tek bir konu 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</a:t>
            </a:r>
            <a:r>
              <a:rPr lang="tr-TR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nde derinlemesine yapılan bir incelemedir.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90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1049</Words>
  <Application>Microsoft Office PowerPoint</Application>
  <PresentationFormat>Geniş ekran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8</vt:i4>
      </vt:variant>
      <vt:variant>
        <vt:lpstr>Slayt Başlıkları</vt:lpstr>
      </vt:variant>
      <vt:variant>
        <vt:i4>8</vt:i4>
      </vt:variant>
    </vt:vector>
  </HeadingPairs>
  <TitlesOfParts>
    <vt:vector size="23" baseType="lpstr">
      <vt:lpstr>Arial</vt:lpstr>
      <vt:lpstr>Calibri</vt:lpstr>
      <vt:lpstr>Century Schoolbook</vt:lpstr>
      <vt:lpstr>NewsGothicBT-Roman</vt:lpstr>
      <vt:lpstr>Times New Roman</vt:lpstr>
      <vt:lpstr>Wingdings</vt:lpstr>
      <vt:lpstr>Wingdings 2</vt:lpstr>
      <vt:lpstr>Cumba</vt:lpstr>
      <vt:lpstr>1_Cumba</vt:lpstr>
      <vt:lpstr>2_Cumba</vt:lpstr>
      <vt:lpstr>3_Cumba</vt:lpstr>
      <vt:lpstr>4_Cumba</vt:lpstr>
      <vt:lpstr>5_Cumba</vt:lpstr>
      <vt:lpstr>6_Cumba</vt:lpstr>
      <vt:lpstr>7_Cumba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Esra</dc:creator>
  <cp:lastModifiedBy>Esra</cp:lastModifiedBy>
  <cp:revision>1</cp:revision>
  <dcterms:created xsi:type="dcterms:W3CDTF">2018-03-07T11:56:22Z</dcterms:created>
  <dcterms:modified xsi:type="dcterms:W3CDTF">2018-03-07T11:56:35Z</dcterms:modified>
</cp:coreProperties>
</file>