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Lst>
  <p:notesMasterIdLst>
    <p:notesMasterId r:id="rId20"/>
  </p:notesMasterIdLst>
  <p:handoutMasterIdLst>
    <p:handoutMasterId r:id="rId21"/>
  </p:handoutMasterIdLst>
  <p:sldIdLst>
    <p:sldId id="256" r:id="rId5"/>
    <p:sldId id="480" r:id="rId6"/>
    <p:sldId id="481" r:id="rId7"/>
    <p:sldId id="482" r:id="rId8"/>
    <p:sldId id="484" r:id="rId9"/>
    <p:sldId id="485" r:id="rId10"/>
    <p:sldId id="486" r:id="rId11"/>
    <p:sldId id="487" r:id="rId12"/>
    <p:sldId id="488" r:id="rId13"/>
    <p:sldId id="489" r:id="rId14"/>
    <p:sldId id="490" r:id="rId15"/>
    <p:sldId id="491" r:id="rId16"/>
    <p:sldId id="504" r:id="rId17"/>
    <p:sldId id="505" r:id="rId18"/>
    <p:sldId id="506"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A7EF"/>
    <a:srgbClr val="FFCC00"/>
    <a:srgbClr val="00FF00"/>
    <a:srgbClr val="FFFF6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60" autoAdjust="0"/>
    <p:restoredTop sz="94600" autoAdjust="0"/>
  </p:normalViewPr>
  <p:slideViewPr>
    <p:cSldViewPr>
      <p:cViewPr varScale="1">
        <p:scale>
          <a:sx n="91" d="100"/>
          <a:sy n="91" d="100"/>
        </p:scale>
        <p:origin x="157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1.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al__ma_Sayfas_.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29"/>
    </mc:Choice>
    <mc:Fallback>
      <c:style val="29"/>
    </mc:Fallback>
  </mc:AlternateContent>
  <c:chart>
    <c:title>
      <c:tx>
        <c:rich>
          <a:bodyPr/>
          <a:lstStyle/>
          <a:p>
            <a:pPr>
              <a:defRPr/>
            </a:pPr>
            <a:r>
              <a:rPr lang="tr-TR"/>
              <a:t>Çoklu Yetersizlik</a:t>
            </a:r>
            <a:endParaRPr lang="en-US"/>
          </a:p>
        </c:rich>
      </c:tx>
      <c:overlay val="0"/>
    </c:title>
    <c:autoTitleDeleted val="0"/>
    <c:view3D>
      <c:rotX val="30"/>
      <c:rotY val="0"/>
      <c:rAngAx val="0"/>
    </c:view3D>
    <c:floor>
      <c:thickness val="0"/>
    </c:floor>
    <c:sideWall>
      <c:thickness val="0"/>
    </c:sideWall>
    <c:backWall>
      <c:thickness val="0"/>
    </c:backWall>
    <c:plotArea>
      <c:layout/>
      <c:pie3DChart>
        <c:varyColors val="1"/>
        <c:ser>
          <c:idx val="0"/>
          <c:order val="0"/>
          <c:tx>
            <c:strRef>
              <c:f>Sayfa1!$B$1</c:f>
              <c:strCache>
                <c:ptCount val="1"/>
                <c:pt idx="0">
                  <c:v>Satışlar</c:v>
                </c:pt>
              </c:strCache>
            </c:strRef>
          </c:tx>
          <c:explosion val="24"/>
          <c:cat>
            <c:strRef>
              <c:f>Sayfa1!$A$2:$A$5</c:f>
              <c:strCache>
                <c:ptCount val="2"/>
                <c:pt idx="0">
                  <c:v>Okul çağı çocuklar</c:v>
                </c:pt>
                <c:pt idx="1">
                  <c:v>Çoklu yetersizliği olan çocuklar</c:v>
                </c:pt>
              </c:strCache>
            </c:strRef>
          </c:cat>
          <c:val>
            <c:numRef>
              <c:f>Sayfa1!$B$2:$B$5</c:f>
              <c:numCache>
                <c:formatCode>General</c:formatCode>
                <c:ptCount val="4"/>
                <c:pt idx="0">
                  <c:v>100</c:v>
                </c:pt>
                <c:pt idx="1">
                  <c:v>1</c:v>
                </c:pt>
              </c:numCache>
            </c:numRef>
          </c:val>
          <c:extLst>
            <c:ext xmlns:c16="http://schemas.microsoft.com/office/drawing/2014/chart" uri="{C3380CC4-5D6E-409C-BE32-E72D297353CC}">
              <c16:uniqueId val="{00000000-1179-4039-9793-3C8971FEFFC1}"/>
            </c:ext>
          </c:extLst>
        </c:ser>
        <c:dLbls>
          <c:showLegendKey val="0"/>
          <c:showVal val="0"/>
          <c:showCatName val="0"/>
          <c:showSerName val="0"/>
          <c:showPercent val="0"/>
          <c:showBubbleSize val="0"/>
          <c:showLeaderLines val="1"/>
        </c:dLbls>
      </c:pie3DChart>
    </c:plotArea>
    <c:legend>
      <c:legendPos val="r"/>
      <c:legendEntry>
        <c:idx val="2"/>
        <c:delete val="1"/>
      </c:legendEntry>
      <c:legendEntry>
        <c:idx val="3"/>
        <c:delete val="1"/>
      </c:legendEntry>
      <c:overlay val="0"/>
    </c:legend>
    <c:plotVisOnly val="1"/>
    <c:dispBlanksAs val="gap"/>
    <c:showDLblsOverMax val="0"/>
  </c:chart>
  <c:txPr>
    <a:bodyPr/>
    <a:lstStyle/>
    <a:p>
      <a:pPr>
        <a:defRPr sz="1800">
          <a:effectLst>
            <a:outerShdw blurRad="38100" dist="38100" dir="2700000" algn="tl">
              <a:srgbClr val="000000">
                <a:alpha val="43137"/>
              </a:srgbClr>
            </a:outerShdw>
          </a:effectLst>
          <a:latin typeface="Cambria" pitchFamily="18" charset="0"/>
        </a:defRPr>
      </a:pPr>
      <a:endParaRPr lang="tr-TR"/>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E27F26-5687-4A4E-ACDB-B95DC7C5BE37}" type="doc">
      <dgm:prSet loTypeId="urn:microsoft.com/office/officeart/2005/8/layout/hList1" loCatId="list" qsTypeId="urn:microsoft.com/office/officeart/2005/8/quickstyle/3d1" qsCatId="3D" csTypeId="urn:microsoft.com/office/officeart/2005/8/colors/colorful4" csCatId="colorful" phldr="1"/>
      <dgm:spPr/>
      <dgm:t>
        <a:bodyPr/>
        <a:lstStyle/>
        <a:p>
          <a:endParaRPr lang="tr-TR"/>
        </a:p>
      </dgm:t>
    </dgm:pt>
    <dgm:pt modelId="{D2D49DA0-AE56-473D-8582-CE6DB9109A45}">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DOĞUM ÖNCESİ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637459E3-F885-4D93-85CB-2FF80230E526}" type="parTrans" cxnId="{B1701016-C456-4B51-B4F5-9BA24C4A33D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080FABBB-9A8E-43B7-9931-C3976E34581B}" type="sibTrans" cxnId="{B1701016-C456-4B51-B4F5-9BA24C4A33D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04A896C0-3F23-4662-9643-42F24C75894D}">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Genetik anormallikler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71CE70D-DC94-4D5E-8E9E-45CC04835002}" type="parTrans" cxnId="{D25E4A71-5DE0-429A-B287-AFFDF9D9853A}">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17DB2C00-9FE6-4389-A003-6F7E16AC7BB8}" type="sibTrans" cxnId="{D25E4A71-5DE0-429A-B287-AFFDF9D9853A}">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068B55F9-B0AB-49CD-A358-39662FA65974}">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DOĞUM ANI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8A3E1150-8B3C-4F54-AB7F-AC656C18AAA0}" type="parTrans" cxnId="{B81FD656-40F2-4A54-8493-A50EF1D549C0}">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30FDFEF-2D0A-4B5D-8DFD-B9955C8223E0}" type="sibTrans" cxnId="{B81FD656-40F2-4A54-8493-A50EF1D549C0}">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97B785B-ACF8-46E4-BC9C-DB647BB7CAE0}">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Bebeğin oksijensiz kalması</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C3FDD01-0A47-4AD0-A12A-21FC16AF2DF7}" type="parTrans" cxnId="{8648FB85-0746-4AFE-971E-8188A92B7721}">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6ECFA045-6DB4-4FEC-9A77-8C5BB587D81D}" type="sibTrans" cxnId="{8648FB85-0746-4AFE-971E-8188A92B7721}">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42CE0CCB-F930-4D1B-8D3A-AAED39BA8BB2}">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DOĞUM SONRASI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22DF2702-A0E4-4209-AB0C-5CA56F99B050}" type="parTrans" cxnId="{F454AB52-9209-48E0-9577-3AF95549F57D}">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D1DDC60-4CE3-4632-83C1-4DBF6A2E75D8}" type="sibTrans" cxnId="{F454AB52-9209-48E0-9577-3AF95549F57D}">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893FB47-D6B8-48BE-AAC6-9F75765C31CE}">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Menenjit gibi enfeksiyonlar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02E7D934-0068-4A55-8A5F-85860A3065A2}" type="parTrans" cxnId="{CF925542-B5D6-4D4C-93CF-2F822D517308}">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F1608663-0D0C-4371-9448-1BCC80745787}" type="sibTrans" cxnId="{CF925542-B5D6-4D4C-93CF-2F822D517308}">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0BB8C40A-039B-4A2A-90B9-EA873E52BDAB}">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Enfeksiyonlar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30C48D88-2644-4042-83D2-F6749C241B07}" type="parTrans" cxnId="{18207F17-3AB4-4D3D-BF3A-824192F93176}">
      <dgm:prSet/>
      <dgm:spPr/>
    </dgm:pt>
    <dgm:pt modelId="{E73E1C66-8059-498D-913D-5EEAB9471072}" type="sibTrans" cxnId="{18207F17-3AB4-4D3D-BF3A-824192F93176}">
      <dgm:prSet/>
      <dgm:spPr/>
    </dgm:pt>
    <dgm:pt modelId="{7758D8B1-9924-4F60-942C-C4E0CD5CDE36}">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Uyuşturucu madde</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43C76193-6C78-4CE6-99E7-002CDB6D8E67}" type="parTrans" cxnId="{F1183F1B-47B4-4827-B4C4-989CA6FD3B11}">
      <dgm:prSet/>
      <dgm:spPr/>
    </dgm:pt>
    <dgm:pt modelId="{DADF51AC-5749-4A3A-8FAF-CC41FE6D23D1}" type="sibTrans" cxnId="{F1183F1B-47B4-4827-B4C4-989CA6FD3B11}">
      <dgm:prSet/>
      <dgm:spPr/>
    </dgm:pt>
    <dgm:pt modelId="{5272BA09-B65B-4E4B-9EEB-78D3549E2937}">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Beslenme düzensizlikleri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F292BB38-4D11-4068-BFE5-ADD02B82EF5A}" type="parTrans" cxnId="{3F4CE48F-536B-462B-9E4D-2AFF354A2CD1}">
      <dgm:prSet/>
      <dgm:spPr/>
    </dgm:pt>
    <dgm:pt modelId="{3CB51D99-C84C-4A2D-9F19-D2572F73EC0A}" type="sibTrans" cxnId="{3F4CE48F-536B-462B-9E4D-2AFF354A2CD1}">
      <dgm:prSet/>
      <dgm:spPr/>
    </dgm:pt>
    <dgm:pt modelId="{9C5616FC-B959-4C10-A248-E129ED2FF451}">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Anneye yönelik fiziksel travmalar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5261BDA8-05D2-4C01-9A00-81567CB0CF0D}" type="parTrans" cxnId="{4DD1B17D-36E2-4F73-ABEF-CB1B6F517848}">
      <dgm:prSet/>
      <dgm:spPr/>
    </dgm:pt>
    <dgm:pt modelId="{45089194-68D7-4563-8AC1-874AD3F2D1F0}" type="sibTrans" cxnId="{4DD1B17D-36E2-4F73-ABEF-CB1B6F517848}">
      <dgm:prSet/>
      <dgm:spPr/>
    </dgm:pt>
    <dgm:pt modelId="{E3BF89AC-2D2C-4A9B-9CD7-D073D988416D}">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Kordon dolanması, kopması</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31B17F0-CB25-4265-BDD2-DEC338B93325}" type="parTrans" cxnId="{BCF65C3D-CB45-406A-AAF9-CD58E53B32F0}">
      <dgm:prSet/>
      <dgm:spPr/>
    </dgm:pt>
    <dgm:pt modelId="{1F45BB59-A969-4003-B8D4-2555F0A3DF7E}" type="sibTrans" cxnId="{BCF65C3D-CB45-406A-AAF9-CD58E53B32F0}">
      <dgm:prSet/>
      <dgm:spPr/>
    </dgm:pt>
    <dgm:pt modelId="{6ADE21B4-23A5-4B14-8834-F7CFC964237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Beyin zedelenmesi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4AB3918-140F-4325-8135-4F671E309989}" type="parTrans" cxnId="{2491259A-7428-4DA5-852C-4005408EED96}">
      <dgm:prSet/>
      <dgm:spPr/>
    </dgm:pt>
    <dgm:pt modelId="{38F1F078-BD26-49AC-82E4-CEEAFDEC479E}" type="sibTrans" cxnId="{2491259A-7428-4DA5-852C-4005408EED96}">
      <dgm:prSet/>
      <dgm:spPr/>
    </dgm:pt>
    <dgm:pt modelId="{72255AA6-80AD-4885-8FFA-CB4872B7296E}">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Frengi gibi </a:t>
          </a:r>
          <a:r>
            <a:rPr lang="tr-TR" sz="1800" dirty="0" err="1" smtClean="0">
              <a:solidFill>
                <a:schemeClr val="bg1"/>
              </a:solidFill>
              <a:effectLst>
                <a:outerShdw blurRad="38100" dist="38100" dir="2700000" algn="tl">
                  <a:srgbClr val="000000">
                    <a:alpha val="43137"/>
                  </a:srgbClr>
                </a:outerShdw>
              </a:effectLst>
              <a:latin typeface="Cambria" pitchFamily="18" charset="0"/>
            </a:rPr>
            <a:t>enfeksiyonel</a:t>
          </a:r>
          <a:r>
            <a:rPr lang="tr-TR" sz="1800" dirty="0" smtClean="0">
              <a:solidFill>
                <a:schemeClr val="bg1"/>
              </a:solidFill>
              <a:effectLst>
                <a:outerShdw blurRad="38100" dist="38100" dir="2700000" algn="tl">
                  <a:srgbClr val="000000">
                    <a:alpha val="43137"/>
                  </a:srgbClr>
                </a:outerShdw>
              </a:effectLst>
              <a:latin typeface="Cambria" pitchFamily="18" charset="0"/>
            </a:rPr>
            <a:t> rahatsızlıklar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02A8125-96EE-466E-90B0-CF7EA23A049D}" type="parTrans" cxnId="{A805DED0-B12B-4964-ACC5-0D117F3F5C18}">
      <dgm:prSet/>
      <dgm:spPr/>
    </dgm:pt>
    <dgm:pt modelId="{E821B5F1-3868-4B59-B62E-2585196FEB9C}" type="sibTrans" cxnId="{A805DED0-B12B-4964-ACC5-0D117F3F5C18}">
      <dgm:prSet/>
      <dgm:spPr/>
    </dgm:pt>
    <dgm:pt modelId="{5380B3BF-ABA3-440A-A37C-D0A1B662F839}">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Travmatik beyin zedelenmesi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F15D04AB-AC17-4DCD-AF3A-870CA9D8DCFA}" type="parTrans" cxnId="{7D4E0881-D914-4386-AB70-CD20830230D3}">
      <dgm:prSet/>
      <dgm:spPr/>
    </dgm:pt>
    <dgm:pt modelId="{CAF0D03F-AC9E-4473-8973-4D6C09588AAF}" type="sibTrans" cxnId="{7D4E0881-D914-4386-AB70-CD20830230D3}">
      <dgm:prSet/>
      <dgm:spPr/>
    </dgm:pt>
    <dgm:pt modelId="{CF4A2C69-C371-414E-BB34-759994F5A40E}">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Kurşun zehirlenmesi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CCA20D4-8E25-49FC-9A30-4D385323E16A}" type="parTrans" cxnId="{F80437C5-AAB7-46C2-BB47-75020417FA3D}">
      <dgm:prSet/>
      <dgm:spPr/>
    </dgm:pt>
    <dgm:pt modelId="{1F6523E3-CC99-4A1D-BDA8-DF4DE4981238}" type="sibTrans" cxnId="{F80437C5-AAB7-46C2-BB47-75020417FA3D}">
      <dgm:prSet/>
      <dgm:spPr/>
    </dgm:pt>
    <dgm:pt modelId="{B9ECEF1E-2732-4D04-8B4A-7E628913596B}">
      <dgm:prSet phldrT="[Metin]" custT="1"/>
      <dgm:spPr/>
      <dgm:t>
        <a:bodyPr/>
        <a:lstStyle/>
        <a:p>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66C453DF-CC5D-4279-A370-8B47385C6803}" type="parTrans" cxnId="{540309A4-675E-4A10-BBC8-D4D70DCCE6D8}">
      <dgm:prSet/>
      <dgm:spPr/>
    </dgm:pt>
    <dgm:pt modelId="{D2487722-4ACE-4798-B9DD-2E462D103544}" type="sibTrans" cxnId="{540309A4-675E-4A10-BBC8-D4D70DCCE6D8}">
      <dgm:prSet/>
      <dgm:spPr/>
    </dgm:pt>
    <dgm:pt modelId="{FF755FAA-33F7-46C5-A13B-96B194077CB4}">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Yanlış ilaç kullanımı</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061A529D-7C35-4090-A1BD-BE907ABA1A6B}" type="parTrans" cxnId="{558C413D-9F69-4B51-89DC-AC83F5F6F05A}">
      <dgm:prSet/>
      <dgm:spPr/>
    </dgm:pt>
    <dgm:pt modelId="{E1AD5132-DDDA-4B66-9B94-5775BB17FCBA}" type="sibTrans" cxnId="{558C413D-9F69-4B51-89DC-AC83F5F6F05A}">
      <dgm:prSet/>
      <dgm:spPr/>
    </dgm:pt>
    <dgm:pt modelId="{AA277F3B-1650-4BD3-B569-AE2CFAFEEB7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Çevreden gelen maddelerden zehirlenme</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5661B256-3EB7-447B-82FF-FB94992CEF33}" type="parTrans" cxnId="{7BCBFEDC-9A77-476E-8727-1781C79D16A8}">
      <dgm:prSet/>
      <dgm:spPr/>
    </dgm:pt>
    <dgm:pt modelId="{8B6183DF-4595-4B83-89D0-689F0120FE6E}" type="sibTrans" cxnId="{7BCBFEDC-9A77-476E-8727-1781C79D16A8}">
      <dgm:prSet/>
      <dgm:spPr/>
    </dgm:pt>
    <dgm:pt modelId="{659BBDC1-0822-462D-A180-98C592E2A9B9}" type="pres">
      <dgm:prSet presAssocID="{ADE27F26-5687-4A4E-ACDB-B95DC7C5BE37}" presName="Name0" presStyleCnt="0">
        <dgm:presLayoutVars>
          <dgm:dir/>
          <dgm:animLvl val="lvl"/>
          <dgm:resizeHandles val="exact"/>
        </dgm:presLayoutVars>
      </dgm:prSet>
      <dgm:spPr/>
      <dgm:t>
        <a:bodyPr/>
        <a:lstStyle/>
        <a:p>
          <a:endParaRPr lang="tr-TR"/>
        </a:p>
      </dgm:t>
    </dgm:pt>
    <dgm:pt modelId="{2D463F84-C0D3-419B-8F51-5CD7962C9830}" type="pres">
      <dgm:prSet presAssocID="{D2D49DA0-AE56-473D-8582-CE6DB9109A45}" presName="composite" presStyleCnt="0"/>
      <dgm:spPr/>
    </dgm:pt>
    <dgm:pt modelId="{231FB447-C3D5-4F97-911E-03D929980D9B}" type="pres">
      <dgm:prSet presAssocID="{D2D49DA0-AE56-473D-8582-CE6DB9109A45}" presName="parTx" presStyleLbl="alignNode1" presStyleIdx="0" presStyleCnt="3">
        <dgm:presLayoutVars>
          <dgm:chMax val="0"/>
          <dgm:chPref val="0"/>
          <dgm:bulletEnabled val="1"/>
        </dgm:presLayoutVars>
      </dgm:prSet>
      <dgm:spPr/>
      <dgm:t>
        <a:bodyPr/>
        <a:lstStyle/>
        <a:p>
          <a:endParaRPr lang="tr-TR"/>
        </a:p>
      </dgm:t>
    </dgm:pt>
    <dgm:pt modelId="{308A202F-510F-4F7C-ACDB-C23A6668EDDA}" type="pres">
      <dgm:prSet presAssocID="{D2D49DA0-AE56-473D-8582-CE6DB9109A45}" presName="desTx" presStyleLbl="alignAccFollowNode1" presStyleIdx="0" presStyleCnt="3">
        <dgm:presLayoutVars>
          <dgm:bulletEnabled val="1"/>
        </dgm:presLayoutVars>
      </dgm:prSet>
      <dgm:spPr/>
      <dgm:t>
        <a:bodyPr/>
        <a:lstStyle/>
        <a:p>
          <a:endParaRPr lang="tr-TR"/>
        </a:p>
      </dgm:t>
    </dgm:pt>
    <dgm:pt modelId="{122C7FFF-E2E2-4C0C-8BBF-A3FD532C390E}" type="pres">
      <dgm:prSet presAssocID="{080FABBB-9A8E-43B7-9931-C3976E34581B}" presName="space" presStyleCnt="0"/>
      <dgm:spPr/>
    </dgm:pt>
    <dgm:pt modelId="{F2A2BCDE-8841-4877-81DC-231EA3984AD9}" type="pres">
      <dgm:prSet presAssocID="{068B55F9-B0AB-49CD-A358-39662FA65974}" presName="composite" presStyleCnt="0"/>
      <dgm:spPr/>
    </dgm:pt>
    <dgm:pt modelId="{8B452654-D01B-4A4C-8E25-FE441FA681E9}" type="pres">
      <dgm:prSet presAssocID="{068B55F9-B0AB-49CD-A358-39662FA65974}" presName="parTx" presStyleLbl="alignNode1" presStyleIdx="1" presStyleCnt="3">
        <dgm:presLayoutVars>
          <dgm:chMax val="0"/>
          <dgm:chPref val="0"/>
          <dgm:bulletEnabled val="1"/>
        </dgm:presLayoutVars>
      </dgm:prSet>
      <dgm:spPr/>
      <dgm:t>
        <a:bodyPr/>
        <a:lstStyle/>
        <a:p>
          <a:endParaRPr lang="tr-TR"/>
        </a:p>
      </dgm:t>
    </dgm:pt>
    <dgm:pt modelId="{FDF851B0-AA37-4109-8AF2-FA7483686595}" type="pres">
      <dgm:prSet presAssocID="{068B55F9-B0AB-49CD-A358-39662FA65974}" presName="desTx" presStyleLbl="alignAccFollowNode1" presStyleIdx="1" presStyleCnt="3">
        <dgm:presLayoutVars>
          <dgm:bulletEnabled val="1"/>
        </dgm:presLayoutVars>
      </dgm:prSet>
      <dgm:spPr/>
      <dgm:t>
        <a:bodyPr/>
        <a:lstStyle/>
        <a:p>
          <a:endParaRPr lang="tr-TR"/>
        </a:p>
      </dgm:t>
    </dgm:pt>
    <dgm:pt modelId="{D84C746B-5BA8-495B-821D-69C206CB0222}" type="pres">
      <dgm:prSet presAssocID="{930FDFEF-2D0A-4B5D-8DFD-B9955C8223E0}" presName="space" presStyleCnt="0"/>
      <dgm:spPr/>
    </dgm:pt>
    <dgm:pt modelId="{2B5127D7-82EC-4780-ABB1-7B5B911E3CCA}" type="pres">
      <dgm:prSet presAssocID="{42CE0CCB-F930-4D1B-8D3A-AAED39BA8BB2}" presName="composite" presStyleCnt="0"/>
      <dgm:spPr/>
    </dgm:pt>
    <dgm:pt modelId="{854A6E1F-06F5-4C10-91DA-C9CD06C72158}" type="pres">
      <dgm:prSet presAssocID="{42CE0CCB-F930-4D1B-8D3A-AAED39BA8BB2}" presName="parTx" presStyleLbl="alignNode1" presStyleIdx="2" presStyleCnt="3">
        <dgm:presLayoutVars>
          <dgm:chMax val="0"/>
          <dgm:chPref val="0"/>
          <dgm:bulletEnabled val="1"/>
        </dgm:presLayoutVars>
      </dgm:prSet>
      <dgm:spPr/>
      <dgm:t>
        <a:bodyPr/>
        <a:lstStyle/>
        <a:p>
          <a:endParaRPr lang="tr-TR"/>
        </a:p>
      </dgm:t>
    </dgm:pt>
    <dgm:pt modelId="{6A66CBE2-FFAC-480F-82FF-28956BAE2B2F}" type="pres">
      <dgm:prSet presAssocID="{42CE0CCB-F930-4D1B-8D3A-AAED39BA8BB2}" presName="desTx" presStyleLbl="alignAccFollowNode1" presStyleIdx="2" presStyleCnt="3">
        <dgm:presLayoutVars>
          <dgm:bulletEnabled val="1"/>
        </dgm:presLayoutVars>
      </dgm:prSet>
      <dgm:spPr/>
      <dgm:t>
        <a:bodyPr/>
        <a:lstStyle/>
        <a:p>
          <a:endParaRPr lang="tr-TR"/>
        </a:p>
      </dgm:t>
    </dgm:pt>
  </dgm:ptLst>
  <dgm:cxnLst>
    <dgm:cxn modelId="{084C50CB-FE55-496F-9F48-C7E46764567F}" type="presOf" srcId="{3893FB47-D6B8-48BE-AAC6-9F75765C31CE}" destId="{6A66CBE2-FFAC-480F-82FF-28956BAE2B2F}" srcOrd="0" destOrd="0" presId="urn:microsoft.com/office/officeart/2005/8/layout/hList1"/>
    <dgm:cxn modelId="{7A4FDE73-8428-4D7A-B800-6B4F34C1EABD}" type="presOf" srcId="{E3BF89AC-2D2C-4A9B-9CD7-D073D988416D}" destId="{FDF851B0-AA37-4109-8AF2-FA7483686595}" srcOrd="0" destOrd="1" presId="urn:microsoft.com/office/officeart/2005/8/layout/hList1"/>
    <dgm:cxn modelId="{7D4E0881-D914-4386-AB70-CD20830230D3}" srcId="{42CE0CCB-F930-4D1B-8D3A-AAED39BA8BB2}" destId="{5380B3BF-ABA3-440A-A37C-D0A1B662F839}" srcOrd="1" destOrd="0" parTransId="{F15D04AB-AC17-4DCD-AF3A-870CA9D8DCFA}" sibTransId="{CAF0D03F-AC9E-4473-8973-4D6C09588AAF}"/>
    <dgm:cxn modelId="{A5A85888-DC7C-4C11-B10E-AD31ADD6EF27}" type="presOf" srcId="{ADE27F26-5687-4A4E-ACDB-B95DC7C5BE37}" destId="{659BBDC1-0822-462D-A180-98C592E2A9B9}" srcOrd="0" destOrd="0" presId="urn:microsoft.com/office/officeart/2005/8/layout/hList1"/>
    <dgm:cxn modelId="{218C482D-B0BB-4555-BAFB-1F4D67EA1D16}" type="presOf" srcId="{42CE0CCB-F930-4D1B-8D3A-AAED39BA8BB2}" destId="{854A6E1F-06F5-4C10-91DA-C9CD06C72158}" srcOrd="0" destOrd="0" presId="urn:microsoft.com/office/officeart/2005/8/layout/hList1"/>
    <dgm:cxn modelId="{2491259A-7428-4DA5-852C-4005408EED96}" srcId="{068B55F9-B0AB-49CD-A358-39662FA65974}" destId="{6ADE21B4-23A5-4B14-8834-F7CFC9642373}" srcOrd="2" destOrd="0" parTransId="{D4AB3918-140F-4325-8135-4F671E309989}" sibTransId="{38F1F078-BD26-49AC-82E4-CEEAFDEC479E}"/>
    <dgm:cxn modelId="{55C2A7EE-BFA8-4126-AEA1-86ED102030E3}" type="presOf" srcId="{72255AA6-80AD-4885-8FFA-CB4872B7296E}" destId="{FDF851B0-AA37-4109-8AF2-FA7483686595}" srcOrd="0" destOrd="3" presId="urn:microsoft.com/office/officeart/2005/8/layout/hList1"/>
    <dgm:cxn modelId="{755820F7-0E1D-4CCA-A772-3F0B76C623F5}" type="presOf" srcId="{5272BA09-B65B-4E4B-9EEB-78D3549E2937}" destId="{308A202F-510F-4F7C-ACDB-C23A6668EDDA}" srcOrd="0" destOrd="3" presId="urn:microsoft.com/office/officeart/2005/8/layout/hList1"/>
    <dgm:cxn modelId="{FFB3C30E-D952-4AEB-8BE3-9DB3F15FF9AB}" type="presOf" srcId="{5380B3BF-ABA3-440A-A37C-D0A1B662F839}" destId="{6A66CBE2-FFAC-480F-82FF-28956BAE2B2F}" srcOrd="0" destOrd="1" presId="urn:microsoft.com/office/officeart/2005/8/layout/hList1"/>
    <dgm:cxn modelId="{18207F17-3AB4-4D3D-BF3A-824192F93176}" srcId="{D2D49DA0-AE56-473D-8582-CE6DB9109A45}" destId="{0BB8C40A-039B-4A2A-90B9-EA873E52BDAB}" srcOrd="1" destOrd="0" parTransId="{30C48D88-2644-4042-83D2-F6749C241B07}" sibTransId="{E73E1C66-8059-498D-913D-5EEAB9471072}"/>
    <dgm:cxn modelId="{90FF2831-7B67-4004-93FB-29DE39F005F7}" type="presOf" srcId="{04A896C0-3F23-4662-9643-42F24C75894D}" destId="{308A202F-510F-4F7C-ACDB-C23A6668EDDA}" srcOrd="0" destOrd="0" presId="urn:microsoft.com/office/officeart/2005/8/layout/hList1"/>
    <dgm:cxn modelId="{B1701016-C456-4B51-B4F5-9BA24C4A33D9}" srcId="{ADE27F26-5687-4A4E-ACDB-B95DC7C5BE37}" destId="{D2D49DA0-AE56-473D-8582-CE6DB9109A45}" srcOrd="0" destOrd="0" parTransId="{637459E3-F885-4D93-85CB-2FF80230E526}" sibTransId="{080FABBB-9A8E-43B7-9931-C3976E34581B}"/>
    <dgm:cxn modelId="{781079EF-E944-4FE2-882C-CB962DEB6213}" type="presOf" srcId="{7758D8B1-9924-4F60-942C-C4E0CD5CDE36}" destId="{308A202F-510F-4F7C-ACDB-C23A6668EDDA}" srcOrd="0" destOrd="2" presId="urn:microsoft.com/office/officeart/2005/8/layout/hList1"/>
    <dgm:cxn modelId="{9043F498-C577-4519-AE63-2CC806A9306A}" type="presOf" srcId="{9C5616FC-B959-4C10-A248-E129ED2FF451}" destId="{308A202F-510F-4F7C-ACDB-C23A6668EDDA}" srcOrd="0" destOrd="4" presId="urn:microsoft.com/office/officeart/2005/8/layout/hList1"/>
    <dgm:cxn modelId="{8648FB85-0746-4AFE-971E-8188A92B7721}" srcId="{068B55F9-B0AB-49CD-A358-39662FA65974}" destId="{C97B785B-ACF8-46E4-BC9C-DB647BB7CAE0}" srcOrd="0" destOrd="0" parTransId="{7C3FDD01-0A47-4AD0-A12A-21FC16AF2DF7}" sibTransId="{6ECFA045-6DB4-4FEC-9A77-8C5BB587D81D}"/>
    <dgm:cxn modelId="{F1183F1B-47B4-4827-B4C4-989CA6FD3B11}" srcId="{D2D49DA0-AE56-473D-8582-CE6DB9109A45}" destId="{7758D8B1-9924-4F60-942C-C4E0CD5CDE36}" srcOrd="2" destOrd="0" parTransId="{43C76193-6C78-4CE6-99E7-002CDB6D8E67}" sibTransId="{DADF51AC-5749-4A3A-8FAF-CC41FE6D23D1}"/>
    <dgm:cxn modelId="{B81FD656-40F2-4A54-8493-A50EF1D549C0}" srcId="{ADE27F26-5687-4A4E-ACDB-B95DC7C5BE37}" destId="{068B55F9-B0AB-49CD-A358-39662FA65974}" srcOrd="1" destOrd="0" parTransId="{8A3E1150-8B3C-4F54-AB7F-AC656C18AAA0}" sibTransId="{930FDFEF-2D0A-4B5D-8DFD-B9955C8223E0}"/>
    <dgm:cxn modelId="{D666819C-7BC8-4EE7-A9D6-84AAD1E14F83}" type="presOf" srcId="{0BB8C40A-039B-4A2A-90B9-EA873E52BDAB}" destId="{308A202F-510F-4F7C-ACDB-C23A6668EDDA}" srcOrd="0" destOrd="1" presId="urn:microsoft.com/office/officeart/2005/8/layout/hList1"/>
    <dgm:cxn modelId="{540309A4-675E-4A10-BBC8-D4D70DCCE6D8}" srcId="{42CE0CCB-F930-4D1B-8D3A-AAED39BA8BB2}" destId="{B9ECEF1E-2732-4D04-8B4A-7E628913596B}" srcOrd="5" destOrd="0" parTransId="{66C453DF-CC5D-4279-A370-8B47385C6803}" sibTransId="{D2487722-4ACE-4798-B9DD-2E462D103544}"/>
    <dgm:cxn modelId="{30B945C0-D467-4262-B572-127C8C8D642C}" type="presOf" srcId="{C97B785B-ACF8-46E4-BC9C-DB647BB7CAE0}" destId="{FDF851B0-AA37-4109-8AF2-FA7483686595}" srcOrd="0" destOrd="0" presId="urn:microsoft.com/office/officeart/2005/8/layout/hList1"/>
    <dgm:cxn modelId="{471424CC-8EC9-4586-91AF-03B779F882BC}" type="presOf" srcId="{CF4A2C69-C371-414E-BB34-759994F5A40E}" destId="{6A66CBE2-FFAC-480F-82FF-28956BAE2B2F}" srcOrd="0" destOrd="2" presId="urn:microsoft.com/office/officeart/2005/8/layout/hList1"/>
    <dgm:cxn modelId="{BCF65C3D-CB45-406A-AAF9-CD58E53B32F0}" srcId="{068B55F9-B0AB-49CD-A358-39662FA65974}" destId="{E3BF89AC-2D2C-4A9B-9CD7-D073D988416D}" srcOrd="1" destOrd="0" parTransId="{D31B17F0-CB25-4265-BDD2-DEC338B93325}" sibTransId="{1F45BB59-A969-4003-B8D4-2555F0A3DF7E}"/>
    <dgm:cxn modelId="{558C413D-9F69-4B51-89DC-AC83F5F6F05A}" srcId="{42CE0CCB-F930-4D1B-8D3A-AAED39BA8BB2}" destId="{FF755FAA-33F7-46C5-A13B-96B194077CB4}" srcOrd="3" destOrd="0" parTransId="{061A529D-7C35-4090-A1BD-BE907ABA1A6B}" sibTransId="{E1AD5132-DDDA-4B66-9B94-5775BB17FCBA}"/>
    <dgm:cxn modelId="{F454AB52-9209-48E0-9577-3AF95549F57D}" srcId="{ADE27F26-5687-4A4E-ACDB-B95DC7C5BE37}" destId="{42CE0CCB-F930-4D1B-8D3A-AAED39BA8BB2}" srcOrd="2" destOrd="0" parTransId="{22DF2702-A0E4-4209-AB0C-5CA56F99B050}" sibTransId="{CD1DDC60-4CE3-4632-83C1-4DBF6A2E75D8}"/>
    <dgm:cxn modelId="{CF925542-B5D6-4D4C-93CF-2F822D517308}" srcId="{42CE0CCB-F930-4D1B-8D3A-AAED39BA8BB2}" destId="{3893FB47-D6B8-48BE-AAC6-9F75765C31CE}" srcOrd="0" destOrd="0" parTransId="{02E7D934-0068-4A55-8A5F-85860A3065A2}" sibTransId="{F1608663-0D0C-4371-9448-1BCC80745787}"/>
    <dgm:cxn modelId="{DDE521B0-1209-4235-8A6D-228AA0EDD8AE}" type="presOf" srcId="{068B55F9-B0AB-49CD-A358-39662FA65974}" destId="{8B452654-D01B-4A4C-8E25-FE441FA681E9}" srcOrd="0" destOrd="0" presId="urn:microsoft.com/office/officeart/2005/8/layout/hList1"/>
    <dgm:cxn modelId="{4DD1B17D-36E2-4F73-ABEF-CB1B6F517848}" srcId="{D2D49DA0-AE56-473D-8582-CE6DB9109A45}" destId="{9C5616FC-B959-4C10-A248-E129ED2FF451}" srcOrd="4" destOrd="0" parTransId="{5261BDA8-05D2-4C01-9A00-81567CB0CF0D}" sibTransId="{45089194-68D7-4563-8AC1-874AD3F2D1F0}"/>
    <dgm:cxn modelId="{3F4CE48F-536B-462B-9E4D-2AFF354A2CD1}" srcId="{D2D49DA0-AE56-473D-8582-CE6DB9109A45}" destId="{5272BA09-B65B-4E4B-9EEB-78D3549E2937}" srcOrd="3" destOrd="0" parTransId="{F292BB38-4D11-4068-BFE5-ADD02B82EF5A}" sibTransId="{3CB51D99-C84C-4A2D-9F19-D2572F73EC0A}"/>
    <dgm:cxn modelId="{A805DED0-B12B-4964-ACC5-0D117F3F5C18}" srcId="{068B55F9-B0AB-49CD-A358-39662FA65974}" destId="{72255AA6-80AD-4885-8FFA-CB4872B7296E}" srcOrd="3" destOrd="0" parTransId="{A02A8125-96EE-466E-90B0-CF7EA23A049D}" sibTransId="{E821B5F1-3868-4B59-B62E-2585196FEB9C}"/>
    <dgm:cxn modelId="{F80437C5-AAB7-46C2-BB47-75020417FA3D}" srcId="{42CE0CCB-F930-4D1B-8D3A-AAED39BA8BB2}" destId="{CF4A2C69-C371-414E-BB34-759994F5A40E}" srcOrd="2" destOrd="0" parTransId="{DCCA20D4-8E25-49FC-9A30-4D385323E16A}" sibTransId="{1F6523E3-CC99-4A1D-BDA8-DF4DE4981238}"/>
    <dgm:cxn modelId="{2B777EF0-18C4-4613-8DE6-490EC9000C1A}" type="presOf" srcId="{6ADE21B4-23A5-4B14-8834-F7CFC9642373}" destId="{FDF851B0-AA37-4109-8AF2-FA7483686595}" srcOrd="0" destOrd="2" presId="urn:microsoft.com/office/officeart/2005/8/layout/hList1"/>
    <dgm:cxn modelId="{AA3BD686-FAA3-4C36-83A0-BA03942F6963}" type="presOf" srcId="{AA277F3B-1650-4BD3-B569-AE2CFAFEEB78}" destId="{6A66CBE2-FFAC-480F-82FF-28956BAE2B2F}" srcOrd="0" destOrd="4" presId="urn:microsoft.com/office/officeart/2005/8/layout/hList1"/>
    <dgm:cxn modelId="{60B04C8C-B09E-47CA-8CB8-1A8433C02CD3}" type="presOf" srcId="{D2D49DA0-AE56-473D-8582-CE6DB9109A45}" destId="{231FB447-C3D5-4F97-911E-03D929980D9B}" srcOrd="0" destOrd="0" presId="urn:microsoft.com/office/officeart/2005/8/layout/hList1"/>
    <dgm:cxn modelId="{D25E4A71-5DE0-429A-B287-AFFDF9D9853A}" srcId="{D2D49DA0-AE56-473D-8582-CE6DB9109A45}" destId="{04A896C0-3F23-4662-9643-42F24C75894D}" srcOrd="0" destOrd="0" parTransId="{D71CE70D-DC94-4D5E-8E9E-45CC04835002}" sibTransId="{17DB2C00-9FE6-4389-A003-6F7E16AC7BB8}"/>
    <dgm:cxn modelId="{3122DED9-8279-4DAE-B780-0E3FB01D072B}" type="presOf" srcId="{B9ECEF1E-2732-4D04-8B4A-7E628913596B}" destId="{6A66CBE2-FFAC-480F-82FF-28956BAE2B2F}" srcOrd="0" destOrd="5" presId="urn:microsoft.com/office/officeart/2005/8/layout/hList1"/>
    <dgm:cxn modelId="{7BCBFEDC-9A77-476E-8727-1781C79D16A8}" srcId="{42CE0CCB-F930-4D1B-8D3A-AAED39BA8BB2}" destId="{AA277F3B-1650-4BD3-B569-AE2CFAFEEB78}" srcOrd="4" destOrd="0" parTransId="{5661B256-3EB7-447B-82FF-FB94992CEF33}" sibTransId="{8B6183DF-4595-4B83-89D0-689F0120FE6E}"/>
    <dgm:cxn modelId="{BA96B16B-7576-4CA5-97E9-59ADD21AF64F}" type="presOf" srcId="{FF755FAA-33F7-46C5-A13B-96B194077CB4}" destId="{6A66CBE2-FFAC-480F-82FF-28956BAE2B2F}" srcOrd="0" destOrd="3" presId="urn:microsoft.com/office/officeart/2005/8/layout/hList1"/>
    <dgm:cxn modelId="{7C122065-5F4B-4B32-B455-44F73FF95CB5}" type="presParOf" srcId="{659BBDC1-0822-462D-A180-98C592E2A9B9}" destId="{2D463F84-C0D3-419B-8F51-5CD7962C9830}" srcOrd="0" destOrd="0" presId="urn:microsoft.com/office/officeart/2005/8/layout/hList1"/>
    <dgm:cxn modelId="{84165E8F-D8BD-465B-AA04-E0418F33841D}" type="presParOf" srcId="{2D463F84-C0D3-419B-8F51-5CD7962C9830}" destId="{231FB447-C3D5-4F97-911E-03D929980D9B}" srcOrd="0" destOrd="0" presId="urn:microsoft.com/office/officeart/2005/8/layout/hList1"/>
    <dgm:cxn modelId="{756FFAED-1313-48F6-8D56-08D361EC5378}" type="presParOf" srcId="{2D463F84-C0D3-419B-8F51-5CD7962C9830}" destId="{308A202F-510F-4F7C-ACDB-C23A6668EDDA}" srcOrd="1" destOrd="0" presId="urn:microsoft.com/office/officeart/2005/8/layout/hList1"/>
    <dgm:cxn modelId="{214B5BCF-7088-4215-ADEE-F86C597651F6}" type="presParOf" srcId="{659BBDC1-0822-462D-A180-98C592E2A9B9}" destId="{122C7FFF-E2E2-4C0C-8BBF-A3FD532C390E}" srcOrd="1" destOrd="0" presId="urn:microsoft.com/office/officeart/2005/8/layout/hList1"/>
    <dgm:cxn modelId="{E0625F46-9464-46E5-85DE-6A77482265B2}" type="presParOf" srcId="{659BBDC1-0822-462D-A180-98C592E2A9B9}" destId="{F2A2BCDE-8841-4877-81DC-231EA3984AD9}" srcOrd="2" destOrd="0" presId="urn:microsoft.com/office/officeart/2005/8/layout/hList1"/>
    <dgm:cxn modelId="{46E5E579-0A70-4C3C-B5BF-EAD5D0096310}" type="presParOf" srcId="{F2A2BCDE-8841-4877-81DC-231EA3984AD9}" destId="{8B452654-D01B-4A4C-8E25-FE441FA681E9}" srcOrd="0" destOrd="0" presId="urn:microsoft.com/office/officeart/2005/8/layout/hList1"/>
    <dgm:cxn modelId="{A8691219-C79B-477E-BFFE-DF44DCC0F1D0}" type="presParOf" srcId="{F2A2BCDE-8841-4877-81DC-231EA3984AD9}" destId="{FDF851B0-AA37-4109-8AF2-FA7483686595}" srcOrd="1" destOrd="0" presId="urn:microsoft.com/office/officeart/2005/8/layout/hList1"/>
    <dgm:cxn modelId="{7225F4FE-2F0A-4CAC-BCA7-F25F54D396AB}" type="presParOf" srcId="{659BBDC1-0822-462D-A180-98C592E2A9B9}" destId="{D84C746B-5BA8-495B-821D-69C206CB0222}" srcOrd="3" destOrd="0" presId="urn:microsoft.com/office/officeart/2005/8/layout/hList1"/>
    <dgm:cxn modelId="{F72C21A7-F450-4A37-8AA6-E3108DBDF1DC}" type="presParOf" srcId="{659BBDC1-0822-462D-A180-98C592E2A9B9}" destId="{2B5127D7-82EC-4780-ABB1-7B5B911E3CCA}" srcOrd="4" destOrd="0" presId="urn:microsoft.com/office/officeart/2005/8/layout/hList1"/>
    <dgm:cxn modelId="{C6490CB0-AB5A-4144-9524-484F56532143}" type="presParOf" srcId="{2B5127D7-82EC-4780-ABB1-7B5B911E3CCA}" destId="{854A6E1F-06F5-4C10-91DA-C9CD06C72158}" srcOrd="0" destOrd="0" presId="urn:microsoft.com/office/officeart/2005/8/layout/hList1"/>
    <dgm:cxn modelId="{A946C38F-3D32-4C17-9F90-C47E70E8CC82}" type="presParOf" srcId="{2B5127D7-82EC-4780-ABB1-7B5B911E3CCA}" destId="{6A66CBE2-FFAC-480F-82FF-28956BAE2B2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6F052D-73D6-48B7-9C76-73667FC87FE7}" type="doc">
      <dgm:prSet loTypeId="urn:microsoft.com/office/officeart/2005/8/layout/hList6" loCatId="list" qsTypeId="urn:microsoft.com/office/officeart/2005/8/quickstyle/3d1" qsCatId="3D" csTypeId="urn:microsoft.com/office/officeart/2005/8/colors/accent3_5" csCatId="accent3" phldr="1"/>
      <dgm:spPr/>
      <dgm:t>
        <a:bodyPr/>
        <a:lstStyle/>
        <a:p>
          <a:endParaRPr lang="tr-TR"/>
        </a:p>
      </dgm:t>
    </dgm:pt>
    <dgm:pt modelId="{8C8EA6DC-0EEC-47FF-9143-1853A0E8852F}">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IQ puanları genellikle 25-40 arasında seyreder. Yeni kavramları öğrenmede uzun bir zamana gereksinim duyarlar. Soyut kavramları öğrenmede güçlük çekerler. Kavramları genişletmede zorlanırlar. </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B5F0E8F-DBFA-48D0-8555-6E42AFA4165E}" type="parTrans" cxnId="{207D7F11-2363-45D8-AF83-8E135AA7C27D}">
      <dgm:prSet/>
      <dgm:spPr/>
      <dgm:t>
        <a:bodyPr/>
        <a:lstStyle/>
        <a:p>
          <a:endParaRPr lang="tr-TR"/>
        </a:p>
      </dgm:t>
    </dgm:pt>
    <dgm:pt modelId="{15663361-D898-4836-942D-15CFD05209E0}" type="sibTrans" cxnId="{207D7F11-2363-45D8-AF83-8E135AA7C27D}">
      <dgm:prSet/>
      <dgm:spPr/>
      <dgm:t>
        <a:bodyPr/>
        <a:lstStyle/>
        <a:p>
          <a:endParaRPr lang="tr-TR"/>
        </a:p>
      </dgm:t>
    </dgm:pt>
    <dgm:pt modelId="{6368CCCF-FF96-4B1C-9002-B9D240CF7FB9}">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Bu öğrenciler becerileri küçük adımlara bölerek öğretmek, doğru tepkilerini hemen ödüllendirmek, öğrendiklerini farklı ortam ve durumlarda kullanabilmeleri için fırsatlar sağlamak gerekir.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F89D85A-8189-4E4E-ADB6-94A968D8A319}" type="parTrans" cxnId="{6824A234-E542-42D5-BFEF-7B534E0E6640}">
      <dgm:prSet/>
      <dgm:spPr/>
      <dgm:t>
        <a:bodyPr/>
        <a:lstStyle/>
        <a:p>
          <a:endParaRPr lang="tr-TR"/>
        </a:p>
      </dgm:t>
    </dgm:pt>
    <dgm:pt modelId="{CE8B298A-45F2-461C-B9D3-B15081527CA9}" type="sibTrans" cxnId="{6824A234-E542-42D5-BFEF-7B534E0E6640}">
      <dgm:prSet/>
      <dgm:spPr/>
      <dgm:t>
        <a:bodyPr/>
        <a:lstStyle/>
        <a:p>
          <a:endParaRPr lang="tr-TR"/>
        </a:p>
      </dgm:t>
    </dgm:pt>
    <dgm:pt modelId="{2B14E986-21D8-4503-9E2E-72BB65FDC6D5}" type="pres">
      <dgm:prSet presAssocID="{1C6F052D-73D6-48B7-9C76-73667FC87FE7}" presName="Name0" presStyleCnt="0">
        <dgm:presLayoutVars>
          <dgm:dir/>
          <dgm:resizeHandles val="exact"/>
        </dgm:presLayoutVars>
      </dgm:prSet>
      <dgm:spPr/>
      <dgm:t>
        <a:bodyPr/>
        <a:lstStyle/>
        <a:p>
          <a:endParaRPr lang="tr-TR"/>
        </a:p>
      </dgm:t>
    </dgm:pt>
    <dgm:pt modelId="{79EBC20A-7419-475C-B2F8-DE9F831E001C}" type="pres">
      <dgm:prSet presAssocID="{8C8EA6DC-0EEC-47FF-9143-1853A0E8852F}" presName="node" presStyleLbl="node1" presStyleIdx="0" presStyleCnt="2" custLinFactX="-2402" custLinFactNeighborX="-100000" custLinFactNeighborY="0">
        <dgm:presLayoutVars>
          <dgm:bulletEnabled val="1"/>
        </dgm:presLayoutVars>
      </dgm:prSet>
      <dgm:spPr>
        <a:prstGeom prst="flowChartAlternateProcess">
          <a:avLst/>
        </a:prstGeom>
      </dgm:spPr>
      <dgm:t>
        <a:bodyPr/>
        <a:lstStyle/>
        <a:p>
          <a:endParaRPr lang="tr-TR"/>
        </a:p>
      </dgm:t>
    </dgm:pt>
    <dgm:pt modelId="{4648CCD6-7B2B-4FF9-98F8-B745089B1042}" type="pres">
      <dgm:prSet presAssocID="{15663361-D898-4836-942D-15CFD05209E0}" presName="sibTrans" presStyleCnt="0"/>
      <dgm:spPr/>
    </dgm:pt>
    <dgm:pt modelId="{29C4A366-0CB0-4C62-BF6A-B02AD03D15CA}" type="pres">
      <dgm:prSet presAssocID="{6368CCCF-FF96-4B1C-9002-B9D240CF7FB9}" presName="node" presStyleLbl="node1" presStyleIdx="1" presStyleCnt="2">
        <dgm:presLayoutVars>
          <dgm:bulletEnabled val="1"/>
        </dgm:presLayoutVars>
      </dgm:prSet>
      <dgm:spPr>
        <a:prstGeom prst="flowChartAlternateProcess">
          <a:avLst/>
        </a:prstGeom>
      </dgm:spPr>
      <dgm:t>
        <a:bodyPr/>
        <a:lstStyle/>
        <a:p>
          <a:endParaRPr lang="tr-TR"/>
        </a:p>
      </dgm:t>
    </dgm:pt>
  </dgm:ptLst>
  <dgm:cxnLst>
    <dgm:cxn modelId="{035461B0-17FC-4F15-A99A-8CEF11005D05}" type="presOf" srcId="{6368CCCF-FF96-4B1C-9002-B9D240CF7FB9}" destId="{29C4A366-0CB0-4C62-BF6A-B02AD03D15CA}" srcOrd="0" destOrd="0" presId="urn:microsoft.com/office/officeart/2005/8/layout/hList6"/>
    <dgm:cxn modelId="{6824A234-E542-42D5-BFEF-7B534E0E6640}" srcId="{1C6F052D-73D6-48B7-9C76-73667FC87FE7}" destId="{6368CCCF-FF96-4B1C-9002-B9D240CF7FB9}" srcOrd="1" destOrd="0" parTransId="{DF89D85A-8189-4E4E-ADB6-94A968D8A319}" sibTransId="{CE8B298A-45F2-461C-B9D3-B15081527CA9}"/>
    <dgm:cxn modelId="{207D7F11-2363-45D8-AF83-8E135AA7C27D}" srcId="{1C6F052D-73D6-48B7-9C76-73667FC87FE7}" destId="{8C8EA6DC-0EEC-47FF-9143-1853A0E8852F}" srcOrd="0" destOrd="0" parTransId="{7B5F0E8F-DBFA-48D0-8555-6E42AFA4165E}" sibTransId="{15663361-D898-4836-942D-15CFD05209E0}"/>
    <dgm:cxn modelId="{06C2041B-F1FB-472E-BF2F-307801AB8BD2}" type="presOf" srcId="{8C8EA6DC-0EEC-47FF-9143-1853A0E8852F}" destId="{79EBC20A-7419-475C-B2F8-DE9F831E001C}" srcOrd="0" destOrd="0" presId="urn:microsoft.com/office/officeart/2005/8/layout/hList6"/>
    <dgm:cxn modelId="{4037001C-5F5A-4AA1-91B2-C18DD92D4B7C}" type="presOf" srcId="{1C6F052D-73D6-48B7-9C76-73667FC87FE7}" destId="{2B14E986-21D8-4503-9E2E-72BB65FDC6D5}" srcOrd="0" destOrd="0" presId="urn:microsoft.com/office/officeart/2005/8/layout/hList6"/>
    <dgm:cxn modelId="{A4D90EB2-86AE-4052-87CD-349DAA7790FF}" type="presParOf" srcId="{2B14E986-21D8-4503-9E2E-72BB65FDC6D5}" destId="{79EBC20A-7419-475C-B2F8-DE9F831E001C}" srcOrd="0" destOrd="0" presId="urn:microsoft.com/office/officeart/2005/8/layout/hList6"/>
    <dgm:cxn modelId="{3F3DE715-C596-4FE2-AB66-92EB770CBF09}" type="presParOf" srcId="{2B14E986-21D8-4503-9E2E-72BB65FDC6D5}" destId="{4648CCD6-7B2B-4FF9-98F8-B745089B1042}" srcOrd="1" destOrd="0" presId="urn:microsoft.com/office/officeart/2005/8/layout/hList6"/>
    <dgm:cxn modelId="{AC28B7F9-0F44-4C38-8674-CEB161C63187}" type="presParOf" srcId="{2B14E986-21D8-4503-9E2E-72BB65FDC6D5}" destId="{29C4A366-0CB0-4C62-BF6A-B02AD03D15CA}"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6F052D-73D6-48B7-9C76-73667FC87FE7}" type="doc">
      <dgm:prSet loTypeId="urn:microsoft.com/office/officeart/2005/8/layout/hList6" loCatId="list" qsTypeId="urn:microsoft.com/office/officeart/2005/8/quickstyle/3d1" qsCatId="3D" csTypeId="urn:microsoft.com/office/officeart/2005/8/colors/accent5_5" csCatId="accent5" phldr="1"/>
      <dgm:spPr/>
      <dgm:t>
        <a:bodyPr/>
        <a:lstStyle/>
        <a:p>
          <a:endParaRPr lang="tr-TR"/>
        </a:p>
      </dgm:t>
    </dgm:pt>
    <dgm:pt modelId="{8C8EA6DC-0EEC-47FF-9143-1853A0E8852F}">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Akademik becerilerdeki yetersizlikleri doğrudan çok engellilikle ilgili olmayabilir. Bu nedenle onların uyum ve yaşam becerilerine odaklanmakta fayda vardır.</a:t>
          </a:r>
          <a:endParaRPr lang="tr-TR" sz="1800" dirty="0">
            <a:effectLst>
              <a:outerShdw blurRad="38100" dist="38100" dir="2700000" algn="tl">
                <a:srgbClr val="000000">
                  <a:alpha val="43137"/>
                </a:srgbClr>
              </a:outerShdw>
            </a:effectLst>
            <a:latin typeface="Cambria" pitchFamily="18" charset="0"/>
          </a:endParaRPr>
        </a:p>
      </dgm:t>
    </dgm:pt>
    <dgm:pt modelId="{7B5F0E8F-DBFA-48D0-8555-6E42AFA4165E}" type="parTrans" cxnId="{207D7F11-2363-45D8-AF83-8E135AA7C27D}">
      <dgm:prSet/>
      <dgm:spPr/>
      <dgm:t>
        <a:bodyPr/>
        <a:lstStyle/>
        <a:p>
          <a:endParaRPr lang="tr-TR"/>
        </a:p>
      </dgm:t>
    </dgm:pt>
    <dgm:pt modelId="{15663361-D898-4836-942D-15CFD05209E0}" type="sibTrans" cxnId="{207D7F11-2363-45D8-AF83-8E135AA7C27D}">
      <dgm:prSet/>
      <dgm:spPr/>
      <dgm:t>
        <a:bodyPr/>
        <a:lstStyle/>
        <a:p>
          <a:endParaRPr lang="tr-TR"/>
        </a:p>
      </dgm:t>
    </dgm:pt>
    <dgm:pt modelId="{6368CCCF-FF96-4B1C-9002-B9D240CF7FB9}">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Bazı öğrenciler para sayma, marketten aradıkları nesneleri bulma, yol işaretlerini okuma gibi fonksiyonel akademik becerileri geliştirirler.</a:t>
          </a:r>
          <a:endParaRPr lang="tr-TR" sz="1800" dirty="0">
            <a:effectLst>
              <a:outerShdw blurRad="38100" dist="38100" dir="2700000" algn="tl">
                <a:srgbClr val="000000">
                  <a:alpha val="43137"/>
                </a:srgbClr>
              </a:outerShdw>
            </a:effectLst>
            <a:latin typeface="Cambria" pitchFamily="18" charset="0"/>
          </a:endParaRPr>
        </a:p>
      </dgm:t>
    </dgm:pt>
    <dgm:pt modelId="{DF89D85A-8189-4E4E-ADB6-94A968D8A319}" type="parTrans" cxnId="{6824A234-E542-42D5-BFEF-7B534E0E6640}">
      <dgm:prSet/>
      <dgm:spPr/>
      <dgm:t>
        <a:bodyPr/>
        <a:lstStyle/>
        <a:p>
          <a:endParaRPr lang="tr-TR"/>
        </a:p>
      </dgm:t>
    </dgm:pt>
    <dgm:pt modelId="{CE8B298A-45F2-461C-B9D3-B15081527CA9}" type="sibTrans" cxnId="{6824A234-E542-42D5-BFEF-7B534E0E6640}">
      <dgm:prSet/>
      <dgm:spPr/>
      <dgm:t>
        <a:bodyPr/>
        <a:lstStyle/>
        <a:p>
          <a:endParaRPr lang="tr-TR"/>
        </a:p>
      </dgm:t>
    </dgm:pt>
    <dgm:pt modelId="{2B14E986-21D8-4503-9E2E-72BB65FDC6D5}" type="pres">
      <dgm:prSet presAssocID="{1C6F052D-73D6-48B7-9C76-73667FC87FE7}" presName="Name0" presStyleCnt="0">
        <dgm:presLayoutVars>
          <dgm:dir/>
          <dgm:resizeHandles val="exact"/>
        </dgm:presLayoutVars>
      </dgm:prSet>
      <dgm:spPr/>
      <dgm:t>
        <a:bodyPr/>
        <a:lstStyle/>
        <a:p>
          <a:endParaRPr lang="tr-TR"/>
        </a:p>
      </dgm:t>
    </dgm:pt>
    <dgm:pt modelId="{79EBC20A-7419-475C-B2F8-DE9F831E001C}" type="pres">
      <dgm:prSet presAssocID="{8C8EA6DC-0EEC-47FF-9143-1853A0E8852F}" presName="node" presStyleLbl="node1" presStyleIdx="0" presStyleCnt="2">
        <dgm:presLayoutVars>
          <dgm:bulletEnabled val="1"/>
        </dgm:presLayoutVars>
      </dgm:prSet>
      <dgm:spPr>
        <a:prstGeom prst="flowChartOnlineStorage">
          <a:avLst/>
        </a:prstGeom>
      </dgm:spPr>
      <dgm:t>
        <a:bodyPr/>
        <a:lstStyle/>
        <a:p>
          <a:endParaRPr lang="tr-TR"/>
        </a:p>
      </dgm:t>
    </dgm:pt>
    <dgm:pt modelId="{4648CCD6-7B2B-4FF9-98F8-B745089B1042}" type="pres">
      <dgm:prSet presAssocID="{15663361-D898-4836-942D-15CFD05209E0}" presName="sibTrans" presStyleCnt="0"/>
      <dgm:spPr/>
    </dgm:pt>
    <dgm:pt modelId="{29C4A366-0CB0-4C62-BF6A-B02AD03D15CA}" type="pres">
      <dgm:prSet presAssocID="{6368CCCF-FF96-4B1C-9002-B9D240CF7FB9}" presName="node" presStyleLbl="node1" presStyleIdx="1" presStyleCnt="2">
        <dgm:presLayoutVars>
          <dgm:bulletEnabled val="1"/>
        </dgm:presLayoutVars>
      </dgm:prSet>
      <dgm:spPr>
        <a:prstGeom prst="flowChartOnlineStorage">
          <a:avLst/>
        </a:prstGeom>
      </dgm:spPr>
      <dgm:t>
        <a:bodyPr/>
        <a:lstStyle/>
        <a:p>
          <a:endParaRPr lang="tr-TR"/>
        </a:p>
      </dgm:t>
    </dgm:pt>
  </dgm:ptLst>
  <dgm:cxnLst>
    <dgm:cxn modelId="{6824A234-E542-42D5-BFEF-7B534E0E6640}" srcId="{1C6F052D-73D6-48B7-9C76-73667FC87FE7}" destId="{6368CCCF-FF96-4B1C-9002-B9D240CF7FB9}" srcOrd="1" destOrd="0" parTransId="{DF89D85A-8189-4E4E-ADB6-94A968D8A319}" sibTransId="{CE8B298A-45F2-461C-B9D3-B15081527CA9}"/>
    <dgm:cxn modelId="{207D7F11-2363-45D8-AF83-8E135AA7C27D}" srcId="{1C6F052D-73D6-48B7-9C76-73667FC87FE7}" destId="{8C8EA6DC-0EEC-47FF-9143-1853A0E8852F}" srcOrd="0" destOrd="0" parTransId="{7B5F0E8F-DBFA-48D0-8555-6E42AFA4165E}" sibTransId="{15663361-D898-4836-942D-15CFD05209E0}"/>
    <dgm:cxn modelId="{F34B5DB0-250C-4F06-A75F-1EB3CA51C25D}" type="presOf" srcId="{1C6F052D-73D6-48B7-9C76-73667FC87FE7}" destId="{2B14E986-21D8-4503-9E2E-72BB65FDC6D5}" srcOrd="0" destOrd="0" presId="urn:microsoft.com/office/officeart/2005/8/layout/hList6"/>
    <dgm:cxn modelId="{8832EE2F-45C5-4BEF-8FA1-1D23E73B093B}" type="presOf" srcId="{6368CCCF-FF96-4B1C-9002-B9D240CF7FB9}" destId="{29C4A366-0CB0-4C62-BF6A-B02AD03D15CA}" srcOrd="0" destOrd="0" presId="urn:microsoft.com/office/officeart/2005/8/layout/hList6"/>
    <dgm:cxn modelId="{D2B77883-F8F7-449B-B732-86EAD94DD981}" type="presOf" srcId="{8C8EA6DC-0EEC-47FF-9143-1853A0E8852F}" destId="{79EBC20A-7419-475C-B2F8-DE9F831E001C}" srcOrd="0" destOrd="0" presId="urn:microsoft.com/office/officeart/2005/8/layout/hList6"/>
    <dgm:cxn modelId="{171A3A0B-FD3E-48EA-85DC-360903DCD693}" type="presParOf" srcId="{2B14E986-21D8-4503-9E2E-72BB65FDC6D5}" destId="{79EBC20A-7419-475C-B2F8-DE9F831E001C}" srcOrd="0" destOrd="0" presId="urn:microsoft.com/office/officeart/2005/8/layout/hList6"/>
    <dgm:cxn modelId="{00034583-53CA-4BC9-A058-21ADABDDCF52}" type="presParOf" srcId="{2B14E986-21D8-4503-9E2E-72BB65FDC6D5}" destId="{4648CCD6-7B2B-4FF9-98F8-B745089B1042}" srcOrd="1" destOrd="0" presId="urn:microsoft.com/office/officeart/2005/8/layout/hList6"/>
    <dgm:cxn modelId="{ACEA1772-2104-459B-A5F3-165C80DDA759}" type="presParOf" srcId="{2B14E986-21D8-4503-9E2E-72BB65FDC6D5}" destId="{29C4A366-0CB0-4C62-BF6A-B02AD03D15CA}"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6F052D-73D6-48B7-9C76-73667FC87FE7}" type="doc">
      <dgm:prSet loTypeId="urn:microsoft.com/office/officeart/2005/8/layout/hList6" loCatId="list" qsTypeId="urn:microsoft.com/office/officeart/2005/8/quickstyle/3d1" qsCatId="3D" csTypeId="urn:microsoft.com/office/officeart/2005/8/colors/accent4_3" csCatId="accent4" phldr="1"/>
      <dgm:spPr/>
      <dgm:t>
        <a:bodyPr/>
        <a:lstStyle/>
        <a:p>
          <a:endParaRPr lang="tr-TR"/>
        </a:p>
      </dgm:t>
    </dgm:pt>
    <dgm:pt modelId="{8C8EA6DC-0EEC-47FF-9143-1853A0E8852F}">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Bazı öğrenciler harfleri öğrenebilir. Öncelikle kendi ismindeki harfleri öğrenebilirler. Kelimeleri, resimleri tanıyabilirler. Çok basitleşmiş metinleri anlayabilirler.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B5F0E8F-DBFA-48D0-8555-6E42AFA4165E}" type="parTrans" cxnId="{207D7F11-2363-45D8-AF83-8E135AA7C27D}">
      <dgm:prSet/>
      <dgm:spPr/>
      <dgm:t>
        <a:bodyPr/>
        <a:lstStyle/>
        <a:p>
          <a:endParaRPr lang="tr-TR"/>
        </a:p>
      </dgm:t>
    </dgm:pt>
    <dgm:pt modelId="{15663361-D898-4836-942D-15CFD05209E0}" type="sibTrans" cxnId="{207D7F11-2363-45D8-AF83-8E135AA7C27D}">
      <dgm:prSet/>
      <dgm:spPr/>
      <dgm:t>
        <a:bodyPr/>
        <a:lstStyle/>
        <a:p>
          <a:endParaRPr lang="tr-TR"/>
        </a:p>
      </dgm:t>
    </dgm:pt>
    <dgm:pt modelId="{6368CCCF-FF96-4B1C-9002-B9D240CF7FB9}">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Ancak çoğu iletişimle ilgili becerileri kazanamayabilir. Yine de bu grupta genelleme yapmak mümkün değildir. Bireysel özelliklere uygun programlarla gelişim gösterebilirler.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F89D85A-8189-4E4E-ADB6-94A968D8A319}" type="parTrans" cxnId="{6824A234-E542-42D5-BFEF-7B534E0E6640}">
      <dgm:prSet/>
      <dgm:spPr/>
      <dgm:t>
        <a:bodyPr/>
        <a:lstStyle/>
        <a:p>
          <a:endParaRPr lang="tr-TR"/>
        </a:p>
      </dgm:t>
    </dgm:pt>
    <dgm:pt modelId="{CE8B298A-45F2-461C-B9D3-B15081527CA9}" type="sibTrans" cxnId="{6824A234-E542-42D5-BFEF-7B534E0E6640}">
      <dgm:prSet/>
      <dgm:spPr/>
      <dgm:t>
        <a:bodyPr/>
        <a:lstStyle/>
        <a:p>
          <a:endParaRPr lang="tr-TR"/>
        </a:p>
      </dgm:t>
    </dgm:pt>
    <dgm:pt modelId="{2B14E986-21D8-4503-9E2E-72BB65FDC6D5}" type="pres">
      <dgm:prSet presAssocID="{1C6F052D-73D6-48B7-9C76-73667FC87FE7}" presName="Name0" presStyleCnt="0">
        <dgm:presLayoutVars>
          <dgm:dir/>
          <dgm:resizeHandles val="exact"/>
        </dgm:presLayoutVars>
      </dgm:prSet>
      <dgm:spPr/>
      <dgm:t>
        <a:bodyPr/>
        <a:lstStyle/>
        <a:p>
          <a:endParaRPr lang="tr-TR"/>
        </a:p>
      </dgm:t>
    </dgm:pt>
    <dgm:pt modelId="{79EBC20A-7419-475C-B2F8-DE9F831E001C}" type="pres">
      <dgm:prSet presAssocID="{8C8EA6DC-0EEC-47FF-9143-1853A0E8852F}" presName="node" presStyleLbl="node1" presStyleIdx="0" presStyleCnt="2">
        <dgm:presLayoutVars>
          <dgm:bulletEnabled val="1"/>
        </dgm:presLayoutVars>
      </dgm:prSet>
      <dgm:spPr>
        <a:prstGeom prst="flowChartMagneticTape">
          <a:avLst/>
        </a:prstGeom>
      </dgm:spPr>
      <dgm:t>
        <a:bodyPr/>
        <a:lstStyle/>
        <a:p>
          <a:endParaRPr lang="tr-TR"/>
        </a:p>
      </dgm:t>
    </dgm:pt>
    <dgm:pt modelId="{4648CCD6-7B2B-4FF9-98F8-B745089B1042}" type="pres">
      <dgm:prSet presAssocID="{15663361-D898-4836-942D-15CFD05209E0}" presName="sibTrans" presStyleCnt="0"/>
      <dgm:spPr/>
    </dgm:pt>
    <dgm:pt modelId="{29C4A366-0CB0-4C62-BF6A-B02AD03D15CA}" type="pres">
      <dgm:prSet presAssocID="{6368CCCF-FF96-4B1C-9002-B9D240CF7FB9}" presName="node" presStyleLbl="node1" presStyleIdx="1" presStyleCnt="2">
        <dgm:presLayoutVars>
          <dgm:bulletEnabled val="1"/>
        </dgm:presLayoutVars>
      </dgm:prSet>
      <dgm:spPr>
        <a:prstGeom prst="flowChartMagneticTape">
          <a:avLst/>
        </a:prstGeom>
      </dgm:spPr>
      <dgm:t>
        <a:bodyPr/>
        <a:lstStyle/>
        <a:p>
          <a:endParaRPr lang="tr-TR"/>
        </a:p>
      </dgm:t>
    </dgm:pt>
  </dgm:ptLst>
  <dgm:cxnLst>
    <dgm:cxn modelId="{6824A234-E542-42D5-BFEF-7B534E0E6640}" srcId="{1C6F052D-73D6-48B7-9C76-73667FC87FE7}" destId="{6368CCCF-FF96-4B1C-9002-B9D240CF7FB9}" srcOrd="1" destOrd="0" parTransId="{DF89D85A-8189-4E4E-ADB6-94A968D8A319}" sibTransId="{CE8B298A-45F2-461C-B9D3-B15081527CA9}"/>
    <dgm:cxn modelId="{D717CE0F-B080-4E73-BEA3-E43AB98D51CE}" type="presOf" srcId="{8C8EA6DC-0EEC-47FF-9143-1853A0E8852F}" destId="{79EBC20A-7419-475C-B2F8-DE9F831E001C}" srcOrd="0" destOrd="0" presId="urn:microsoft.com/office/officeart/2005/8/layout/hList6"/>
    <dgm:cxn modelId="{92B4ACDD-33A2-49B5-A299-04EFC9F70601}" type="presOf" srcId="{6368CCCF-FF96-4B1C-9002-B9D240CF7FB9}" destId="{29C4A366-0CB0-4C62-BF6A-B02AD03D15CA}" srcOrd="0" destOrd="0" presId="urn:microsoft.com/office/officeart/2005/8/layout/hList6"/>
    <dgm:cxn modelId="{207D7F11-2363-45D8-AF83-8E135AA7C27D}" srcId="{1C6F052D-73D6-48B7-9C76-73667FC87FE7}" destId="{8C8EA6DC-0EEC-47FF-9143-1853A0E8852F}" srcOrd="0" destOrd="0" parTransId="{7B5F0E8F-DBFA-48D0-8555-6E42AFA4165E}" sibTransId="{15663361-D898-4836-942D-15CFD05209E0}"/>
    <dgm:cxn modelId="{929D6299-B62D-485A-A732-33512580F5CC}" type="presOf" srcId="{1C6F052D-73D6-48B7-9C76-73667FC87FE7}" destId="{2B14E986-21D8-4503-9E2E-72BB65FDC6D5}" srcOrd="0" destOrd="0" presId="urn:microsoft.com/office/officeart/2005/8/layout/hList6"/>
    <dgm:cxn modelId="{D4EBDEC2-942A-43C0-952F-9D2F2284A6D5}" type="presParOf" srcId="{2B14E986-21D8-4503-9E2E-72BB65FDC6D5}" destId="{79EBC20A-7419-475C-B2F8-DE9F831E001C}" srcOrd="0" destOrd="0" presId="urn:microsoft.com/office/officeart/2005/8/layout/hList6"/>
    <dgm:cxn modelId="{B8C5363C-D018-438E-84FE-0086568C6AD9}" type="presParOf" srcId="{2B14E986-21D8-4503-9E2E-72BB65FDC6D5}" destId="{4648CCD6-7B2B-4FF9-98F8-B745089B1042}" srcOrd="1" destOrd="0" presId="urn:microsoft.com/office/officeart/2005/8/layout/hList6"/>
    <dgm:cxn modelId="{56C45878-6E14-49D7-8BE9-ED7C8E3EF35E}" type="presParOf" srcId="{2B14E986-21D8-4503-9E2E-72BB65FDC6D5}" destId="{29C4A366-0CB0-4C62-BF6A-B02AD03D15CA}"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C6F052D-73D6-48B7-9C76-73667FC87FE7}" type="doc">
      <dgm:prSet loTypeId="urn:microsoft.com/office/officeart/2005/8/layout/hList6" loCatId="list" qsTypeId="urn:microsoft.com/office/officeart/2005/8/quickstyle/3d1" qsCatId="3D" csTypeId="urn:microsoft.com/office/officeart/2005/8/colors/colorful2" csCatId="colorful" phldr="1"/>
      <dgm:spPr/>
      <dgm:t>
        <a:bodyPr/>
        <a:lstStyle/>
        <a:p>
          <a:endParaRPr lang="tr-TR"/>
        </a:p>
      </dgm:t>
    </dgm:pt>
    <dgm:pt modelId="{8C8EA6DC-0EEC-47FF-9143-1853A0E8852F}">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Konuşmayı iletişim için kullanmak bu grup için çok zor olabilir. Konuşmalarının anlaşılması çok güç olabilir. Alıcı dil becerilerini öğrenmede oldukça zorlanırlar.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B5F0E8F-DBFA-48D0-8555-6E42AFA4165E}" type="parTrans" cxnId="{207D7F11-2363-45D8-AF83-8E135AA7C27D}">
      <dgm:prSet/>
      <dgm:spPr/>
      <dgm:t>
        <a:bodyPr/>
        <a:lstStyle/>
        <a:p>
          <a:endParaRPr lang="tr-TR"/>
        </a:p>
      </dgm:t>
    </dgm:pt>
    <dgm:pt modelId="{15663361-D898-4836-942D-15CFD05209E0}" type="sibTrans" cxnId="{207D7F11-2363-45D8-AF83-8E135AA7C27D}">
      <dgm:prSet/>
      <dgm:spPr/>
      <dgm:t>
        <a:bodyPr/>
        <a:lstStyle/>
        <a:p>
          <a:endParaRPr lang="tr-TR"/>
        </a:p>
      </dgm:t>
    </dgm:pt>
    <dgm:pt modelId="{6368CCCF-FF96-4B1C-9002-B9D240CF7FB9}">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Ancak bazıları çok anlamlı ve açık bir şekilde heceyi söyleyebilirler. Bu heceleri aile bireyleri anlayıp, onlarla iletişime rahatlıkla geçebilirler.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F89D85A-8189-4E4E-ADB6-94A968D8A319}" type="parTrans" cxnId="{6824A234-E542-42D5-BFEF-7B534E0E6640}">
      <dgm:prSet/>
      <dgm:spPr/>
      <dgm:t>
        <a:bodyPr/>
        <a:lstStyle/>
        <a:p>
          <a:endParaRPr lang="tr-TR"/>
        </a:p>
      </dgm:t>
    </dgm:pt>
    <dgm:pt modelId="{CE8B298A-45F2-461C-B9D3-B15081527CA9}" type="sibTrans" cxnId="{6824A234-E542-42D5-BFEF-7B534E0E6640}">
      <dgm:prSet/>
      <dgm:spPr/>
      <dgm:t>
        <a:bodyPr/>
        <a:lstStyle/>
        <a:p>
          <a:endParaRPr lang="tr-TR"/>
        </a:p>
      </dgm:t>
    </dgm:pt>
    <dgm:pt modelId="{2B14E986-21D8-4503-9E2E-72BB65FDC6D5}" type="pres">
      <dgm:prSet presAssocID="{1C6F052D-73D6-48B7-9C76-73667FC87FE7}" presName="Name0" presStyleCnt="0">
        <dgm:presLayoutVars>
          <dgm:dir/>
          <dgm:resizeHandles val="exact"/>
        </dgm:presLayoutVars>
      </dgm:prSet>
      <dgm:spPr/>
      <dgm:t>
        <a:bodyPr/>
        <a:lstStyle/>
        <a:p>
          <a:endParaRPr lang="tr-TR"/>
        </a:p>
      </dgm:t>
    </dgm:pt>
    <dgm:pt modelId="{79EBC20A-7419-475C-B2F8-DE9F831E001C}" type="pres">
      <dgm:prSet presAssocID="{8C8EA6DC-0EEC-47FF-9143-1853A0E8852F}" presName="node" presStyleLbl="node1" presStyleIdx="0" presStyleCnt="2">
        <dgm:presLayoutVars>
          <dgm:bulletEnabled val="1"/>
        </dgm:presLayoutVars>
      </dgm:prSet>
      <dgm:spPr>
        <a:prstGeom prst="wedgeEllipseCallout">
          <a:avLst/>
        </a:prstGeom>
      </dgm:spPr>
      <dgm:t>
        <a:bodyPr/>
        <a:lstStyle/>
        <a:p>
          <a:endParaRPr lang="tr-TR"/>
        </a:p>
      </dgm:t>
    </dgm:pt>
    <dgm:pt modelId="{4648CCD6-7B2B-4FF9-98F8-B745089B1042}" type="pres">
      <dgm:prSet presAssocID="{15663361-D898-4836-942D-15CFD05209E0}" presName="sibTrans" presStyleCnt="0"/>
      <dgm:spPr/>
    </dgm:pt>
    <dgm:pt modelId="{29C4A366-0CB0-4C62-BF6A-B02AD03D15CA}" type="pres">
      <dgm:prSet presAssocID="{6368CCCF-FF96-4B1C-9002-B9D240CF7FB9}" presName="node" presStyleLbl="node1" presStyleIdx="1" presStyleCnt="2">
        <dgm:presLayoutVars>
          <dgm:bulletEnabled val="1"/>
        </dgm:presLayoutVars>
      </dgm:prSet>
      <dgm:spPr>
        <a:prstGeom prst="wedgeEllipseCallout">
          <a:avLst/>
        </a:prstGeom>
      </dgm:spPr>
      <dgm:t>
        <a:bodyPr/>
        <a:lstStyle/>
        <a:p>
          <a:endParaRPr lang="tr-TR"/>
        </a:p>
      </dgm:t>
    </dgm:pt>
  </dgm:ptLst>
  <dgm:cxnLst>
    <dgm:cxn modelId="{6824A234-E542-42D5-BFEF-7B534E0E6640}" srcId="{1C6F052D-73D6-48B7-9C76-73667FC87FE7}" destId="{6368CCCF-FF96-4B1C-9002-B9D240CF7FB9}" srcOrd="1" destOrd="0" parTransId="{DF89D85A-8189-4E4E-ADB6-94A968D8A319}" sibTransId="{CE8B298A-45F2-461C-B9D3-B15081527CA9}"/>
    <dgm:cxn modelId="{207D7F11-2363-45D8-AF83-8E135AA7C27D}" srcId="{1C6F052D-73D6-48B7-9C76-73667FC87FE7}" destId="{8C8EA6DC-0EEC-47FF-9143-1853A0E8852F}" srcOrd="0" destOrd="0" parTransId="{7B5F0E8F-DBFA-48D0-8555-6E42AFA4165E}" sibTransId="{15663361-D898-4836-942D-15CFD05209E0}"/>
    <dgm:cxn modelId="{25AF90DE-6ED4-4B9D-9CC7-39949C7D3EA9}" type="presOf" srcId="{1C6F052D-73D6-48B7-9C76-73667FC87FE7}" destId="{2B14E986-21D8-4503-9E2E-72BB65FDC6D5}" srcOrd="0" destOrd="0" presId="urn:microsoft.com/office/officeart/2005/8/layout/hList6"/>
    <dgm:cxn modelId="{895321D4-F237-41AF-B705-EC23AB489452}" type="presOf" srcId="{6368CCCF-FF96-4B1C-9002-B9D240CF7FB9}" destId="{29C4A366-0CB0-4C62-BF6A-B02AD03D15CA}" srcOrd="0" destOrd="0" presId="urn:microsoft.com/office/officeart/2005/8/layout/hList6"/>
    <dgm:cxn modelId="{3A1C5C00-A12C-4052-94FA-290CC70A315B}" type="presOf" srcId="{8C8EA6DC-0EEC-47FF-9143-1853A0E8852F}" destId="{79EBC20A-7419-475C-B2F8-DE9F831E001C}" srcOrd="0" destOrd="0" presId="urn:microsoft.com/office/officeart/2005/8/layout/hList6"/>
    <dgm:cxn modelId="{27C7148D-BDE0-4E2F-8B71-AAE91DB11604}" type="presParOf" srcId="{2B14E986-21D8-4503-9E2E-72BB65FDC6D5}" destId="{79EBC20A-7419-475C-B2F8-DE9F831E001C}" srcOrd="0" destOrd="0" presId="urn:microsoft.com/office/officeart/2005/8/layout/hList6"/>
    <dgm:cxn modelId="{F5AE1B2D-26B2-4F83-ABEB-82B484481D14}" type="presParOf" srcId="{2B14E986-21D8-4503-9E2E-72BB65FDC6D5}" destId="{4648CCD6-7B2B-4FF9-98F8-B745089B1042}" srcOrd="1" destOrd="0" presId="urn:microsoft.com/office/officeart/2005/8/layout/hList6"/>
    <dgm:cxn modelId="{99BC9BA8-9FC5-41E5-89AE-25780BECE05B}" type="presParOf" srcId="{2B14E986-21D8-4503-9E2E-72BB65FDC6D5}" destId="{29C4A366-0CB0-4C62-BF6A-B02AD03D15CA}"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C6F052D-73D6-48B7-9C76-73667FC87FE7}" type="doc">
      <dgm:prSet loTypeId="urn:microsoft.com/office/officeart/2005/8/layout/hList6" loCatId="list" qsTypeId="urn:microsoft.com/office/officeart/2005/8/quickstyle/3d1" qsCatId="3D" csTypeId="urn:microsoft.com/office/officeart/2005/8/colors/accent0_1" csCatId="mainScheme" phldr="1"/>
      <dgm:spPr/>
      <dgm:t>
        <a:bodyPr/>
        <a:lstStyle/>
        <a:p>
          <a:endParaRPr lang="tr-TR"/>
        </a:p>
      </dgm:t>
    </dgm:pt>
    <dgm:pt modelId="{8C8EA6DC-0EEC-47FF-9143-1853A0E8852F}">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Farklı düzeylerde bazı matematik becerilerini öğrenebilirler. Eşleşme, sınıflama, hesap makinesinde sayıları tanıma gibi beceriler kazandırılabilir.</a:t>
          </a:r>
          <a:endParaRPr lang="tr-TR" sz="1800" dirty="0">
            <a:effectLst>
              <a:outerShdw blurRad="38100" dist="38100" dir="2700000" algn="tl">
                <a:srgbClr val="000000">
                  <a:alpha val="43137"/>
                </a:srgbClr>
              </a:outerShdw>
            </a:effectLst>
            <a:latin typeface="Cambria" pitchFamily="18" charset="0"/>
          </a:endParaRPr>
        </a:p>
      </dgm:t>
    </dgm:pt>
    <dgm:pt modelId="{7B5F0E8F-DBFA-48D0-8555-6E42AFA4165E}" type="parTrans" cxnId="{207D7F11-2363-45D8-AF83-8E135AA7C27D}">
      <dgm:prSet/>
      <dgm:spPr/>
      <dgm:t>
        <a:bodyPr/>
        <a:lstStyle/>
        <a:p>
          <a:endParaRPr lang="tr-TR"/>
        </a:p>
      </dgm:t>
    </dgm:pt>
    <dgm:pt modelId="{15663361-D898-4836-942D-15CFD05209E0}" type="sibTrans" cxnId="{207D7F11-2363-45D8-AF83-8E135AA7C27D}">
      <dgm:prSet/>
      <dgm:spPr/>
      <dgm:t>
        <a:bodyPr/>
        <a:lstStyle/>
        <a:p>
          <a:endParaRPr lang="tr-TR"/>
        </a:p>
      </dgm:t>
    </dgm:pt>
    <dgm:pt modelId="{6368CCCF-FF96-4B1C-9002-B9D240CF7FB9}">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Ancak bazıları sayıları dahi öğrenemeyebilir. Çeşitli bir grup olduğundan bu konuda da genelleme yapılamaz.</a:t>
          </a:r>
          <a:endParaRPr lang="tr-TR" sz="1800" dirty="0">
            <a:effectLst>
              <a:outerShdw blurRad="38100" dist="38100" dir="2700000" algn="tl">
                <a:srgbClr val="000000">
                  <a:alpha val="43137"/>
                </a:srgbClr>
              </a:outerShdw>
            </a:effectLst>
            <a:latin typeface="Cambria" pitchFamily="18" charset="0"/>
          </a:endParaRPr>
        </a:p>
      </dgm:t>
    </dgm:pt>
    <dgm:pt modelId="{DF89D85A-8189-4E4E-ADB6-94A968D8A319}" type="parTrans" cxnId="{6824A234-E542-42D5-BFEF-7B534E0E6640}">
      <dgm:prSet/>
      <dgm:spPr/>
      <dgm:t>
        <a:bodyPr/>
        <a:lstStyle/>
        <a:p>
          <a:endParaRPr lang="tr-TR"/>
        </a:p>
      </dgm:t>
    </dgm:pt>
    <dgm:pt modelId="{CE8B298A-45F2-461C-B9D3-B15081527CA9}" type="sibTrans" cxnId="{6824A234-E542-42D5-BFEF-7B534E0E6640}">
      <dgm:prSet/>
      <dgm:spPr/>
      <dgm:t>
        <a:bodyPr/>
        <a:lstStyle/>
        <a:p>
          <a:endParaRPr lang="tr-TR"/>
        </a:p>
      </dgm:t>
    </dgm:pt>
    <dgm:pt modelId="{2B14E986-21D8-4503-9E2E-72BB65FDC6D5}" type="pres">
      <dgm:prSet presAssocID="{1C6F052D-73D6-48B7-9C76-73667FC87FE7}" presName="Name0" presStyleCnt="0">
        <dgm:presLayoutVars>
          <dgm:dir/>
          <dgm:resizeHandles val="exact"/>
        </dgm:presLayoutVars>
      </dgm:prSet>
      <dgm:spPr/>
      <dgm:t>
        <a:bodyPr/>
        <a:lstStyle/>
        <a:p>
          <a:endParaRPr lang="tr-TR"/>
        </a:p>
      </dgm:t>
    </dgm:pt>
    <dgm:pt modelId="{79EBC20A-7419-475C-B2F8-DE9F831E001C}" type="pres">
      <dgm:prSet presAssocID="{8C8EA6DC-0EEC-47FF-9143-1853A0E8852F}" presName="node" presStyleLbl="node1" presStyleIdx="0" presStyleCnt="2">
        <dgm:presLayoutVars>
          <dgm:bulletEnabled val="1"/>
        </dgm:presLayoutVars>
      </dgm:prSet>
      <dgm:spPr>
        <a:prstGeom prst="plus">
          <a:avLst/>
        </a:prstGeom>
      </dgm:spPr>
      <dgm:t>
        <a:bodyPr/>
        <a:lstStyle/>
        <a:p>
          <a:endParaRPr lang="tr-TR"/>
        </a:p>
      </dgm:t>
    </dgm:pt>
    <dgm:pt modelId="{4648CCD6-7B2B-4FF9-98F8-B745089B1042}" type="pres">
      <dgm:prSet presAssocID="{15663361-D898-4836-942D-15CFD05209E0}" presName="sibTrans" presStyleCnt="0"/>
      <dgm:spPr/>
    </dgm:pt>
    <dgm:pt modelId="{29C4A366-0CB0-4C62-BF6A-B02AD03D15CA}" type="pres">
      <dgm:prSet presAssocID="{6368CCCF-FF96-4B1C-9002-B9D240CF7FB9}" presName="node" presStyleLbl="node1" presStyleIdx="1" presStyleCnt="2">
        <dgm:presLayoutVars>
          <dgm:bulletEnabled val="1"/>
        </dgm:presLayoutVars>
      </dgm:prSet>
      <dgm:spPr>
        <a:prstGeom prst="plus">
          <a:avLst/>
        </a:prstGeom>
      </dgm:spPr>
      <dgm:t>
        <a:bodyPr/>
        <a:lstStyle/>
        <a:p>
          <a:endParaRPr lang="tr-TR"/>
        </a:p>
      </dgm:t>
    </dgm:pt>
  </dgm:ptLst>
  <dgm:cxnLst>
    <dgm:cxn modelId="{6824A234-E542-42D5-BFEF-7B534E0E6640}" srcId="{1C6F052D-73D6-48B7-9C76-73667FC87FE7}" destId="{6368CCCF-FF96-4B1C-9002-B9D240CF7FB9}" srcOrd="1" destOrd="0" parTransId="{DF89D85A-8189-4E4E-ADB6-94A968D8A319}" sibTransId="{CE8B298A-45F2-461C-B9D3-B15081527CA9}"/>
    <dgm:cxn modelId="{207D7F11-2363-45D8-AF83-8E135AA7C27D}" srcId="{1C6F052D-73D6-48B7-9C76-73667FC87FE7}" destId="{8C8EA6DC-0EEC-47FF-9143-1853A0E8852F}" srcOrd="0" destOrd="0" parTransId="{7B5F0E8F-DBFA-48D0-8555-6E42AFA4165E}" sibTransId="{15663361-D898-4836-942D-15CFD05209E0}"/>
    <dgm:cxn modelId="{79515424-5A20-4EDB-9360-02087AC208EF}" type="presOf" srcId="{8C8EA6DC-0EEC-47FF-9143-1853A0E8852F}" destId="{79EBC20A-7419-475C-B2F8-DE9F831E001C}" srcOrd="0" destOrd="0" presId="urn:microsoft.com/office/officeart/2005/8/layout/hList6"/>
    <dgm:cxn modelId="{8506642F-6502-40E6-A9F1-C24135E4E0EA}" type="presOf" srcId="{6368CCCF-FF96-4B1C-9002-B9D240CF7FB9}" destId="{29C4A366-0CB0-4C62-BF6A-B02AD03D15CA}" srcOrd="0" destOrd="0" presId="urn:microsoft.com/office/officeart/2005/8/layout/hList6"/>
    <dgm:cxn modelId="{1BB6B415-9D1D-4A4F-8B53-1EBC8CB629B8}" type="presOf" srcId="{1C6F052D-73D6-48B7-9C76-73667FC87FE7}" destId="{2B14E986-21D8-4503-9E2E-72BB65FDC6D5}" srcOrd="0" destOrd="0" presId="urn:microsoft.com/office/officeart/2005/8/layout/hList6"/>
    <dgm:cxn modelId="{81B7F69B-A028-4885-A41F-1FCA060B71FB}" type="presParOf" srcId="{2B14E986-21D8-4503-9E2E-72BB65FDC6D5}" destId="{79EBC20A-7419-475C-B2F8-DE9F831E001C}" srcOrd="0" destOrd="0" presId="urn:microsoft.com/office/officeart/2005/8/layout/hList6"/>
    <dgm:cxn modelId="{E635EB2F-04B8-462C-9D33-2128D590566B}" type="presParOf" srcId="{2B14E986-21D8-4503-9E2E-72BB65FDC6D5}" destId="{4648CCD6-7B2B-4FF9-98F8-B745089B1042}" srcOrd="1" destOrd="0" presId="urn:microsoft.com/office/officeart/2005/8/layout/hList6"/>
    <dgm:cxn modelId="{BF398254-56AD-4E0F-A647-CC7D10A58B89}" type="presParOf" srcId="{2B14E986-21D8-4503-9E2E-72BB65FDC6D5}" destId="{29C4A366-0CB0-4C62-BF6A-B02AD03D15CA}"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C6F052D-73D6-48B7-9C76-73667FC87FE7}" type="doc">
      <dgm:prSet loTypeId="urn:microsoft.com/office/officeart/2005/8/layout/hList6" loCatId="list" qsTypeId="urn:microsoft.com/office/officeart/2005/8/quickstyle/3d1" qsCatId="3D" csTypeId="urn:microsoft.com/office/officeart/2005/8/colors/accent6_4" csCatId="accent6" phldr="1"/>
      <dgm:spPr/>
      <dgm:t>
        <a:bodyPr/>
        <a:lstStyle/>
        <a:p>
          <a:endParaRPr lang="tr-TR"/>
        </a:p>
      </dgm:t>
    </dgm:pt>
    <dgm:pt modelId="{8C8EA6DC-0EEC-47FF-9143-1853A0E8852F}">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İletişimdeki sınırlılıklar, dil gelişiminde gecikme gibi nedenlerle sosyal becerileri kazanmada akranlarına göre geride kalırlar.</a:t>
          </a:r>
          <a:endParaRPr lang="tr-TR" sz="1800" dirty="0">
            <a:effectLst>
              <a:outerShdw blurRad="38100" dist="38100" dir="2700000" algn="tl">
                <a:srgbClr val="000000">
                  <a:alpha val="43137"/>
                </a:srgbClr>
              </a:outerShdw>
            </a:effectLst>
            <a:latin typeface="Cambria" pitchFamily="18" charset="0"/>
          </a:endParaRPr>
        </a:p>
      </dgm:t>
    </dgm:pt>
    <dgm:pt modelId="{7B5F0E8F-DBFA-48D0-8555-6E42AFA4165E}" type="parTrans" cxnId="{207D7F11-2363-45D8-AF83-8E135AA7C27D}">
      <dgm:prSet/>
      <dgm:spPr/>
      <dgm:t>
        <a:bodyPr/>
        <a:lstStyle/>
        <a:p>
          <a:endParaRPr lang="tr-TR"/>
        </a:p>
      </dgm:t>
    </dgm:pt>
    <dgm:pt modelId="{15663361-D898-4836-942D-15CFD05209E0}" type="sibTrans" cxnId="{207D7F11-2363-45D8-AF83-8E135AA7C27D}">
      <dgm:prSet/>
      <dgm:spPr/>
      <dgm:t>
        <a:bodyPr/>
        <a:lstStyle/>
        <a:p>
          <a:endParaRPr lang="tr-TR"/>
        </a:p>
      </dgm:t>
    </dgm:pt>
    <dgm:pt modelId="{6368CCCF-FF96-4B1C-9002-B9D240CF7FB9}">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Arkadaşlık kurma, başkalarıyla etkileşime geçmede güçlük çekerler. Bu durumda içe kapanma, travma, depresyon gibi duygusal bozukluklara yol açabilir.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F89D85A-8189-4E4E-ADB6-94A968D8A319}" type="parTrans" cxnId="{6824A234-E542-42D5-BFEF-7B534E0E6640}">
      <dgm:prSet/>
      <dgm:spPr/>
      <dgm:t>
        <a:bodyPr/>
        <a:lstStyle/>
        <a:p>
          <a:endParaRPr lang="tr-TR"/>
        </a:p>
      </dgm:t>
    </dgm:pt>
    <dgm:pt modelId="{CE8B298A-45F2-461C-B9D3-B15081527CA9}" type="sibTrans" cxnId="{6824A234-E542-42D5-BFEF-7B534E0E6640}">
      <dgm:prSet/>
      <dgm:spPr/>
      <dgm:t>
        <a:bodyPr/>
        <a:lstStyle/>
        <a:p>
          <a:endParaRPr lang="tr-TR"/>
        </a:p>
      </dgm:t>
    </dgm:pt>
    <dgm:pt modelId="{2B14E986-21D8-4503-9E2E-72BB65FDC6D5}" type="pres">
      <dgm:prSet presAssocID="{1C6F052D-73D6-48B7-9C76-73667FC87FE7}" presName="Name0" presStyleCnt="0">
        <dgm:presLayoutVars>
          <dgm:dir/>
          <dgm:resizeHandles val="exact"/>
        </dgm:presLayoutVars>
      </dgm:prSet>
      <dgm:spPr/>
      <dgm:t>
        <a:bodyPr/>
        <a:lstStyle/>
        <a:p>
          <a:endParaRPr lang="tr-TR"/>
        </a:p>
      </dgm:t>
    </dgm:pt>
    <dgm:pt modelId="{79EBC20A-7419-475C-B2F8-DE9F831E001C}" type="pres">
      <dgm:prSet presAssocID="{8C8EA6DC-0EEC-47FF-9143-1853A0E8852F}" presName="node" presStyleLbl="node1" presStyleIdx="0" presStyleCnt="2">
        <dgm:presLayoutVars>
          <dgm:bulletEnabled val="1"/>
        </dgm:presLayoutVars>
      </dgm:prSet>
      <dgm:spPr>
        <a:prstGeom prst="hexagon">
          <a:avLst/>
        </a:prstGeom>
      </dgm:spPr>
      <dgm:t>
        <a:bodyPr/>
        <a:lstStyle/>
        <a:p>
          <a:endParaRPr lang="tr-TR"/>
        </a:p>
      </dgm:t>
    </dgm:pt>
    <dgm:pt modelId="{4648CCD6-7B2B-4FF9-98F8-B745089B1042}" type="pres">
      <dgm:prSet presAssocID="{15663361-D898-4836-942D-15CFD05209E0}" presName="sibTrans" presStyleCnt="0"/>
      <dgm:spPr/>
    </dgm:pt>
    <dgm:pt modelId="{29C4A366-0CB0-4C62-BF6A-B02AD03D15CA}" type="pres">
      <dgm:prSet presAssocID="{6368CCCF-FF96-4B1C-9002-B9D240CF7FB9}" presName="node" presStyleLbl="node1" presStyleIdx="1" presStyleCnt="2">
        <dgm:presLayoutVars>
          <dgm:bulletEnabled val="1"/>
        </dgm:presLayoutVars>
      </dgm:prSet>
      <dgm:spPr>
        <a:prstGeom prst="hexagon">
          <a:avLst/>
        </a:prstGeom>
      </dgm:spPr>
      <dgm:t>
        <a:bodyPr/>
        <a:lstStyle/>
        <a:p>
          <a:endParaRPr lang="tr-TR"/>
        </a:p>
      </dgm:t>
    </dgm:pt>
  </dgm:ptLst>
  <dgm:cxnLst>
    <dgm:cxn modelId="{8862362F-A1DB-45FD-BA33-9B9AD565ED4C}" type="presOf" srcId="{1C6F052D-73D6-48B7-9C76-73667FC87FE7}" destId="{2B14E986-21D8-4503-9E2E-72BB65FDC6D5}" srcOrd="0" destOrd="0" presId="urn:microsoft.com/office/officeart/2005/8/layout/hList6"/>
    <dgm:cxn modelId="{6824A234-E542-42D5-BFEF-7B534E0E6640}" srcId="{1C6F052D-73D6-48B7-9C76-73667FC87FE7}" destId="{6368CCCF-FF96-4B1C-9002-B9D240CF7FB9}" srcOrd="1" destOrd="0" parTransId="{DF89D85A-8189-4E4E-ADB6-94A968D8A319}" sibTransId="{CE8B298A-45F2-461C-B9D3-B15081527CA9}"/>
    <dgm:cxn modelId="{1F554BD6-FE45-4003-B4A2-A071A061110D}" type="presOf" srcId="{6368CCCF-FF96-4B1C-9002-B9D240CF7FB9}" destId="{29C4A366-0CB0-4C62-BF6A-B02AD03D15CA}" srcOrd="0" destOrd="0" presId="urn:microsoft.com/office/officeart/2005/8/layout/hList6"/>
    <dgm:cxn modelId="{207D7F11-2363-45D8-AF83-8E135AA7C27D}" srcId="{1C6F052D-73D6-48B7-9C76-73667FC87FE7}" destId="{8C8EA6DC-0EEC-47FF-9143-1853A0E8852F}" srcOrd="0" destOrd="0" parTransId="{7B5F0E8F-DBFA-48D0-8555-6E42AFA4165E}" sibTransId="{15663361-D898-4836-942D-15CFD05209E0}"/>
    <dgm:cxn modelId="{148A0247-60BA-41C5-8C33-592D3374C3DF}" type="presOf" srcId="{8C8EA6DC-0EEC-47FF-9143-1853A0E8852F}" destId="{79EBC20A-7419-475C-B2F8-DE9F831E001C}" srcOrd="0" destOrd="0" presId="urn:microsoft.com/office/officeart/2005/8/layout/hList6"/>
    <dgm:cxn modelId="{1A1CDD02-E0CA-4042-B08D-77D4F3BA298A}" type="presParOf" srcId="{2B14E986-21D8-4503-9E2E-72BB65FDC6D5}" destId="{79EBC20A-7419-475C-B2F8-DE9F831E001C}" srcOrd="0" destOrd="0" presId="urn:microsoft.com/office/officeart/2005/8/layout/hList6"/>
    <dgm:cxn modelId="{E744B7F0-554E-4EED-99DE-33D092B741BF}" type="presParOf" srcId="{2B14E986-21D8-4503-9E2E-72BB65FDC6D5}" destId="{4648CCD6-7B2B-4FF9-98F8-B745089B1042}" srcOrd="1" destOrd="0" presId="urn:microsoft.com/office/officeart/2005/8/layout/hList6"/>
    <dgm:cxn modelId="{E9CA8F7B-5199-4F28-ADEC-164C5522AE5A}" type="presParOf" srcId="{2B14E986-21D8-4503-9E2E-72BB65FDC6D5}" destId="{29C4A366-0CB0-4C62-BF6A-B02AD03D15CA}"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C6F052D-73D6-48B7-9C76-73667FC87FE7}" type="doc">
      <dgm:prSet loTypeId="urn:microsoft.com/office/officeart/2005/8/layout/hList6" loCatId="list" qsTypeId="urn:microsoft.com/office/officeart/2005/8/quickstyle/3d1" qsCatId="3D" csTypeId="urn:microsoft.com/office/officeart/2005/8/colors/accent3_2" csCatId="accent3" phldr="1"/>
      <dgm:spPr/>
      <dgm:t>
        <a:bodyPr/>
        <a:lstStyle/>
        <a:p>
          <a:endParaRPr lang="tr-TR"/>
        </a:p>
      </dgm:t>
    </dgm:pt>
    <dgm:pt modelId="{8C8EA6DC-0EEC-47FF-9143-1853A0E8852F}">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İletişimdeki sınırlılıklar, davranış problemlerine yol açabilir. Uygun olmayan davranışlar sergileme, ellerini, başını sallama gibi yineleyen davranışlar sergileme gibi durumlar doğabilir.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B5F0E8F-DBFA-48D0-8555-6E42AFA4165E}" type="parTrans" cxnId="{207D7F11-2363-45D8-AF83-8E135AA7C27D}">
      <dgm:prSet/>
      <dgm:spPr/>
      <dgm:t>
        <a:bodyPr/>
        <a:lstStyle/>
        <a:p>
          <a:endParaRPr lang="tr-TR"/>
        </a:p>
      </dgm:t>
    </dgm:pt>
    <dgm:pt modelId="{15663361-D898-4836-942D-15CFD05209E0}" type="sibTrans" cxnId="{207D7F11-2363-45D8-AF83-8E135AA7C27D}">
      <dgm:prSet/>
      <dgm:spPr/>
      <dgm:t>
        <a:bodyPr/>
        <a:lstStyle/>
        <a:p>
          <a:endParaRPr lang="tr-TR"/>
        </a:p>
      </dgm:t>
    </dgm:pt>
    <dgm:pt modelId="{6368CCCF-FF96-4B1C-9002-B9D240CF7FB9}">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Davranışlar iyi gözlenirse uzmanlar bu davranışların nedenlerini bularak, çözüm önerileri üretebilirler.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F89D85A-8189-4E4E-ADB6-94A968D8A319}" type="parTrans" cxnId="{6824A234-E542-42D5-BFEF-7B534E0E6640}">
      <dgm:prSet/>
      <dgm:spPr/>
      <dgm:t>
        <a:bodyPr/>
        <a:lstStyle/>
        <a:p>
          <a:endParaRPr lang="tr-TR"/>
        </a:p>
      </dgm:t>
    </dgm:pt>
    <dgm:pt modelId="{CE8B298A-45F2-461C-B9D3-B15081527CA9}" type="sibTrans" cxnId="{6824A234-E542-42D5-BFEF-7B534E0E6640}">
      <dgm:prSet/>
      <dgm:spPr/>
      <dgm:t>
        <a:bodyPr/>
        <a:lstStyle/>
        <a:p>
          <a:endParaRPr lang="tr-TR"/>
        </a:p>
      </dgm:t>
    </dgm:pt>
    <dgm:pt modelId="{2B14E986-21D8-4503-9E2E-72BB65FDC6D5}" type="pres">
      <dgm:prSet presAssocID="{1C6F052D-73D6-48B7-9C76-73667FC87FE7}" presName="Name0" presStyleCnt="0">
        <dgm:presLayoutVars>
          <dgm:dir/>
          <dgm:resizeHandles val="exact"/>
        </dgm:presLayoutVars>
      </dgm:prSet>
      <dgm:spPr/>
      <dgm:t>
        <a:bodyPr/>
        <a:lstStyle/>
        <a:p>
          <a:endParaRPr lang="tr-TR"/>
        </a:p>
      </dgm:t>
    </dgm:pt>
    <dgm:pt modelId="{79EBC20A-7419-475C-B2F8-DE9F831E001C}" type="pres">
      <dgm:prSet presAssocID="{8C8EA6DC-0EEC-47FF-9143-1853A0E8852F}" presName="node" presStyleLbl="node1" presStyleIdx="0" presStyleCnt="2">
        <dgm:presLayoutVars>
          <dgm:bulletEnabled val="1"/>
        </dgm:presLayoutVars>
      </dgm:prSet>
      <dgm:spPr>
        <a:prstGeom prst="decagon">
          <a:avLst/>
        </a:prstGeom>
      </dgm:spPr>
      <dgm:t>
        <a:bodyPr/>
        <a:lstStyle/>
        <a:p>
          <a:endParaRPr lang="tr-TR"/>
        </a:p>
      </dgm:t>
    </dgm:pt>
    <dgm:pt modelId="{4648CCD6-7B2B-4FF9-98F8-B745089B1042}" type="pres">
      <dgm:prSet presAssocID="{15663361-D898-4836-942D-15CFD05209E0}" presName="sibTrans" presStyleCnt="0"/>
      <dgm:spPr/>
    </dgm:pt>
    <dgm:pt modelId="{29C4A366-0CB0-4C62-BF6A-B02AD03D15CA}" type="pres">
      <dgm:prSet presAssocID="{6368CCCF-FF96-4B1C-9002-B9D240CF7FB9}" presName="node" presStyleLbl="node1" presStyleIdx="1" presStyleCnt="2">
        <dgm:presLayoutVars>
          <dgm:bulletEnabled val="1"/>
        </dgm:presLayoutVars>
      </dgm:prSet>
      <dgm:spPr>
        <a:prstGeom prst="decagon">
          <a:avLst/>
        </a:prstGeom>
      </dgm:spPr>
      <dgm:t>
        <a:bodyPr/>
        <a:lstStyle/>
        <a:p>
          <a:endParaRPr lang="tr-TR"/>
        </a:p>
      </dgm:t>
    </dgm:pt>
  </dgm:ptLst>
  <dgm:cxnLst>
    <dgm:cxn modelId="{85DE5681-929B-4C63-B428-B99041BA6CD9}" type="presOf" srcId="{6368CCCF-FF96-4B1C-9002-B9D240CF7FB9}" destId="{29C4A366-0CB0-4C62-BF6A-B02AD03D15CA}" srcOrd="0" destOrd="0" presId="urn:microsoft.com/office/officeart/2005/8/layout/hList6"/>
    <dgm:cxn modelId="{6824A234-E542-42D5-BFEF-7B534E0E6640}" srcId="{1C6F052D-73D6-48B7-9C76-73667FC87FE7}" destId="{6368CCCF-FF96-4B1C-9002-B9D240CF7FB9}" srcOrd="1" destOrd="0" parTransId="{DF89D85A-8189-4E4E-ADB6-94A968D8A319}" sibTransId="{CE8B298A-45F2-461C-B9D3-B15081527CA9}"/>
    <dgm:cxn modelId="{D9D65AC2-711C-4741-8703-F158D1F6E91D}" type="presOf" srcId="{1C6F052D-73D6-48B7-9C76-73667FC87FE7}" destId="{2B14E986-21D8-4503-9E2E-72BB65FDC6D5}" srcOrd="0" destOrd="0" presId="urn:microsoft.com/office/officeart/2005/8/layout/hList6"/>
    <dgm:cxn modelId="{207D7F11-2363-45D8-AF83-8E135AA7C27D}" srcId="{1C6F052D-73D6-48B7-9C76-73667FC87FE7}" destId="{8C8EA6DC-0EEC-47FF-9143-1853A0E8852F}" srcOrd="0" destOrd="0" parTransId="{7B5F0E8F-DBFA-48D0-8555-6E42AFA4165E}" sibTransId="{15663361-D898-4836-942D-15CFD05209E0}"/>
    <dgm:cxn modelId="{534E247E-D8B1-4CD8-A10E-86A1A2D81975}" type="presOf" srcId="{8C8EA6DC-0EEC-47FF-9143-1853A0E8852F}" destId="{79EBC20A-7419-475C-B2F8-DE9F831E001C}" srcOrd="0" destOrd="0" presId="urn:microsoft.com/office/officeart/2005/8/layout/hList6"/>
    <dgm:cxn modelId="{B6DBB5F0-2DE7-4D9D-BCEF-CDC4D2B4152B}" type="presParOf" srcId="{2B14E986-21D8-4503-9E2E-72BB65FDC6D5}" destId="{79EBC20A-7419-475C-B2F8-DE9F831E001C}" srcOrd="0" destOrd="0" presId="urn:microsoft.com/office/officeart/2005/8/layout/hList6"/>
    <dgm:cxn modelId="{D93AE7C9-0ACA-4785-ACB3-A5FC47D78B60}" type="presParOf" srcId="{2B14E986-21D8-4503-9E2E-72BB65FDC6D5}" destId="{4648CCD6-7B2B-4FF9-98F8-B745089B1042}" srcOrd="1" destOrd="0" presId="urn:microsoft.com/office/officeart/2005/8/layout/hList6"/>
    <dgm:cxn modelId="{A5DEA805-FC9D-4F14-BCCA-C72A63F6E8E8}" type="presParOf" srcId="{2B14E986-21D8-4503-9E2E-72BB65FDC6D5}" destId="{29C4A366-0CB0-4C62-BF6A-B02AD03D15CA}"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C6F052D-73D6-48B7-9C76-73667FC87FE7}" type="doc">
      <dgm:prSet loTypeId="urn:microsoft.com/office/officeart/2005/8/layout/hList6" loCatId="list" qsTypeId="urn:microsoft.com/office/officeart/2005/8/quickstyle/3d1" qsCatId="3D" csTypeId="urn:microsoft.com/office/officeart/2005/8/colors/colorful4" csCatId="colorful" phldr="1"/>
      <dgm:spPr/>
      <dgm:t>
        <a:bodyPr/>
        <a:lstStyle/>
        <a:p>
          <a:endParaRPr lang="tr-TR"/>
        </a:p>
      </dgm:t>
    </dgm:pt>
    <dgm:pt modelId="{8C8EA6DC-0EEC-47FF-9143-1853A0E8852F}">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İnsanlara ve eşyalara karşı yıkıcı davranışlar sergileyebilirler. Tekme atma, kitap yırtma, saç yolma, eşya kırma gibi.</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B5F0E8F-DBFA-48D0-8555-6E42AFA4165E}" type="parTrans" cxnId="{207D7F11-2363-45D8-AF83-8E135AA7C27D}">
      <dgm:prSet/>
      <dgm:spPr/>
      <dgm:t>
        <a:bodyPr/>
        <a:lstStyle/>
        <a:p>
          <a:endParaRPr lang="tr-TR"/>
        </a:p>
      </dgm:t>
    </dgm:pt>
    <dgm:pt modelId="{15663361-D898-4836-942D-15CFD05209E0}" type="sibTrans" cxnId="{207D7F11-2363-45D8-AF83-8E135AA7C27D}">
      <dgm:prSet/>
      <dgm:spPr/>
      <dgm:t>
        <a:bodyPr/>
        <a:lstStyle/>
        <a:p>
          <a:endParaRPr lang="tr-TR"/>
        </a:p>
      </dgm:t>
    </dgm:pt>
    <dgm:pt modelId="{6368CCCF-FF96-4B1C-9002-B9D240CF7FB9}">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Konuşamadığından ve beklentilerini anlatamadığından bu tip tepkiler gösterebilirler. Öncelikle davranışın nedenini anlamak gerekir.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F89D85A-8189-4E4E-ADB6-94A968D8A319}" type="parTrans" cxnId="{6824A234-E542-42D5-BFEF-7B534E0E6640}">
      <dgm:prSet/>
      <dgm:spPr/>
      <dgm:t>
        <a:bodyPr/>
        <a:lstStyle/>
        <a:p>
          <a:endParaRPr lang="tr-TR"/>
        </a:p>
      </dgm:t>
    </dgm:pt>
    <dgm:pt modelId="{CE8B298A-45F2-461C-B9D3-B15081527CA9}" type="sibTrans" cxnId="{6824A234-E542-42D5-BFEF-7B534E0E6640}">
      <dgm:prSet/>
      <dgm:spPr/>
      <dgm:t>
        <a:bodyPr/>
        <a:lstStyle/>
        <a:p>
          <a:endParaRPr lang="tr-TR"/>
        </a:p>
      </dgm:t>
    </dgm:pt>
    <dgm:pt modelId="{2B14E986-21D8-4503-9E2E-72BB65FDC6D5}" type="pres">
      <dgm:prSet presAssocID="{1C6F052D-73D6-48B7-9C76-73667FC87FE7}" presName="Name0" presStyleCnt="0">
        <dgm:presLayoutVars>
          <dgm:dir/>
          <dgm:resizeHandles val="exact"/>
        </dgm:presLayoutVars>
      </dgm:prSet>
      <dgm:spPr/>
      <dgm:t>
        <a:bodyPr/>
        <a:lstStyle/>
        <a:p>
          <a:endParaRPr lang="tr-TR"/>
        </a:p>
      </dgm:t>
    </dgm:pt>
    <dgm:pt modelId="{79EBC20A-7419-475C-B2F8-DE9F831E001C}" type="pres">
      <dgm:prSet presAssocID="{8C8EA6DC-0EEC-47FF-9143-1853A0E8852F}" presName="node" presStyleLbl="node1" presStyleIdx="0" presStyleCnt="2">
        <dgm:presLayoutVars>
          <dgm:bulletEnabled val="1"/>
        </dgm:presLayoutVars>
      </dgm:prSet>
      <dgm:spPr>
        <a:prstGeom prst="heptagon">
          <a:avLst/>
        </a:prstGeom>
      </dgm:spPr>
      <dgm:t>
        <a:bodyPr/>
        <a:lstStyle/>
        <a:p>
          <a:endParaRPr lang="tr-TR"/>
        </a:p>
      </dgm:t>
    </dgm:pt>
    <dgm:pt modelId="{4648CCD6-7B2B-4FF9-98F8-B745089B1042}" type="pres">
      <dgm:prSet presAssocID="{15663361-D898-4836-942D-15CFD05209E0}" presName="sibTrans" presStyleCnt="0"/>
      <dgm:spPr/>
    </dgm:pt>
    <dgm:pt modelId="{29C4A366-0CB0-4C62-BF6A-B02AD03D15CA}" type="pres">
      <dgm:prSet presAssocID="{6368CCCF-FF96-4B1C-9002-B9D240CF7FB9}" presName="node" presStyleLbl="node1" presStyleIdx="1" presStyleCnt="2">
        <dgm:presLayoutVars>
          <dgm:bulletEnabled val="1"/>
        </dgm:presLayoutVars>
      </dgm:prSet>
      <dgm:spPr>
        <a:prstGeom prst="heptagon">
          <a:avLst/>
        </a:prstGeom>
      </dgm:spPr>
      <dgm:t>
        <a:bodyPr/>
        <a:lstStyle/>
        <a:p>
          <a:endParaRPr lang="tr-TR"/>
        </a:p>
      </dgm:t>
    </dgm:pt>
  </dgm:ptLst>
  <dgm:cxnLst>
    <dgm:cxn modelId="{8B01C390-DCD8-42DC-B099-1D3153D06E21}" type="presOf" srcId="{6368CCCF-FF96-4B1C-9002-B9D240CF7FB9}" destId="{29C4A366-0CB0-4C62-BF6A-B02AD03D15CA}" srcOrd="0" destOrd="0" presId="urn:microsoft.com/office/officeart/2005/8/layout/hList6"/>
    <dgm:cxn modelId="{64DF73B9-F749-49B4-BA15-D2A2C83703FA}" type="presOf" srcId="{1C6F052D-73D6-48B7-9C76-73667FC87FE7}" destId="{2B14E986-21D8-4503-9E2E-72BB65FDC6D5}" srcOrd="0" destOrd="0" presId="urn:microsoft.com/office/officeart/2005/8/layout/hList6"/>
    <dgm:cxn modelId="{6824A234-E542-42D5-BFEF-7B534E0E6640}" srcId="{1C6F052D-73D6-48B7-9C76-73667FC87FE7}" destId="{6368CCCF-FF96-4B1C-9002-B9D240CF7FB9}" srcOrd="1" destOrd="0" parTransId="{DF89D85A-8189-4E4E-ADB6-94A968D8A319}" sibTransId="{CE8B298A-45F2-461C-B9D3-B15081527CA9}"/>
    <dgm:cxn modelId="{207D7F11-2363-45D8-AF83-8E135AA7C27D}" srcId="{1C6F052D-73D6-48B7-9C76-73667FC87FE7}" destId="{8C8EA6DC-0EEC-47FF-9143-1853A0E8852F}" srcOrd="0" destOrd="0" parTransId="{7B5F0E8F-DBFA-48D0-8555-6E42AFA4165E}" sibTransId="{15663361-D898-4836-942D-15CFD05209E0}"/>
    <dgm:cxn modelId="{936E3FFE-E630-4482-8FC9-4186BBD29CF8}" type="presOf" srcId="{8C8EA6DC-0EEC-47FF-9143-1853A0E8852F}" destId="{79EBC20A-7419-475C-B2F8-DE9F831E001C}" srcOrd="0" destOrd="0" presId="urn:microsoft.com/office/officeart/2005/8/layout/hList6"/>
    <dgm:cxn modelId="{611F55A8-E662-474F-9281-E4FEF09E4743}" type="presParOf" srcId="{2B14E986-21D8-4503-9E2E-72BB65FDC6D5}" destId="{79EBC20A-7419-475C-B2F8-DE9F831E001C}" srcOrd="0" destOrd="0" presId="urn:microsoft.com/office/officeart/2005/8/layout/hList6"/>
    <dgm:cxn modelId="{B485C8EF-D6D6-4D26-88D8-3B80FE6BEC23}" type="presParOf" srcId="{2B14E986-21D8-4503-9E2E-72BB65FDC6D5}" destId="{4648CCD6-7B2B-4FF9-98F8-B745089B1042}" srcOrd="1" destOrd="0" presId="urn:microsoft.com/office/officeart/2005/8/layout/hList6"/>
    <dgm:cxn modelId="{6CE41C92-B32D-4C66-8B63-E5E47A7B8D04}" type="presParOf" srcId="{2B14E986-21D8-4503-9E2E-72BB65FDC6D5}" destId="{29C4A366-0CB0-4C62-BF6A-B02AD03D15CA}"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1FB447-C3D5-4F97-911E-03D929980D9B}">
      <dsp:nvSpPr>
        <dsp:cNvPr id="0" name=""/>
        <dsp:cNvSpPr/>
      </dsp:nvSpPr>
      <dsp:spPr>
        <a:xfrm>
          <a:off x="2610" y="403853"/>
          <a:ext cx="2545032" cy="1018013"/>
        </a:xfrm>
        <a:prstGeom prst="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DOĞUM ÖNCESİ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610" y="403853"/>
        <a:ext cx="2545032" cy="1018013"/>
      </dsp:txXfrm>
    </dsp:sp>
    <dsp:sp modelId="{308A202F-510F-4F7C-ACDB-C23A6668EDDA}">
      <dsp:nvSpPr>
        <dsp:cNvPr id="0" name=""/>
        <dsp:cNvSpPr/>
      </dsp:nvSpPr>
      <dsp:spPr>
        <a:xfrm>
          <a:off x="2610" y="1421866"/>
          <a:ext cx="2545032" cy="2854800"/>
        </a:xfrm>
        <a:prstGeom prst="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Genetik anormallikler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Enfeksiyonlar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Uyuşturucu madde</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Beslenme düzensizlikleri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Anneye yönelik fiziksel travmalar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610" y="1421866"/>
        <a:ext cx="2545032" cy="2854800"/>
      </dsp:txXfrm>
    </dsp:sp>
    <dsp:sp modelId="{8B452654-D01B-4A4C-8E25-FE441FA681E9}">
      <dsp:nvSpPr>
        <dsp:cNvPr id="0" name=""/>
        <dsp:cNvSpPr/>
      </dsp:nvSpPr>
      <dsp:spPr>
        <a:xfrm>
          <a:off x="2903947" y="403853"/>
          <a:ext cx="2545032" cy="1018013"/>
        </a:xfrm>
        <a:prstGeom prst="rect">
          <a:avLst/>
        </a:prstGeom>
        <a:gradFill rotWithShape="0">
          <a:gsLst>
            <a:gs pos="0">
              <a:schemeClr val="accent4">
                <a:hueOff val="-887145"/>
                <a:satOff val="-29867"/>
                <a:lumOff val="-7255"/>
                <a:alphaOff val="0"/>
                <a:shade val="15000"/>
                <a:satMod val="180000"/>
              </a:schemeClr>
            </a:gs>
            <a:gs pos="50000">
              <a:schemeClr val="accent4">
                <a:hueOff val="-887145"/>
                <a:satOff val="-29867"/>
                <a:lumOff val="-7255"/>
                <a:alphaOff val="0"/>
                <a:shade val="45000"/>
                <a:satMod val="170000"/>
              </a:schemeClr>
            </a:gs>
            <a:gs pos="70000">
              <a:schemeClr val="accent4">
                <a:hueOff val="-887145"/>
                <a:satOff val="-29867"/>
                <a:lumOff val="-7255"/>
                <a:alphaOff val="0"/>
                <a:tint val="99000"/>
                <a:shade val="65000"/>
                <a:satMod val="155000"/>
              </a:schemeClr>
            </a:gs>
            <a:gs pos="100000">
              <a:schemeClr val="accent4">
                <a:hueOff val="-887145"/>
                <a:satOff val="-29867"/>
                <a:lumOff val="-7255"/>
                <a:alphaOff val="0"/>
                <a:tint val="95500"/>
                <a:shade val="100000"/>
                <a:satMod val="155000"/>
              </a:schemeClr>
            </a:gs>
          </a:gsLst>
          <a:lin ang="16200000" scaled="0"/>
        </a:gradFill>
        <a:ln w="9525" cap="flat" cmpd="sng" algn="ctr">
          <a:solidFill>
            <a:schemeClr val="accent4">
              <a:hueOff val="-887145"/>
              <a:satOff val="-29867"/>
              <a:lumOff val="-7255"/>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DOĞUM ANI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903947" y="403853"/>
        <a:ext cx="2545032" cy="1018013"/>
      </dsp:txXfrm>
    </dsp:sp>
    <dsp:sp modelId="{FDF851B0-AA37-4109-8AF2-FA7483686595}">
      <dsp:nvSpPr>
        <dsp:cNvPr id="0" name=""/>
        <dsp:cNvSpPr/>
      </dsp:nvSpPr>
      <dsp:spPr>
        <a:xfrm>
          <a:off x="2903947" y="1421866"/>
          <a:ext cx="2545032" cy="2854800"/>
        </a:xfrm>
        <a:prstGeom prst="rect">
          <a:avLst/>
        </a:prstGeom>
        <a:solidFill>
          <a:schemeClr val="accent4">
            <a:tint val="40000"/>
            <a:alpha val="90000"/>
            <a:hueOff val="-862922"/>
            <a:satOff val="-32714"/>
            <a:lumOff val="-2397"/>
            <a:alphaOff val="0"/>
          </a:schemeClr>
        </a:solidFill>
        <a:ln w="9525" cap="flat" cmpd="sng" algn="ctr">
          <a:solidFill>
            <a:schemeClr val="accent4">
              <a:tint val="40000"/>
              <a:alpha val="90000"/>
              <a:hueOff val="-862922"/>
              <a:satOff val="-32714"/>
              <a:lumOff val="-2397"/>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Bebeğin oksijensiz kalması</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Kordon dolanması, kopması</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Beyin zedelenmesi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Frengi gibi </a:t>
          </a:r>
          <a:r>
            <a:rPr lang="tr-TR" sz="1800" kern="1200" dirty="0" err="1" smtClean="0">
              <a:solidFill>
                <a:schemeClr val="bg1"/>
              </a:solidFill>
              <a:effectLst>
                <a:outerShdw blurRad="38100" dist="38100" dir="2700000" algn="tl">
                  <a:srgbClr val="000000">
                    <a:alpha val="43137"/>
                  </a:srgbClr>
                </a:outerShdw>
              </a:effectLst>
              <a:latin typeface="Cambria" pitchFamily="18" charset="0"/>
            </a:rPr>
            <a:t>enfeksiyonel</a:t>
          </a:r>
          <a:r>
            <a:rPr lang="tr-TR" sz="1800" kern="1200" dirty="0" smtClean="0">
              <a:solidFill>
                <a:schemeClr val="bg1"/>
              </a:solidFill>
              <a:effectLst>
                <a:outerShdw blurRad="38100" dist="38100" dir="2700000" algn="tl">
                  <a:srgbClr val="000000">
                    <a:alpha val="43137"/>
                  </a:srgbClr>
                </a:outerShdw>
              </a:effectLst>
              <a:latin typeface="Cambria" pitchFamily="18" charset="0"/>
            </a:rPr>
            <a:t> rahatsızlıklar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903947" y="1421866"/>
        <a:ext cx="2545032" cy="2854800"/>
      </dsp:txXfrm>
    </dsp:sp>
    <dsp:sp modelId="{854A6E1F-06F5-4C10-91DA-C9CD06C72158}">
      <dsp:nvSpPr>
        <dsp:cNvPr id="0" name=""/>
        <dsp:cNvSpPr/>
      </dsp:nvSpPr>
      <dsp:spPr>
        <a:xfrm>
          <a:off x="5805284" y="403853"/>
          <a:ext cx="2545032" cy="1018013"/>
        </a:xfrm>
        <a:prstGeom prst="rect">
          <a:avLst/>
        </a:prstGeom>
        <a:gradFill rotWithShape="0">
          <a:gsLst>
            <a:gs pos="0">
              <a:schemeClr val="accent4">
                <a:hueOff val="-1774289"/>
                <a:satOff val="-59734"/>
                <a:lumOff val="-14510"/>
                <a:alphaOff val="0"/>
                <a:shade val="15000"/>
                <a:satMod val="180000"/>
              </a:schemeClr>
            </a:gs>
            <a:gs pos="50000">
              <a:schemeClr val="accent4">
                <a:hueOff val="-1774289"/>
                <a:satOff val="-59734"/>
                <a:lumOff val="-14510"/>
                <a:alphaOff val="0"/>
                <a:shade val="45000"/>
                <a:satMod val="170000"/>
              </a:schemeClr>
            </a:gs>
            <a:gs pos="70000">
              <a:schemeClr val="accent4">
                <a:hueOff val="-1774289"/>
                <a:satOff val="-59734"/>
                <a:lumOff val="-14510"/>
                <a:alphaOff val="0"/>
                <a:tint val="99000"/>
                <a:shade val="65000"/>
                <a:satMod val="155000"/>
              </a:schemeClr>
            </a:gs>
            <a:gs pos="100000">
              <a:schemeClr val="accent4">
                <a:hueOff val="-1774289"/>
                <a:satOff val="-59734"/>
                <a:lumOff val="-14510"/>
                <a:alphaOff val="0"/>
                <a:tint val="95500"/>
                <a:shade val="100000"/>
                <a:satMod val="155000"/>
              </a:schemeClr>
            </a:gs>
          </a:gsLst>
          <a:lin ang="16200000" scaled="0"/>
        </a:gradFill>
        <a:ln w="9525" cap="flat" cmpd="sng" algn="ctr">
          <a:solidFill>
            <a:schemeClr val="accent4">
              <a:hueOff val="-1774289"/>
              <a:satOff val="-59734"/>
              <a:lumOff val="-1451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DOĞUM SONRASI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5805284" y="403853"/>
        <a:ext cx="2545032" cy="1018013"/>
      </dsp:txXfrm>
    </dsp:sp>
    <dsp:sp modelId="{6A66CBE2-FFAC-480F-82FF-28956BAE2B2F}">
      <dsp:nvSpPr>
        <dsp:cNvPr id="0" name=""/>
        <dsp:cNvSpPr/>
      </dsp:nvSpPr>
      <dsp:spPr>
        <a:xfrm>
          <a:off x="5805284" y="1421866"/>
          <a:ext cx="2545032" cy="2854800"/>
        </a:xfrm>
        <a:prstGeom prst="rect">
          <a:avLst/>
        </a:prstGeom>
        <a:solidFill>
          <a:schemeClr val="accent4">
            <a:tint val="40000"/>
            <a:alpha val="90000"/>
            <a:hueOff val="-1725844"/>
            <a:satOff val="-65429"/>
            <a:lumOff val="-4794"/>
            <a:alphaOff val="0"/>
          </a:schemeClr>
        </a:solidFill>
        <a:ln w="9525" cap="flat" cmpd="sng" algn="ctr">
          <a:solidFill>
            <a:schemeClr val="accent4">
              <a:tint val="40000"/>
              <a:alpha val="90000"/>
              <a:hueOff val="-1725844"/>
              <a:satOff val="-65429"/>
              <a:lumOff val="-4794"/>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Menenjit gibi enfeksiyonlar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Travmatik beyin zedelenmesi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Kurşun zehirlenmesi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Yanlış ilaç kullanımı</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Çevreden gelen maddelerden zehirlenme</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5805284" y="1421866"/>
        <a:ext cx="2545032" cy="2854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C20A-7419-475C-B2F8-DE9F831E001C}">
      <dsp:nvSpPr>
        <dsp:cNvPr id="0" name=""/>
        <dsp:cNvSpPr/>
      </dsp:nvSpPr>
      <dsp:spPr>
        <a:xfrm rot="16200000">
          <a:off x="-230604" y="230604"/>
          <a:ext cx="4136008" cy="3674798"/>
        </a:xfrm>
        <a:prstGeom prst="flowChartAlternateProcess">
          <a:avLst/>
        </a:prstGeom>
        <a:gradFill rotWithShape="0">
          <a:gsLst>
            <a:gs pos="0">
              <a:schemeClr val="accent3">
                <a:alpha val="90000"/>
                <a:hueOff val="0"/>
                <a:satOff val="0"/>
                <a:lumOff val="0"/>
                <a:alphaOff val="0"/>
                <a:shade val="15000"/>
                <a:satMod val="180000"/>
              </a:schemeClr>
            </a:gs>
            <a:gs pos="50000">
              <a:schemeClr val="accent3">
                <a:alpha val="90000"/>
                <a:hueOff val="0"/>
                <a:satOff val="0"/>
                <a:lumOff val="0"/>
                <a:alphaOff val="0"/>
                <a:shade val="45000"/>
                <a:satMod val="170000"/>
              </a:schemeClr>
            </a:gs>
            <a:gs pos="70000">
              <a:schemeClr val="accent3">
                <a:alpha val="90000"/>
                <a:hueOff val="0"/>
                <a:satOff val="0"/>
                <a:lumOff val="0"/>
                <a:alphaOff val="0"/>
                <a:tint val="99000"/>
                <a:shade val="65000"/>
                <a:satMod val="155000"/>
              </a:schemeClr>
            </a:gs>
            <a:gs pos="100000">
              <a:schemeClr val="accent3">
                <a:alpha val="9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IQ puanları genellikle 25-40 arasında seyreder. Yeni kavramları öğrenmede uzun bir zamana gereksinim duyarlar. Soyut kavramları öğrenmede güçlük çekerler. Kavramları genişletmede zorlanırlar. </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179386" y="179384"/>
        <a:ext cx="3316028" cy="3777238"/>
      </dsp:txXfrm>
    </dsp:sp>
    <dsp:sp modelId="{29C4A366-0CB0-4C62-BF6A-B02AD03D15CA}">
      <dsp:nvSpPr>
        <dsp:cNvPr id="0" name=""/>
        <dsp:cNvSpPr/>
      </dsp:nvSpPr>
      <dsp:spPr>
        <a:xfrm rot="16200000">
          <a:off x="3723624" y="230604"/>
          <a:ext cx="4136008" cy="3674798"/>
        </a:xfrm>
        <a:prstGeom prst="flowChartAlternateProcess">
          <a:avLst/>
        </a:prstGeom>
        <a:gradFill rotWithShape="0">
          <a:gsLst>
            <a:gs pos="0">
              <a:schemeClr val="accent3">
                <a:alpha val="90000"/>
                <a:hueOff val="0"/>
                <a:satOff val="0"/>
                <a:lumOff val="0"/>
                <a:alphaOff val="-40000"/>
                <a:shade val="15000"/>
                <a:satMod val="180000"/>
              </a:schemeClr>
            </a:gs>
            <a:gs pos="50000">
              <a:schemeClr val="accent3">
                <a:alpha val="90000"/>
                <a:hueOff val="0"/>
                <a:satOff val="0"/>
                <a:lumOff val="0"/>
                <a:alphaOff val="-40000"/>
                <a:shade val="45000"/>
                <a:satMod val="170000"/>
              </a:schemeClr>
            </a:gs>
            <a:gs pos="70000">
              <a:schemeClr val="accent3">
                <a:alpha val="90000"/>
                <a:hueOff val="0"/>
                <a:satOff val="0"/>
                <a:lumOff val="0"/>
                <a:alphaOff val="-40000"/>
                <a:tint val="99000"/>
                <a:shade val="65000"/>
                <a:satMod val="155000"/>
              </a:schemeClr>
            </a:gs>
            <a:gs pos="100000">
              <a:schemeClr val="accent3">
                <a:alpha val="90000"/>
                <a:hueOff val="0"/>
                <a:satOff val="0"/>
                <a:lumOff val="0"/>
                <a:alphaOff val="-4000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Bu öğrenciler becerileri küçük adımlara bölerek öğretmek, doğru tepkilerini hemen ödüllendirmek, öğrendiklerini farklı ortam ve durumlarda kullanabilmeleri için fırsatlar sağlamak gerekir.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133614" y="179384"/>
        <a:ext cx="3316028" cy="37772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C20A-7419-475C-B2F8-DE9F831E001C}">
      <dsp:nvSpPr>
        <dsp:cNvPr id="0" name=""/>
        <dsp:cNvSpPr/>
      </dsp:nvSpPr>
      <dsp:spPr>
        <a:xfrm rot="16200000">
          <a:off x="-226784" y="230604"/>
          <a:ext cx="4136008" cy="3674798"/>
        </a:xfrm>
        <a:prstGeom prst="flowChartOnlineStorage">
          <a:avLst/>
        </a:prstGeom>
        <a:gradFill rotWithShape="0">
          <a:gsLst>
            <a:gs pos="0">
              <a:schemeClr val="accent5">
                <a:alpha val="90000"/>
                <a:hueOff val="0"/>
                <a:satOff val="0"/>
                <a:lumOff val="0"/>
                <a:alphaOff val="0"/>
                <a:shade val="15000"/>
                <a:satMod val="180000"/>
              </a:schemeClr>
            </a:gs>
            <a:gs pos="50000">
              <a:schemeClr val="accent5">
                <a:alpha val="90000"/>
                <a:hueOff val="0"/>
                <a:satOff val="0"/>
                <a:lumOff val="0"/>
                <a:alphaOff val="0"/>
                <a:shade val="45000"/>
                <a:satMod val="170000"/>
              </a:schemeClr>
            </a:gs>
            <a:gs pos="70000">
              <a:schemeClr val="accent5">
                <a:alpha val="90000"/>
                <a:hueOff val="0"/>
                <a:satOff val="0"/>
                <a:lumOff val="0"/>
                <a:alphaOff val="0"/>
                <a:tint val="99000"/>
                <a:shade val="65000"/>
                <a:satMod val="155000"/>
              </a:schemeClr>
            </a:gs>
            <a:gs pos="100000">
              <a:schemeClr val="accent5">
                <a:alpha val="9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Akademik becerilerdeki yetersizlikleri doğrudan çok engellilikle ilgili olmayabilir. Bu nedenle onların uyum ve yaşam becerilerine odaklanmakta fayda vardır.</a:t>
          </a:r>
          <a:endParaRPr lang="tr-TR" sz="1800" kern="1200" dirty="0">
            <a:effectLst>
              <a:outerShdw blurRad="38100" dist="38100" dir="2700000" algn="tl">
                <a:srgbClr val="000000">
                  <a:alpha val="43137"/>
                </a:srgbClr>
              </a:outerShdw>
            </a:effectLst>
            <a:latin typeface="Cambria" pitchFamily="18" charset="0"/>
          </a:endParaRPr>
        </a:p>
      </dsp:txBody>
      <dsp:txXfrm rot="5400000">
        <a:off x="3821" y="689334"/>
        <a:ext cx="3674798" cy="2757338"/>
      </dsp:txXfrm>
    </dsp:sp>
    <dsp:sp modelId="{29C4A366-0CB0-4C62-BF6A-B02AD03D15CA}">
      <dsp:nvSpPr>
        <dsp:cNvPr id="0" name=""/>
        <dsp:cNvSpPr/>
      </dsp:nvSpPr>
      <dsp:spPr>
        <a:xfrm rot="16200000">
          <a:off x="3723624" y="230604"/>
          <a:ext cx="4136008" cy="3674798"/>
        </a:xfrm>
        <a:prstGeom prst="flowChartOnlineStorage">
          <a:avLst/>
        </a:prstGeom>
        <a:gradFill rotWithShape="0">
          <a:gsLst>
            <a:gs pos="0">
              <a:schemeClr val="accent5">
                <a:alpha val="90000"/>
                <a:hueOff val="0"/>
                <a:satOff val="0"/>
                <a:lumOff val="0"/>
                <a:alphaOff val="-40000"/>
                <a:shade val="15000"/>
                <a:satMod val="180000"/>
              </a:schemeClr>
            </a:gs>
            <a:gs pos="50000">
              <a:schemeClr val="accent5">
                <a:alpha val="90000"/>
                <a:hueOff val="0"/>
                <a:satOff val="0"/>
                <a:lumOff val="0"/>
                <a:alphaOff val="-40000"/>
                <a:shade val="45000"/>
                <a:satMod val="170000"/>
              </a:schemeClr>
            </a:gs>
            <a:gs pos="70000">
              <a:schemeClr val="accent5">
                <a:alpha val="90000"/>
                <a:hueOff val="0"/>
                <a:satOff val="0"/>
                <a:lumOff val="0"/>
                <a:alphaOff val="-40000"/>
                <a:tint val="99000"/>
                <a:shade val="65000"/>
                <a:satMod val="155000"/>
              </a:schemeClr>
            </a:gs>
            <a:gs pos="100000">
              <a:schemeClr val="accent5">
                <a:alpha val="90000"/>
                <a:hueOff val="0"/>
                <a:satOff val="0"/>
                <a:lumOff val="0"/>
                <a:alphaOff val="-4000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Bazı öğrenciler para sayma, marketten aradıkları nesneleri bulma, yol işaretlerini okuma gibi fonksiyonel akademik becerileri geliştirirler.</a:t>
          </a:r>
          <a:endParaRPr lang="tr-TR" sz="1800" kern="1200" dirty="0">
            <a:effectLst>
              <a:outerShdw blurRad="38100" dist="38100" dir="2700000" algn="tl">
                <a:srgbClr val="000000">
                  <a:alpha val="43137"/>
                </a:srgbClr>
              </a:outerShdw>
            </a:effectLst>
            <a:latin typeface="Cambria" pitchFamily="18" charset="0"/>
          </a:endParaRPr>
        </a:p>
      </dsp:txBody>
      <dsp:txXfrm rot="5400000">
        <a:off x="3954229" y="689334"/>
        <a:ext cx="3674798" cy="27573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C20A-7419-475C-B2F8-DE9F831E001C}">
      <dsp:nvSpPr>
        <dsp:cNvPr id="0" name=""/>
        <dsp:cNvSpPr/>
      </dsp:nvSpPr>
      <dsp:spPr>
        <a:xfrm rot="16200000">
          <a:off x="-226784" y="230604"/>
          <a:ext cx="4136008" cy="3674798"/>
        </a:xfrm>
        <a:prstGeom prst="flowChartMagneticTape">
          <a:avLst/>
        </a:prstGeom>
        <a:gradFill rotWithShape="0">
          <a:gsLst>
            <a:gs pos="0">
              <a:schemeClr val="accent4">
                <a:shade val="80000"/>
                <a:hueOff val="0"/>
                <a:satOff val="0"/>
                <a:lumOff val="0"/>
                <a:alphaOff val="0"/>
                <a:shade val="15000"/>
                <a:satMod val="180000"/>
              </a:schemeClr>
            </a:gs>
            <a:gs pos="50000">
              <a:schemeClr val="accent4">
                <a:shade val="80000"/>
                <a:hueOff val="0"/>
                <a:satOff val="0"/>
                <a:lumOff val="0"/>
                <a:alphaOff val="0"/>
                <a:shade val="45000"/>
                <a:satMod val="170000"/>
              </a:schemeClr>
            </a:gs>
            <a:gs pos="70000">
              <a:schemeClr val="accent4">
                <a:shade val="80000"/>
                <a:hueOff val="0"/>
                <a:satOff val="0"/>
                <a:lumOff val="0"/>
                <a:alphaOff val="0"/>
                <a:tint val="99000"/>
                <a:shade val="65000"/>
                <a:satMod val="155000"/>
              </a:schemeClr>
            </a:gs>
            <a:gs pos="100000">
              <a:schemeClr val="accent4">
                <a:shade val="8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Bazı öğrenciler harfleri öğrenebilir. Öncelikle kendi ismindeki harfleri öğrenebilirler. Kelimeleri, resimleri tanıyabilirler. Çok basitleşmiş metinleri anlayabilirler.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41983" y="605703"/>
        <a:ext cx="2598474" cy="2924600"/>
      </dsp:txXfrm>
    </dsp:sp>
    <dsp:sp modelId="{29C4A366-0CB0-4C62-BF6A-B02AD03D15CA}">
      <dsp:nvSpPr>
        <dsp:cNvPr id="0" name=""/>
        <dsp:cNvSpPr/>
      </dsp:nvSpPr>
      <dsp:spPr>
        <a:xfrm rot="16200000">
          <a:off x="3723624" y="230604"/>
          <a:ext cx="4136008" cy="3674798"/>
        </a:xfrm>
        <a:prstGeom prst="flowChartMagneticTape">
          <a:avLst/>
        </a:prstGeom>
        <a:gradFill rotWithShape="0">
          <a:gsLst>
            <a:gs pos="0">
              <a:schemeClr val="accent4">
                <a:shade val="80000"/>
                <a:hueOff val="-134019"/>
                <a:satOff val="24290"/>
                <a:lumOff val="17923"/>
                <a:alphaOff val="0"/>
                <a:shade val="15000"/>
                <a:satMod val="180000"/>
              </a:schemeClr>
            </a:gs>
            <a:gs pos="50000">
              <a:schemeClr val="accent4">
                <a:shade val="80000"/>
                <a:hueOff val="-134019"/>
                <a:satOff val="24290"/>
                <a:lumOff val="17923"/>
                <a:alphaOff val="0"/>
                <a:shade val="45000"/>
                <a:satMod val="170000"/>
              </a:schemeClr>
            </a:gs>
            <a:gs pos="70000">
              <a:schemeClr val="accent4">
                <a:shade val="80000"/>
                <a:hueOff val="-134019"/>
                <a:satOff val="24290"/>
                <a:lumOff val="17923"/>
                <a:alphaOff val="0"/>
                <a:tint val="99000"/>
                <a:shade val="65000"/>
                <a:satMod val="155000"/>
              </a:schemeClr>
            </a:gs>
            <a:gs pos="100000">
              <a:schemeClr val="accent4">
                <a:shade val="80000"/>
                <a:hueOff val="-134019"/>
                <a:satOff val="24290"/>
                <a:lumOff val="17923"/>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Ancak çoğu iletişimle ilgili becerileri kazanamayabilir. Yine de bu grupta genelleme yapmak mümkün değildir. Bireysel özelliklere uygun programlarla gelişim gösterebilirler.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492391" y="605703"/>
        <a:ext cx="2598474" cy="29246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C20A-7419-475C-B2F8-DE9F831E001C}">
      <dsp:nvSpPr>
        <dsp:cNvPr id="0" name=""/>
        <dsp:cNvSpPr/>
      </dsp:nvSpPr>
      <dsp:spPr>
        <a:xfrm rot="16200000">
          <a:off x="-226784" y="230604"/>
          <a:ext cx="4136008" cy="3674798"/>
        </a:xfrm>
        <a:prstGeom prst="wedgeEllipseCallou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Konuşmayı iletişim için kullanmak bu grup için çok zor olabilir. Konuşmalarının anlaşılması çok güç olabilir. Alıcı dil becerilerini öğrenmede oldukça zorlanırlar.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41983" y="605703"/>
        <a:ext cx="2598474" cy="2924600"/>
      </dsp:txXfrm>
    </dsp:sp>
    <dsp:sp modelId="{29C4A366-0CB0-4C62-BF6A-B02AD03D15CA}">
      <dsp:nvSpPr>
        <dsp:cNvPr id="0" name=""/>
        <dsp:cNvSpPr/>
      </dsp:nvSpPr>
      <dsp:spPr>
        <a:xfrm rot="16200000">
          <a:off x="3723624" y="230604"/>
          <a:ext cx="4136008" cy="3674798"/>
        </a:xfrm>
        <a:prstGeom prst="wedgeEllipseCallout">
          <a:avLst/>
        </a:prstGeom>
        <a:gradFill rotWithShape="0">
          <a:gsLst>
            <a:gs pos="0">
              <a:schemeClr val="accent2">
                <a:hueOff val="-8543491"/>
                <a:satOff val="24962"/>
                <a:lumOff val="-4706"/>
                <a:alphaOff val="0"/>
                <a:shade val="15000"/>
                <a:satMod val="180000"/>
              </a:schemeClr>
            </a:gs>
            <a:gs pos="50000">
              <a:schemeClr val="accent2">
                <a:hueOff val="-8543491"/>
                <a:satOff val="24962"/>
                <a:lumOff val="-4706"/>
                <a:alphaOff val="0"/>
                <a:shade val="45000"/>
                <a:satMod val="170000"/>
              </a:schemeClr>
            </a:gs>
            <a:gs pos="70000">
              <a:schemeClr val="accent2">
                <a:hueOff val="-8543491"/>
                <a:satOff val="24962"/>
                <a:lumOff val="-4706"/>
                <a:alphaOff val="0"/>
                <a:tint val="99000"/>
                <a:shade val="65000"/>
                <a:satMod val="155000"/>
              </a:schemeClr>
            </a:gs>
            <a:gs pos="100000">
              <a:schemeClr val="accent2">
                <a:hueOff val="-8543491"/>
                <a:satOff val="24962"/>
                <a:lumOff val="-470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Ancak bazıları çok anlamlı ve açık bir şekilde heceyi söyleyebilirler. Bu heceleri aile bireyleri anlayıp, onlarla iletişime rahatlıkla geçebilirler.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492391" y="605703"/>
        <a:ext cx="2598474" cy="29246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C20A-7419-475C-B2F8-DE9F831E001C}">
      <dsp:nvSpPr>
        <dsp:cNvPr id="0" name=""/>
        <dsp:cNvSpPr/>
      </dsp:nvSpPr>
      <dsp:spPr>
        <a:xfrm rot="16200000">
          <a:off x="-226784" y="230604"/>
          <a:ext cx="4136008" cy="3674798"/>
        </a:xfrm>
        <a:prstGeom prst="plus">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Farklı düzeylerde bazı matematik becerilerini öğrenebilirler. Eşleşme, sınıflama, hesap makinesinde sayıları tanıma gibi beceriler kazandırılabilir.</a:t>
          </a:r>
          <a:endParaRPr lang="tr-TR" sz="1800" kern="1200" dirty="0">
            <a:effectLst>
              <a:outerShdw blurRad="38100" dist="38100" dir="2700000" algn="tl">
                <a:srgbClr val="000000">
                  <a:alpha val="43137"/>
                </a:srgbClr>
              </a:outerShdw>
            </a:effectLst>
            <a:latin typeface="Cambria" pitchFamily="18" charset="0"/>
          </a:endParaRPr>
        </a:p>
      </dsp:txBody>
      <dsp:txXfrm rot="5400000">
        <a:off x="922520" y="-1"/>
        <a:ext cx="1837399" cy="4136008"/>
      </dsp:txXfrm>
    </dsp:sp>
    <dsp:sp modelId="{29C4A366-0CB0-4C62-BF6A-B02AD03D15CA}">
      <dsp:nvSpPr>
        <dsp:cNvPr id="0" name=""/>
        <dsp:cNvSpPr/>
      </dsp:nvSpPr>
      <dsp:spPr>
        <a:xfrm rot="16200000">
          <a:off x="3723624" y="230604"/>
          <a:ext cx="4136008" cy="3674798"/>
        </a:xfrm>
        <a:prstGeom prst="plus">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Ancak bazıları sayıları dahi öğrenemeyebilir. Çeşitli bir grup olduğundan bu konuda da genelleme yapılamaz.</a:t>
          </a:r>
          <a:endParaRPr lang="tr-TR" sz="1800" kern="1200" dirty="0">
            <a:effectLst>
              <a:outerShdw blurRad="38100" dist="38100" dir="2700000" algn="tl">
                <a:srgbClr val="000000">
                  <a:alpha val="43137"/>
                </a:srgbClr>
              </a:outerShdw>
            </a:effectLst>
            <a:latin typeface="Cambria" pitchFamily="18" charset="0"/>
          </a:endParaRPr>
        </a:p>
      </dsp:txBody>
      <dsp:txXfrm rot="5400000">
        <a:off x="4872929" y="-1"/>
        <a:ext cx="1837399" cy="413600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C20A-7419-475C-B2F8-DE9F831E001C}">
      <dsp:nvSpPr>
        <dsp:cNvPr id="0" name=""/>
        <dsp:cNvSpPr/>
      </dsp:nvSpPr>
      <dsp:spPr>
        <a:xfrm rot="16200000">
          <a:off x="-226784" y="230604"/>
          <a:ext cx="4136008" cy="3674798"/>
        </a:xfrm>
        <a:prstGeom prst="hexagon">
          <a:avLst/>
        </a:prstGeom>
        <a:gradFill rotWithShape="0">
          <a:gsLst>
            <a:gs pos="0">
              <a:schemeClr val="accent6">
                <a:shade val="50000"/>
                <a:hueOff val="0"/>
                <a:satOff val="0"/>
                <a:lumOff val="0"/>
                <a:alphaOff val="0"/>
                <a:shade val="15000"/>
                <a:satMod val="180000"/>
              </a:schemeClr>
            </a:gs>
            <a:gs pos="50000">
              <a:schemeClr val="accent6">
                <a:shade val="50000"/>
                <a:hueOff val="0"/>
                <a:satOff val="0"/>
                <a:lumOff val="0"/>
                <a:alphaOff val="0"/>
                <a:shade val="45000"/>
                <a:satMod val="170000"/>
              </a:schemeClr>
            </a:gs>
            <a:gs pos="70000">
              <a:schemeClr val="accent6">
                <a:shade val="50000"/>
                <a:hueOff val="0"/>
                <a:satOff val="0"/>
                <a:lumOff val="0"/>
                <a:alphaOff val="0"/>
                <a:tint val="99000"/>
                <a:shade val="65000"/>
                <a:satMod val="155000"/>
              </a:schemeClr>
            </a:gs>
            <a:gs pos="100000">
              <a:schemeClr val="accent6">
                <a:shade val="5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İletişimdeki sınırlılıklar, dil gelişiminde gecikme gibi nedenlerle sosyal becerileri kazanmada akranlarına göre geride kalırlar.</a:t>
          </a:r>
          <a:endParaRPr lang="tr-TR" sz="1800" kern="1200" dirty="0">
            <a:effectLst>
              <a:outerShdw blurRad="38100" dist="38100" dir="2700000" algn="tl">
                <a:srgbClr val="000000">
                  <a:alpha val="43137"/>
                </a:srgbClr>
              </a:outerShdw>
            </a:effectLst>
            <a:latin typeface="Cambria" pitchFamily="18" charset="0"/>
          </a:endParaRPr>
        </a:p>
      </dsp:txBody>
      <dsp:txXfrm rot="5400000">
        <a:off x="582139" y="650899"/>
        <a:ext cx="2518162" cy="2834207"/>
      </dsp:txXfrm>
    </dsp:sp>
    <dsp:sp modelId="{29C4A366-0CB0-4C62-BF6A-B02AD03D15CA}">
      <dsp:nvSpPr>
        <dsp:cNvPr id="0" name=""/>
        <dsp:cNvSpPr/>
      </dsp:nvSpPr>
      <dsp:spPr>
        <a:xfrm rot="16200000">
          <a:off x="3723624" y="230604"/>
          <a:ext cx="4136008" cy="3674798"/>
        </a:xfrm>
        <a:prstGeom prst="hexagon">
          <a:avLst/>
        </a:prstGeom>
        <a:gradFill rotWithShape="0">
          <a:gsLst>
            <a:gs pos="0">
              <a:schemeClr val="accent6">
                <a:shade val="50000"/>
                <a:hueOff val="-99405"/>
                <a:satOff val="-5569"/>
                <a:lumOff val="42517"/>
                <a:alphaOff val="0"/>
                <a:shade val="15000"/>
                <a:satMod val="180000"/>
              </a:schemeClr>
            </a:gs>
            <a:gs pos="50000">
              <a:schemeClr val="accent6">
                <a:shade val="50000"/>
                <a:hueOff val="-99405"/>
                <a:satOff val="-5569"/>
                <a:lumOff val="42517"/>
                <a:alphaOff val="0"/>
                <a:shade val="45000"/>
                <a:satMod val="170000"/>
              </a:schemeClr>
            </a:gs>
            <a:gs pos="70000">
              <a:schemeClr val="accent6">
                <a:shade val="50000"/>
                <a:hueOff val="-99405"/>
                <a:satOff val="-5569"/>
                <a:lumOff val="42517"/>
                <a:alphaOff val="0"/>
                <a:tint val="99000"/>
                <a:shade val="65000"/>
                <a:satMod val="155000"/>
              </a:schemeClr>
            </a:gs>
            <a:gs pos="100000">
              <a:schemeClr val="accent6">
                <a:shade val="50000"/>
                <a:hueOff val="-99405"/>
                <a:satOff val="-5569"/>
                <a:lumOff val="42517"/>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Arkadaşlık kurma, başkalarıyla etkileşime geçmede güçlük çekerler. Bu durumda içe kapanma, travma, depresyon gibi duygusal bozukluklara yol açabilir.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532547" y="650899"/>
        <a:ext cx="2518162" cy="283420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C20A-7419-475C-B2F8-DE9F831E001C}">
      <dsp:nvSpPr>
        <dsp:cNvPr id="0" name=""/>
        <dsp:cNvSpPr/>
      </dsp:nvSpPr>
      <dsp:spPr>
        <a:xfrm rot="16200000">
          <a:off x="-226784" y="230604"/>
          <a:ext cx="4136008" cy="3674798"/>
        </a:xfrm>
        <a:prstGeom prst="decagon">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İletişimdeki sınırlılıklar, davranış problemlerine yol açabilir. Uygun olmayan davranışlar sergileme, ellerini, başını sallama gibi yineleyen davranışlar sergileme gibi durumlar doğabilir.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705647" y="394953"/>
        <a:ext cx="2271146" cy="3346100"/>
      </dsp:txXfrm>
    </dsp:sp>
    <dsp:sp modelId="{29C4A366-0CB0-4C62-BF6A-B02AD03D15CA}">
      <dsp:nvSpPr>
        <dsp:cNvPr id="0" name=""/>
        <dsp:cNvSpPr/>
      </dsp:nvSpPr>
      <dsp:spPr>
        <a:xfrm rot="16200000">
          <a:off x="3723624" y="230604"/>
          <a:ext cx="4136008" cy="3674798"/>
        </a:xfrm>
        <a:prstGeom prst="decagon">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Davranışlar iyi gözlenirse uzmanlar bu davranışların nedenlerini bularak, çözüm önerileri üretebilirler.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656055" y="394953"/>
        <a:ext cx="2271146" cy="33461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EBC20A-7419-475C-B2F8-DE9F831E001C}">
      <dsp:nvSpPr>
        <dsp:cNvPr id="0" name=""/>
        <dsp:cNvSpPr/>
      </dsp:nvSpPr>
      <dsp:spPr>
        <a:xfrm rot="16200000">
          <a:off x="-226784" y="230604"/>
          <a:ext cx="4136008" cy="3674798"/>
        </a:xfrm>
        <a:prstGeom prst="heptagon">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İnsanlara ve eşyalara karşı yıkıcı davranışlar sergileyebilirler. Tekme atma, kitap yırtma, saç yolma, eşya kırma gibi.</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731663" y="409591"/>
        <a:ext cx="2219114" cy="3316824"/>
      </dsp:txXfrm>
    </dsp:sp>
    <dsp:sp modelId="{29C4A366-0CB0-4C62-BF6A-B02AD03D15CA}">
      <dsp:nvSpPr>
        <dsp:cNvPr id="0" name=""/>
        <dsp:cNvSpPr/>
      </dsp:nvSpPr>
      <dsp:spPr>
        <a:xfrm rot="16200000">
          <a:off x="3723624" y="230604"/>
          <a:ext cx="4136008" cy="3674798"/>
        </a:xfrm>
        <a:prstGeom prst="heptagon">
          <a:avLst/>
        </a:prstGeom>
        <a:gradFill rotWithShape="0">
          <a:gsLst>
            <a:gs pos="0">
              <a:schemeClr val="accent4">
                <a:hueOff val="-1774289"/>
                <a:satOff val="-59734"/>
                <a:lumOff val="-14510"/>
                <a:alphaOff val="0"/>
                <a:shade val="15000"/>
                <a:satMod val="180000"/>
              </a:schemeClr>
            </a:gs>
            <a:gs pos="50000">
              <a:schemeClr val="accent4">
                <a:hueOff val="-1774289"/>
                <a:satOff val="-59734"/>
                <a:lumOff val="-14510"/>
                <a:alphaOff val="0"/>
                <a:shade val="45000"/>
                <a:satMod val="170000"/>
              </a:schemeClr>
            </a:gs>
            <a:gs pos="70000">
              <a:schemeClr val="accent4">
                <a:hueOff val="-1774289"/>
                <a:satOff val="-59734"/>
                <a:lumOff val="-14510"/>
                <a:alphaOff val="0"/>
                <a:tint val="99000"/>
                <a:shade val="65000"/>
                <a:satMod val="155000"/>
              </a:schemeClr>
            </a:gs>
            <a:gs pos="100000">
              <a:schemeClr val="accent4">
                <a:hueOff val="-1774289"/>
                <a:satOff val="-59734"/>
                <a:lumOff val="-1451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Konuşamadığından ve beklentilerini anlatamadığından bu tip tepkiler gösterebilirler. Öncelikle davranışın nedenini anlamak gerekir.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682071" y="409591"/>
        <a:ext cx="2219114" cy="3316824"/>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83568" y="548680"/>
            <a:ext cx="7848600" cy="2016224"/>
          </a:xfrm>
        </p:spPr>
        <p:txBody>
          <a:bodyPr>
            <a:normAutofit/>
          </a:bodyPr>
          <a:lstStyle/>
          <a:p>
            <a:pPr algn="ctr"/>
            <a:r>
              <a:rPr lang="tr-TR" sz="6700" b="1" smtClean="0">
                <a:effectLst>
                  <a:outerShdw blurRad="38100" dist="38100" dir="2700000" algn="tl">
                    <a:srgbClr val="000000">
                      <a:alpha val="43137"/>
                    </a:srgbClr>
                  </a:outerShdw>
                </a:effectLst>
                <a:latin typeface="Cambria" pitchFamily="18" charset="0"/>
              </a:rPr>
              <a:t>ÖZEL </a:t>
            </a:r>
            <a:r>
              <a:rPr lang="tr-TR" sz="6700" b="1" dirty="0" smtClean="0">
                <a:effectLst>
                  <a:outerShdw blurRad="38100" dist="38100" dir="2700000" algn="tl">
                    <a:srgbClr val="000000">
                      <a:alpha val="43137"/>
                    </a:srgbClr>
                  </a:outerShdw>
                </a:effectLst>
                <a:latin typeface="Cambria" pitchFamily="18" charset="0"/>
              </a:rPr>
              <a:t>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755576" y="3068960"/>
            <a:ext cx="7632848" cy="3240360"/>
          </a:xfrm>
        </p:spPr>
        <p:txBody>
          <a:bodyPr/>
          <a:lstStyle/>
          <a:p>
            <a:pPr algn="ctr"/>
            <a:endParaRPr lang="tr-TR" sz="2800" dirty="0" smtClean="0">
              <a:effectLst>
                <a:outerShdw blurRad="38100" dist="38100" dir="2700000" algn="tl">
                  <a:srgbClr val="000000">
                    <a:alpha val="43137"/>
                  </a:srgbClr>
                </a:outerShdw>
              </a:effectLst>
              <a:latin typeface="Cambria" pitchFamily="18" charset="0"/>
            </a:endParaRPr>
          </a:p>
          <a:p>
            <a:pPr algn="ctr"/>
            <a:r>
              <a:rPr lang="tr-TR" sz="2800" b="1" dirty="0" smtClean="0">
                <a:effectLst>
                  <a:outerShdw blurRad="38100" dist="38100" dir="2700000" algn="tl">
                    <a:srgbClr val="000000">
                      <a:alpha val="43137"/>
                    </a:srgbClr>
                  </a:outerShdw>
                </a:effectLst>
                <a:latin typeface="Cambria" pitchFamily="18" charset="0"/>
              </a:rPr>
              <a:t>ÜNİTE 14</a:t>
            </a:r>
          </a:p>
          <a:p>
            <a:pPr algn="ctr"/>
            <a:r>
              <a:rPr lang="tr-TR" sz="2800" i="1" dirty="0" smtClean="0">
                <a:effectLst>
                  <a:outerShdw blurRad="38100" dist="38100" dir="2700000" algn="tl">
                    <a:srgbClr val="000000">
                      <a:alpha val="43137"/>
                    </a:srgbClr>
                  </a:outerShdw>
                </a:effectLst>
                <a:latin typeface="Cambria" pitchFamily="18" charset="0"/>
              </a:rPr>
              <a:t>ÇOKLU YETERSİZLİĞİ OLAN ÖĞRENCİLER</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ÇOKLU YETERSİZLİĞİ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Sosyal Duygusal Özellikleri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827584" y="2132856"/>
          <a:ext cx="7632848" cy="4136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ÇOKLU YETERSİZLİĞİ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Davranışsal Özellikleri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827584" y="2132856"/>
          <a:ext cx="7632848" cy="4136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ÇOKLU YETERSİZLİĞİ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Yıkıcı Davranışlar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827584" y="2132856"/>
          <a:ext cx="7632848" cy="4136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Başlık"/>
          <p:cNvSpPr>
            <a:spLocks noGrp="1"/>
          </p:cNvSpPr>
          <p:nvPr>
            <p:ph type="title"/>
          </p:nvPr>
        </p:nvSpPr>
        <p:spPr>
          <a:xfrm>
            <a:off x="381000" y="230188"/>
            <a:ext cx="8382000" cy="443198"/>
          </a:xfrm>
        </p:spPr>
        <p:txBody>
          <a:bodyPr/>
          <a:lstStyle/>
          <a:p>
            <a:pPr algn="ctr"/>
            <a:r>
              <a:rPr lang="tr-TR" sz="3200" dirty="0" smtClean="0"/>
              <a:t>Ne öğretilecek?</a:t>
            </a:r>
          </a:p>
        </p:txBody>
      </p:sp>
      <p:sp>
        <p:nvSpPr>
          <p:cNvPr id="15363" name="2 İçerik Yer Tutucusu"/>
          <p:cNvSpPr>
            <a:spLocks noGrp="1"/>
          </p:cNvSpPr>
          <p:nvPr>
            <p:ph idx="1"/>
          </p:nvPr>
        </p:nvSpPr>
        <p:spPr>
          <a:xfrm>
            <a:off x="381000" y="1412874"/>
            <a:ext cx="8382000" cy="4087827"/>
          </a:xfrm>
        </p:spPr>
        <p:txBody>
          <a:bodyPr>
            <a:normAutofit fontScale="85000" lnSpcReduction="20000"/>
          </a:bodyPr>
          <a:lstStyle/>
          <a:p>
            <a:pPr algn="just">
              <a:buFont typeface="Wingdings" pitchFamily="2" charset="2"/>
              <a:buNone/>
              <a:defRPr/>
            </a:pPr>
            <a:r>
              <a:rPr lang="tr-TR" dirty="0" smtClean="0">
                <a:solidFill>
                  <a:schemeClr val="accent4">
                    <a:lumMod val="75000"/>
                  </a:schemeClr>
                </a:solidFill>
              </a:rPr>
              <a:t>İşlevsellik: </a:t>
            </a:r>
            <a:r>
              <a:rPr lang="tr-TR" dirty="0" smtClean="0"/>
              <a:t>öğretilmesi planlanan becerinin bireyin günlük yaşamında kullanılma ve kullanıldığında da bireyi bağımsızlaştırma olasılığıdır. Örneğin çoğu birey için tuvalet kullanma becerisi okuma becerisine kıyasla işlevsel olabilir. Bir birey ya da ortam için işlevsel olan bir beceri bir başka birey ya da ortam için işlevsel olmayabilir. </a:t>
            </a:r>
          </a:p>
          <a:p>
            <a:pPr algn="just">
              <a:buFont typeface="Wingdings" pitchFamily="2" charset="2"/>
              <a:buNone/>
              <a:defRPr/>
            </a:pPr>
            <a:r>
              <a:rPr lang="tr-TR" dirty="0" smtClean="0">
                <a:solidFill>
                  <a:schemeClr val="accent4">
                    <a:lumMod val="75000"/>
                  </a:schemeClr>
                </a:solidFill>
              </a:rPr>
              <a:t>Öz Karar ve Tercihler: </a:t>
            </a:r>
            <a:r>
              <a:rPr lang="tr-TR" dirty="0" smtClean="0"/>
              <a:t>Bir bireyin kendisi ile ilgili karar verme ve tercih yapma hakkı vardır.  Çoklu yetersizliği olan bireylere her fırsatta kendileri ile ilgili karar verme ve tercih yapma hakkı tanınmalı ve bu beceriler öğretilmeli. Bu aynı zamanda davranış sorunlarını da azaltır ve öğretimin etkililiğini ve verimliliğini arttırır. </a:t>
            </a:r>
          </a:p>
          <a:p>
            <a:pPr>
              <a:buFont typeface="Wingdings" pitchFamily="2" charset="2"/>
              <a:buNone/>
              <a:defRPr/>
            </a:pPr>
            <a:endParaRPr lang="tr-TR" dirty="0" smtClean="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Başlık"/>
          <p:cNvSpPr>
            <a:spLocks noGrp="1"/>
          </p:cNvSpPr>
          <p:nvPr>
            <p:ph type="title"/>
          </p:nvPr>
        </p:nvSpPr>
        <p:spPr>
          <a:xfrm>
            <a:off x="335272" y="620688"/>
            <a:ext cx="8382000" cy="443198"/>
          </a:xfrm>
        </p:spPr>
        <p:txBody>
          <a:bodyPr/>
          <a:lstStyle/>
          <a:p>
            <a:pPr algn="ctr"/>
            <a:r>
              <a:rPr lang="tr-TR" sz="3200" dirty="0" smtClean="0"/>
              <a:t>Ne öğretilecek?</a:t>
            </a:r>
          </a:p>
        </p:txBody>
      </p:sp>
      <p:sp>
        <p:nvSpPr>
          <p:cNvPr id="3" name="2 İçerik Yer Tutucusu"/>
          <p:cNvSpPr>
            <a:spLocks noGrp="1"/>
          </p:cNvSpPr>
          <p:nvPr>
            <p:ph idx="1"/>
          </p:nvPr>
        </p:nvSpPr>
        <p:spPr>
          <a:xfrm>
            <a:off x="500034" y="1643050"/>
            <a:ext cx="8193088" cy="4489463"/>
          </a:xfrm>
        </p:spPr>
        <p:txBody>
          <a:bodyPr>
            <a:normAutofit fontScale="85000" lnSpcReduction="20000"/>
          </a:bodyPr>
          <a:lstStyle/>
          <a:p>
            <a:pPr algn="just">
              <a:defRPr/>
            </a:pPr>
            <a:r>
              <a:rPr lang="tr-TR" dirty="0" smtClean="0">
                <a:solidFill>
                  <a:schemeClr val="accent4">
                    <a:lumMod val="75000"/>
                  </a:schemeClr>
                </a:solidFill>
              </a:rPr>
              <a:t>İletişim becerileri: </a:t>
            </a:r>
            <a:r>
              <a:rPr lang="tr-TR" dirty="0" smtClean="0"/>
              <a:t>Bazıları geleneksel iletişim biçimi olan konuşma kazandırılabilirken bazılarına alternatif iletişim becerileri (jestlere dayalı iletişim, işaret diliyle iletişim ve görsel sembollerle iletişim) öğretilir. </a:t>
            </a:r>
          </a:p>
          <a:p>
            <a:pPr algn="just">
              <a:buFont typeface="Wingdings" pitchFamily="2" charset="2"/>
              <a:buNone/>
              <a:defRPr/>
            </a:pPr>
            <a:r>
              <a:rPr lang="tr-TR" dirty="0" smtClean="0"/>
              <a:t>Alternatif iletişim: Ek araçlı ve ek araçsız iletişim biçimleri olmak üzere 2 biçimdedir.</a:t>
            </a:r>
          </a:p>
          <a:p>
            <a:pPr algn="just">
              <a:defRPr/>
            </a:pPr>
            <a:r>
              <a:rPr lang="tr-TR" dirty="0" err="1" smtClean="0">
                <a:solidFill>
                  <a:schemeClr val="accent4">
                    <a:lumMod val="75000"/>
                  </a:schemeClr>
                </a:solidFill>
              </a:rPr>
              <a:t>Özbakım</a:t>
            </a:r>
            <a:r>
              <a:rPr lang="tr-TR" dirty="0" smtClean="0">
                <a:solidFill>
                  <a:schemeClr val="accent4">
                    <a:lumMod val="75000"/>
                  </a:schemeClr>
                </a:solidFill>
              </a:rPr>
              <a:t> becerileri: </a:t>
            </a:r>
            <a:r>
              <a:rPr lang="tr-TR" dirty="0" smtClean="0"/>
              <a:t>Beslenme, giyinme, soyunma, yıkanma, tuvalet, kişisel bakım ve temizliğin sağlanması ve devamı için gerekli becerileri kapsar. Bu becerilerin öğrenilmesi sağlıklı yaşam sürdürmeye, bağımsız yaşayabilmeyi sağlama ya da kolaylaştırmaya ve yaşam kalitesini arttırmaya önemli katkısı vardır.  Ayrıca bu bireylerin işe yerleşme, bir ev ya da kuruma yatılı olarak yerleşmeleri durumunda ön koşul özellikler olarak değerlendirilmektedir. </a:t>
            </a:r>
            <a:endParaRPr lang="tr-TR" dirty="0"/>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Başlık"/>
          <p:cNvSpPr>
            <a:spLocks noGrp="1"/>
          </p:cNvSpPr>
          <p:nvPr>
            <p:ph type="title"/>
          </p:nvPr>
        </p:nvSpPr>
        <p:spPr>
          <a:xfrm>
            <a:off x="323528" y="548680"/>
            <a:ext cx="8382000" cy="443198"/>
          </a:xfrm>
        </p:spPr>
        <p:txBody>
          <a:bodyPr/>
          <a:lstStyle/>
          <a:p>
            <a:pPr algn="ctr"/>
            <a:r>
              <a:rPr lang="tr-TR" sz="3200" dirty="0" smtClean="0"/>
              <a:t>Ne öğretilecek?</a:t>
            </a:r>
          </a:p>
        </p:txBody>
      </p:sp>
      <p:sp>
        <p:nvSpPr>
          <p:cNvPr id="3" name="2 İçerik Yer Tutucusu"/>
          <p:cNvSpPr>
            <a:spLocks noGrp="1"/>
          </p:cNvSpPr>
          <p:nvPr>
            <p:ph idx="1"/>
          </p:nvPr>
        </p:nvSpPr>
        <p:spPr>
          <a:xfrm>
            <a:off x="500034" y="1428736"/>
            <a:ext cx="8345488" cy="5000660"/>
          </a:xfrm>
        </p:spPr>
        <p:txBody>
          <a:bodyPr>
            <a:normAutofit fontScale="85000" lnSpcReduction="20000"/>
          </a:bodyPr>
          <a:lstStyle/>
          <a:p>
            <a:pPr algn="just">
              <a:defRPr/>
            </a:pPr>
            <a:r>
              <a:rPr lang="tr-TR" dirty="0" smtClean="0">
                <a:solidFill>
                  <a:schemeClr val="accent4">
                    <a:lumMod val="75000"/>
                  </a:schemeClr>
                </a:solidFill>
              </a:rPr>
              <a:t>Günlük yaşam becerileri: </a:t>
            </a:r>
            <a:r>
              <a:rPr lang="tr-TR" dirty="0" smtClean="0"/>
              <a:t>Kişisel bakım  becerileri, ev içi beceriler, kişisel yönetim becerileri ve yiyecek hazırlama becerileri olarak 4 grupta toplanabilir. Bu beceriler özellikler ergenlik ve yetişkinliğe adım atma dönemlerinde çok önemli rol oynar. Bu beceriler bu bireylere sistematik olarak öğretilmelidir. Öğretim sunulmasına rağmen bu becerileri kazanamayan bireyler de olabilir. Bu durumda destek sistemleri (örn. Yardım talep etmeyi öğretme) devreye sokulmalıdır.  </a:t>
            </a:r>
          </a:p>
          <a:p>
            <a:pPr algn="just">
              <a:defRPr/>
            </a:pPr>
            <a:r>
              <a:rPr lang="tr-TR" dirty="0" smtClean="0">
                <a:solidFill>
                  <a:schemeClr val="accent4">
                    <a:lumMod val="75000"/>
                  </a:schemeClr>
                </a:solidFill>
              </a:rPr>
              <a:t>Serbest zaman becerileri: </a:t>
            </a:r>
            <a:r>
              <a:rPr lang="tr-TR" dirty="0" smtClean="0"/>
              <a:t>bu beceriler sistematik olarak öğretilmelidir. Bu beceriler bireylerin uygun davranışlarını arttırıcı ve uygun olmayan davranışlarını azaltıcı rol de oynar. Yaşam kalitesini arttırır ve aile üyeleri ile ve arkadaşlarla olumlu etkileşim kurma olasılığını da arttırır.  </a:t>
            </a:r>
            <a:endParaRPr lang="tr-TR"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TANIM</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196752"/>
            <a:ext cx="7920880" cy="5112568"/>
          </a:xfrm>
        </p:spPr>
        <p:txBody>
          <a:bodyPr/>
          <a:lstStyle/>
          <a:p>
            <a:r>
              <a:rPr lang="tr-TR" sz="2000" b="1" i="1" dirty="0" smtClean="0">
                <a:effectLst>
                  <a:outerShdw blurRad="38100" dist="38100" dir="2700000" algn="tl">
                    <a:srgbClr val="000000">
                      <a:alpha val="43137"/>
                    </a:srgbClr>
                  </a:outerShdw>
                </a:effectLst>
                <a:latin typeface="Cambria" pitchFamily="18" charset="0"/>
              </a:rPr>
              <a:t>Çoklu yetersizlik, </a:t>
            </a:r>
            <a:r>
              <a:rPr lang="tr-TR" sz="2000" dirty="0" smtClean="0">
                <a:effectLst>
                  <a:outerShdw blurRad="38100" dist="38100" dir="2700000" algn="tl">
                    <a:srgbClr val="000000">
                      <a:alpha val="43137"/>
                    </a:srgbClr>
                  </a:outerShdw>
                </a:effectLst>
                <a:latin typeface="Cambria" pitchFamily="18" charset="0"/>
              </a:rPr>
              <a:t>birden fazla yetersizlik durumunun bireyde birlikte görülmesidir.</a:t>
            </a:r>
          </a:p>
          <a:p>
            <a:endParaRPr lang="tr-TR" sz="2000" b="1"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Ağır ve çok engelliler, genellikle engelliler içerisindeki oranları önemli derecede düşük olan, zihinsel fonksiyonlarda bağlantılı çevrenin günlük isteklerine uyum sağlamada geriliği olanlar olarak tanımlanmaktadır.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err="1" smtClean="0">
                <a:effectLst>
                  <a:outerShdw blurRad="38100" dist="38100" dir="2700000" algn="tl">
                    <a:srgbClr val="000000">
                      <a:alpha val="43137"/>
                    </a:srgbClr>
                  </a:outerShdw>
                </a:effectLst>
                <a:latin typeface="Cambria" pitchFamily="18" charset="0"/>
              </a:rPr>
              <a:t>Orelove</a:t>
            </a:r>
            <a:r>
              <a:rPr lang="tr-TR" sz="2000" dirty="0" smtClean="0">
                <a:effectLst>
                  <a:outerShdw blurRad="38100" dist="38100" dir="2700000" algn="tl">
                    <a:srgbClr val="000000">
                      <a:alpha val="43137"/>
                    </a:srgbClr>
                  </a:outerShdw>
                </a:effectLst>
                <a:latin typeface="Cambria" pitchFamily="18" charset="0"/>
              </a:rPr>
              <a:t> ve </a:t>
            </a:r>
            <a:r>
              <a:rPr lang="tr-TR" sz="2000" dirty="0" err="1" smtClean="0">
                <a:effectLst>
                  <a:outerShdw blurRad="38100" dist="38100" dir="2700000" algn="tl">
                    <a:srgbClr val="000000">
                      <a:alpha val="43137"/>
                    </a:srgbClr>
                  </a:outerShdw>
                </a:effectLst>
                <a:latin typeface="Cambria" pitchFamily="18" charset="0"/>
              </a:rPr>
              <a:t>Sobsey</a:t>
            </a:r>
            <a:r>
              <a:rPr lang="tr-TR" sz="2000" dirty="0" smtClean="0">
                <a:effectLst>
                  <a:outerShdw blurRad="38100" dist="38100" dir="2700000" algn="tl">
                    <a:srgbClr val="000000">
                      <a:alpha val="43137"/>
                    </a:srgbClr>
                  </a:outerShdw>
                </a:effectLst>
                <a:latin typeface="Cambria" pitchFamily="18" charset="0"/>
              </a:rPr>
              <a:t> (1996) ise “Geniş anlamda ve kapsamlı zeka geriliği bulunmakla birlikte bir veya daha fazla alanda ağır motor veya duygusal bozukluk  ve/veya özel tıbbi tedavi gerektiren bireylerdir” olarak tanımlamışlardır.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YAYGINLIK</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196753"/>
            <a:ext cx="7920880" cy="1008112"/>
          </a:xfrm>
        </p:spPr>
        <p:txBody>
          <a:bodyPr/>
          <a:lstStyle/>
          <a:p>
            <a:r>
              <a:rPr lang="tr-TR" sz="2000" dirty="0" smtClean="0">
                <a:effectLst>
                  <a:outerShdw blurRad="38100" dist="38100" dir="2700000" algn="tl">
                    <a:srgbClr val="000000">
                      <a:alpha val="43137"/>
                    </a:srgbClr>
                  </a:outerShdw>
                </a:effectLst>
                <a:latin typeface="Cambria" pitchFamily="18" charset="0"/>
              </a:rPr>
              <a:t>Çoklu yetersizliği olan öğrencilerin sayıları diğer grupların sayılarına göre en azdır. Bu gruptaki çocukların okul çağı çocukların nüfusuna oranı %1’dir.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graphicFrame>
        <p:nvGraphicFramePr>
          <p:cNvPr id="5" name="4 Grafik"/>
          <p:cNvGraphicFramePr/>
          <p:nvPr/>
        </p:nvGraphicFramePr>
        <p:xfrm>
          <a:off x="1115616" y="2276872"/>
          <a:ext cx="6528048" cy="43924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ÇOKLU YETERSİZLİĞİN NEDENLERİ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539552" y="1484784"/>
          <a:ext cx="8352928"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ÇOKLU YETERSİZLİĞİ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Bilişsel Özellikler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extLst>
              <p:ext uri="{D42A27DB-BD31-4B8C-83A1-F6EECF244321}">
                <p14:modId xmlns:p14="http://schemas.microsoft.com/office/powerpoint/2010/main" val="1900284180"/>
              </p:ext>
            </p:extLst>
          </p:nvPr>
        </p:nvGraphicFramePr>
        <p:xfrm>
          <a:off x="683568" y="2132856"/>
          <a:ext cx="7632848" cy="4136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ÇOKLU YETERSİZLİĞİ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Akademik Özellikleri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1043608" y="2132856"/>
          <a:ext cx="7632848" cy="4136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ÇOKLU YETERSİZLİĞİ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İletişim Becerileri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extLst>
              <p:ext uri="{D42A27DB-BD31-4B8C-83A1-F6EECF244321}">
                <p14:modId xmlns:p14="http://schemas.microsoft.com/office/powerpoint/2010/main" val="2342567313"/>
              </p:ext>
            </p:extLst>
          </p:nvPr>
        </p:nvGraphicFramePr>
        <p:xfrm>
          <a:off x="791580" y="2204864"/>
          <a:ext cx="7632848" cy="4136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ÇOKLU YETERSİZLİĞİ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Sözel Dil Gelişimi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827584" y="2132856"/>
          <a:ext cx="7632848" cy="4136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ÇOKLU YETERSİZLİĞİ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Matematik</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extLst>
              <p:ext uri="{D42A27DB-BD31-4B8C-83A1-F6EECF244321}">
                <p14:modId xmlns:p14="http://schemas.microsoft.com/office/powerpoint/2010/main" val="161466707"/>
              </p:ext>
            </p:extLst>
          </p:nvPr>
        </p:nvGraphicFramePr>
        <p:xfrm>
          <a:off x="827584" y="2132856"/>
          <a:ext cx="7632848" cy="4136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F3C500-29BE-4486-928B-49C3B40E00E9}">
  <ds:schemaRefs>
    <ds:schemaRef ds:uri="http://schemas.microsoft.com/office/2006/metadata/longProperties"/>
  </ds:schemaRefs>
</ds:datastoreItem>
</file>

<file path=customXml/itemProps2.xml><?xml version="1.0" encoding="utf-8"?>
<ds:datastoreItem xmlns:ds="http://schemas.openxmlformats.org/officeDocument/2006/customXml" ds:itemID="{08C7770B-9AC2-4E2C-AC38-82F926C1B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Template>
  <TotalTime>5633</TotalTime>
  <Words>858</Words>
  <Application>Microsoft Office PowerPoint</Application>
  <PresentationFormat>Ekran Gösterisi (4:3)</PresentationFormat>
  <Paragraphs>69</Paragraphs>
  <Slides>15</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15</vt:i4>
      </vt:variant>
    </vt:vector>
  </HeadingPairs>
  <TitlesOfParts>
    <vt:vector size="23" baseType="lpstr">
      <vt:lpstr>Arial</vt:lpstr>
      <vt:lpstr>Calibri</vt:lpstr>
      <vt:lpstr>Cambria</vt:lpstr>
      <vt:lpstr>Courier New</vt:lpstr>
      <vt:lpstr>Times New Roman</vt:lpstr>
      <vt:lpstr>Wingdings</vt:lpstr>
      <vt:lpstr>TS010286756</vt:lpstr>
      <vt:lpstr>White with Courier font for code slides</vt:lpstr>
      <vt:lpstr>ÖZEL EĞİTİM</vt:lpstr>
      <vt:lpstr>TANIM </vt:lpstr>
      <vt:lpstr>YAYGINLIK </vt:lpstr>
      <vt:lpstr>ÇOKLU YETERSİZLİĞİN NEDENLERİ </vt:lpstr>
      <vt:lpstr>ÇOKLU YETERSİZLİĞİ OLAN ÖĞRENCİLERİN ÖZELLİKLERİ Bilişsel Özellikler </vt:lpstr>
      <vt:lpstr>ÇOKLU YETERSİZLİĞİ OLAN ÖĞRENCİLERİN ÖZELLİKLERİ Akademik Özellikleri </vt:lpstr>
      <vt:lpstr>ÇOKLU YETERSİZLİĞİ OLAN ÖĞRENCİLERİN ÖZELLİKLERİ İletişim Becerileri </vt:lpstr>
      <vt:lpstr>ÇOKLU YETERSİZLİĞİ OLAN ÖĞRENCİLERİN ÖZELLİKLERİ Sözel Dil Gelişimi </vt:lpstr>
      <vt:lpstr>ÇOKLU YETERSİZLİĞİ OLAN ÖĞRENCİLERİN ÖZELLİKLERİ Matematik </vt:lpstr>
      <vt:lpstr>ÇOKLU YETERSİZLİĞİ OLAN ÖĞRENCİLERİN ÖZELLİKLERİ Sosyal Duygusal Özellikleri </vt:lpstr>
      <vt:lpstr>ÇOKLU YETERSİZLİĞİ OLAN ÖĞRENCİLERİN ÖZELLİKLERİ Davranışsal Özellikleri </vt:lpstr>
      <vt:lpstr>ÇOKLU YETERSİZLİĞİ OLAN ÖĞRENCİLERİN ÖZELLİKLERİ Yıkıcı Davranışlar </vt:lpstr>
      <vt:lpstr>Ne öğretilecek?</vt:lpstr>
      <vt:lpstr>Ne öğretilecek?</vt:lpstr>
      <vt:lpstr>Ne öğretilecek?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BURCU</cp:lastModifiedBy>
  <cp:revision>1051</cp:revision>
  <dcterms:created xsi:type="dcterms:W3CDTF">2012-02-28T10:03:47Z</dcterms:created>
  <dcterms:modified xsi:type="dcterms:W3CDTF">2018-01-17T11:33:58Z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