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02424" cy="5544616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 (A1 Düzeyi- 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माफ़ कीजिये!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Kelime Öğretimi IV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02424" cy="230425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3200" dirty="0"/>
          </a:p>
          <a:p>
            <a:r>
              <a:rPr lang="hi-IN" sz="3600" dirty="0"/>
              <a:t>सुनीता: जी</a:t>
            </a:r>
            <a:r>
              <a:rPr lang="tr-TR" sz="3600" dirty="0"/>
              <a:t>, </a:t>
            </a:r>
            <a:r>
              <a:rPr lang="hi-IN" sz="3600" dirty="0"/>
              <a:t>फिर मिलेंगे। नमस्कार।</a:t>
            </a:r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r>
              <a:rPr lang="hi-IN" sz="3600" dirty="0"/>
              <a:t>गोपालः नमस्कार।</a:t>
            </a:r>
            <a:endParaRPr lang="tr-TR" sz="3600" dirty="0"/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dirty="0"/>
              <a:t>सुनीता: माफ़ कीजिये! क्या आयका नाम गोपाल है</a:t>
            </a:r>
            <a:r>
              <a:rPr lang="tr-TR" dirty="0"/>
              <a:t>?</a:t>
            </a:r>
          </a:p>
          <a:p>
            <a:r>
              <a:rPr lang="hi-IN" dirty="0"/>
              <a:t>गोपाल: जी हाँ</a:t>
            </a:r>
            <a:r>
              <a:rPr lang="tr-TR" dirty="0"/>
              <a:t>, </a:t>
            </a:r>
            <a:r>
              <a:rPr lang="hi-IN" dirty="0"/>
              <a:t>मेरा नाम गोपाल है।</a:t>
            </a:r>
            <a:endParaRPr lang="tr-TR" dirty="0"/>
          </a:p>
          <a:p>
            <a:r>
              <a:rPr lang="hi-IN" dirty="0"/>
              <a:t>सुनीता: गोपाल जी! नमस्ते</a:t>
            </a:r>
            <a:r>
              <a:rPr lang="tr-TR" dirty="0"/>
              <a:t>, </a:t>
            </a:r>
            <a:r>
              <a:rPr lang="hi-IN" dirty="0"/>
              <a:t>मैं सुनीता हूँ।</a:t>
            </a:r>
            <a:endParaRPr lang="tr-TR" dirty="0"/>
          </a:p>
          <a:p>
            <a:r>
              <a:rPr lang="hi-IN" dirty="0"/>
              <a:t>गोपाल: सुनीता जोशी</a:t>
            </a:r>
            <a:r>
              <a:rPr lang="tr-TR" dirty="0"/>
              <a:t>?</a:t>
            </a:r>
          </a:p>
          <a:p>
            <a:r>
              <a:rPr lang="hi-IN" dirty="0"/>
              <a:t>सुनीताः जी हाँ।</a:t>
            </a:r>
            <a:endParaRPr lang="tr-TR" dirty="0"/>
          </a:p>
          <a:p>
            <a:r>
              <a:rPr lang="hi-IN" dirty="0"/>
              <a:t>गोपाल: नमस्ते</a:t>
            </a:r>
            <a:r>
              <a:rPr lang="tr-TR" dirty="0"/>
              <a:t>, </a:t>
            </a:r>
            <a:r>
              <a:rPr lang="hi-IN" dirty="0"/>
              <a:t>सुनीता जी। आप कैसी हैं</a:t>
            </a:r>
            <a:r>
              <a:rPr lang="tr-TR" dirty="0"/>
              <a:t>?</a:t>
            </a:r>
          </a:p>
          <a:p>
            <a:r>
              <a:rPr lang="hi-IN" dirty="0"/>
              <a:t>सुनीता: जी</a:t>
            </a:r>
            <a:r>
              <a:rPr lang="tr-TR" dirty="0"/>
              <a:t>, </a:t>
            </a:r>
            <a:r>
              <a:rPr lang="hi-IN" dirty="0"/>
              <a:t>बहुत अच्छी। और आपका क्या हाल है</a:t>
            </a:r>
            <a:r>
              <a:rPr lang="tr-TR" dirty="0"/>
              <a:t>?</a:t>
            </a:r>
          </a:p>
          <a:p>
            <a:r>
              <a:rPr lang="hi-IN" dirty="0"/>
              <a:t>गोपालः मैं भी ठीक हूँ।</a:t>
            </a:r>
            <a:endParaRPr lang="tr-TR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dirty="0"/>
              <a:t>सुनीता: आप आजकल कहाँ हैं</a:t>
            </a:r>
            <a:r>
              <a:rPr lang="tr-TR" dirty="0"/>
              <a:t>?</a:t>
            </a:r>
          </a:p>
          <a:p>
            <a:r>
              <a:rPr lang="hi-IN" dirty="0"/>
              <a:t>गोपालः यहीं दिल्‍ली में। और आप</a:t>
            </a:r>
            <a:r>
              <a:rPr lang="tr-TR" dirty="0"/>
              <a:t>?</a:t>
            </a:r>
          </a:p>
          <a:p>
            <a:r>
              <a:rPr lang="hi-IN" dirty="0"/>
              <a:t>सुनीता: वैसे तो मैं आगरा में हूँ</a:t>
            </a:r>
            <a:r>
              <a:rPr lang="tr-TR" dirty="0"/>
              <a:t>, </a:t>
            </a:r>
            <a:r>
              <a:rPr lang="hi-IN" dirty="0"/>
              <a:t>पर आजकल छुट्टी पर दिल्‍ली में हूँ।</a:t>
            </a:r>
            <a:endParaRPr lang="tr-TR" dirty="0"/>
          </a:p>
          <a:p>
            <a:r>
              <a:rPr lang="hi-IN" dirty="0"/>
              <a:t>गोपालः जी अच्छा! आपसे मिलकर खुशी हुई। अभी जल्दी है। फिर मिलेंगे।</a:t>
            </a:r>
            <a:endParaRPr lang="tr-TR" dirty="0"/>
          </a:p>
          <a:p>
            <a:r>
              <a:rPr lang="hi-IN" dirty="0"/>
              <a:t>सुनीता: जी</a:t>
            </a:r>
            <a:r>
              <a:rPr lang="tr-TR" dirty="0"/>
              <a:t>, </a:t>
            </a:r>
            <a:r>
              <a:rPr lang="hi-IN" dirty="0"/>
              <a:t>फिर मिलेंगे। नमस्कार।</a:t>
            </a:r>
            <a:endParaRPr lang="tr-TR" dirty="0"/>
          </a:p>
          <a:p>
            <a:r>
              <a:rPr lang="hi-IN" dirty="0"/>
              <a:t>गोपालः नमस्कार।</a:t>
            </a:r>
            <a:endParaRPr lang="tr-TR" dirty="0"/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endParaRPr lang="tr-TR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tr-TR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सुनीता: माफ़ कीजिये! क्या आयका नाम गोपाल है</a:t>
            </a:r>
            <a:r>
              <a:rPr lang="tr-TR" sz="3600" dirty="0">
                <a:solidFill>
                  <a:prstClr val="black"/>
                </a:solidFill>
              </a:rPr>
              <a:t>?</a:t>
            </a:r>
          </a:p>
          <a:p>
            <a:pPr marL="0" lvl="0" indent="0">
              <a:buClr>
                <a:srgbClr val="FE8637"/>
              </a:buClr>
              <a:buNone/>
            </a:pPr>
            <a:endParaRPr lang="tr-TR" sz="3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गोपाल: जी हाँ</a:t>
            </a:r>
            <a:r>
              <a:rPr lang="tr-TR" sz="3600" dirty="0">
                <a:solidFill>
                  <a:prstClr val="black"/>
                </a:solidFill>
              </a:rPr>
              <a:t>, </a:t>
            </a:r>
            <a:r>
              <a:rPr lang="hi-IN" sz="3600" dirty="0">
                <a:solidFill>
                  <a:prstClr val="black"/>
                </a:solidFill>
              </a:rPr>
              <a:t>मेरा नाम गोपाल है।</a:t>
            </a:r>
            <a:endParaRPr lang="tr-TR" sz="36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endParaRPr lang="tr-TR" sz="3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सुनीता: गोपाल जी! नमस्ते</a:t>
            </a:r>
            <a:r>
              <a:rPr lang="tr-TR" sz="3600" dirty="0">
                <a:solidFill>
                  <a:prstClr val="black"/>
                </a:solidFill>
              </a:rPr>
              <a:t>, </a:t>
            </a:r>
            <a:r>
              <a:rPr lang="hi-IN" sz="3600" dirty="0">
                <a:solidFill>
                  <a:prstClr val="black"/>
                </a:solidFill>
              </a:rPr>
              <a:t>मैं सुनीता </a:t>
            </a:r>
            <a:endParaRPr lang="tr-TR" sz="3600" dirty="0">
              <a:solidFill>
                <a:prstClr val="black"/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tr-TR" sz="3600" dirty="0">
                <a:solidFill>
                  <a:prstClr val="black"/>
                </a:solidFill>
              </a:rPr>
              <a:t>   </a:t>
            </a:r>
            <a:r>
              <a:rPr lang="hi-IN" sz="3600" dirty="0">
                <a:solidFill>
                  <a:prstClr val="black"/>
                </a:solidFill>
              </a:rPr>
              <a:t>हूँ।</a:t>
            </a:r>
            <a:endParaRPr lang="tr-TR" sz="3600" dirty="0">
              <a:solidFill>
                <a:prstClr val="black"/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tr-TR" sz="3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गोपाल: सुनीता जोशी</a:t>
            </a:r>
            <a:r>
              <a:rPr lang="tr-TR" sz="3600" dirty="0">
                <a:solidFill>
                  <a:prstClr val="black"/>
                </a:solidFill>
              </a:rPr>
              <a:t>?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endParaRPr lang="tr-TR" sz="3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सुनीताः जी हाँ।</a:t>
            </a:r>
            <a:endParaRPr lang="tr-TR" sz="3600" dirty="0">
              <a:solidFill>
                <a:prstClr val="black"/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tr-TR" sz="36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i-IN" sz="3600" dirty="0">
                <a:solidFill>
                  <a:prstClr val="black"/>
                </a:solidFill>
              </a:rPr>
              <a:t>गोपाल: नमस्ते</a:t>
            </a:r>
            <a:r>
              <a:rPr lang="tr-TR" sz="3600" dirty="0">
                <a:solidFill>
                  <a:prstClr val="black"/>
                </a:solidFill>
              </a:rPr>
              <a:t>, </a:t>
            </a:r>
            <a:r>
              <a:rPr lang="hi-IN" sz="3600" dirty="0">
                <a:solidFill>
                  <a:prstClr val="black"/>
                </a:solidFill>
              </a:rPr>
              <a:t>सुनीता जी। आप कैसी हैं</a:t>
            </a:r>
            <a:r>
              <a:rPr lang="tr-TR" sz="3600" dirty="0">
                <a:solidFill>
                  <a:prstClr val="black"/>
                </a:solidFill>
              </a:rPr>
              <a:t>?</a:t>
            </a: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hi-IN" sz="3600" dirty="0"/>
              <a:t>सुनीता: जी</a:t>
            </a:r>
            <a:r>
              <a:rPr lang="tr-TR" sz="3600" dirty="0"/>
              <a:t>, </a:t>
            </a:r>
            <a:r>
              <a:rPr lang="hi-IN" sz="3600" dirty="0"/>
              <a:t>बहुत अच्छी। और आपका क्या हाल है</a:t>
            </a:r>
            <a:r>
              <a:rPr lang="tr-TR" sz="3600" dirty="0"/>
              <a:t>?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hi-IN" sz="3600" dirty="0"/>
              <a:t>गोपालः मैं भी ठीक हूँ।</a:t>
            </a:r>
            <a:endParaRPr lang="tr-TR" sz="3600" dirty="0"/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hi-IN" sz="3600" dirty="0"/>
              <a:t>सुनीता: आप आजकल कहाँ हैं</a:t>
            </a:r>
            <a:r>
              <a:rPr lang="tr-TR" sz="3600" dirty="0"/>
              <a:t>?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hi-IN" sz="3600" dirty="0"/>
              <a:t>गोपालः यहीं दिल्‍ली में। और आप</a:t>
            </a:r>
            <a:r>
              <a:rPr lang="tr-TR" sz="3600" dirty="0"/>
              <a:t>?</a:t>
            </a: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sz="3600" dirty="0"/>
              <a:t>सुनीता: वैसे तो मैं आगरा में हूँ</a:t>
            </a:r>
            <a:r>
              <a:rPr lang="tr-TR" sz="3600" dirty="0"/>
              <a:t>, </a:t>
            </a:r>
            <a:r>
              <a:rPr lang="hi-IN" sz="3600" dirty="0"/>
              <a:t>पर</a:t>
            </a:r>
            <a:endParaRPr lang="tr-TR" sz="3600" dirty="0"/>
          </a:p>
          <a:p>
            <a:pPr marL="0" indent="0">
              <a:buNone/>
            </a:pPr>
            <a:r>
              <a:rPr lang="hi-IN" sz="3600" dirty="0"/>
              <a:t> आजकल छुट्टी पर दिल्‍ली में हूँ।</a:t>
            </a:r>
            <a:endParaRPr lang="tr-TR" sz="3600" dirty="0"/>
          </a:p>
          <a:p>
            <a:pPr marL="0" indent="0">
              <a:buNone/>
            </a:pPr>
            <a:endParaRPr lang="tr-TR" sz="3600" dirty="0"/>
          </a:p>
          <a:p>
            <a:endParaRPr lang="tr-TR" sz="3600" dirty="0"/>
          </a:p>
          <a:p>
            <a:r>
              <a:rPr lang="hi-IN" sz="3600" dirty="0"/>
              <a:t>गोपालः जी अच्छा! आपसे मिलकर खुशी हुई। अभी जल्दी है। फिर मिलेंगे।</a:t>
            </a:r>
            <a:endParaRPr lang="tr-TR" sz="3600" dirty="0"/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402</Words>
  <Application>Microsoft Office PowerPoint</Application>
  <PresentationFormat>Ekran Gösterisi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127 HİNTÇE KELİME ÖĞRETİMİ VE DİKTE  7. Hafta  Hindi Karşılıklı Konuşma Metni (A1 Düzeyi-  माफ़ कीजिये! ), Kelime Öğretimi IV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2020-03-09T08:15:04Z</dcterms:modified>
</cp:coreProperties>
</file>