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2"/>
  </p:notesMasterIdLst>
  <p:handoutMasterIdLst>
    <p:handoutMasterId r:id="rId13"/>
  </p:handoutMasterIdLst>
  <p:sldIdLst>
    <p:sldId id="256" r:id="rId2"/>
    <p:sldId id="263" r:id="rId3"/>
    <p:sldId id="264" r:id="rId4"/>
    <p:sldId id="271" r:id="rId5"/>
    <p:sldId id="270" r:id="rId6"/>
    <p:sldId id="269" r:id="rId7"/>
    <p:sldId id="268" r:id="rId8"/>
    <p:sldId id="267" r:id="rId9"/>
    <p:sldId id="266" r:id="rId10"/>
    <p:sldId id="265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14" autoAdjust="0"/>
    <p:restoredTop sz="94660"/>
  </p:normalViewPr>
  <p:slideViewPr>
    <p:cSldViewPr>
      <p:cViewPr varScale="1">
        <p:scale>
          <a:sx n="108" d="100"/>
          <a:sy n="108" d="100"/>
        </p:scale>
        <p:origin x="1734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212C95-84E5-479B-996E-A11D5EC8C7B9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A780D4-8079-4B27-A676-FF9BF299137B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43FE18-38E3-4915-9A24-FD7BE7F9AF8E}" type="datetimeFigureOut">
              <a:rPr lang="en-US" smtClean="0"/>
              <a:pPr/>
              <a:t>3/9/2020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58E01A-7A81-4A50-BADA-B3DF7F87F4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 bright="57000" contrast="-16000"/>
          </a:blip>
          <a:srcRect/>
          <a:stretch>
            <a:fillRect l="-27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wheel spokes="1"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907704" y="836712"/>
            <a:ext cx="6102424" cy="5544616"/>
          </a:xfrm>
        </p:spPr>
        <p:txBody>
          <a:bodyPr>
            <a:normAutofit fontScale="90000"/>
          </a:bodyPr>
          <a:lstStyle/>
          <a:p>
            <a:pPr algn="ctr"/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7. Hafta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Hindi Karşılıklı Konuşma Metni (A1 Düzeyi-  </a:t>
            </a:r>
            <a:r>
              <a:rPr lang="hi-IN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माफ़ कीजिये! ), </a:t>
            </a: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Kelime Öğretimi IV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endParaRPr lang="tr-TR" sz="1600" dirty="0">
              <a:solidFill>
                <a:schemeClr val="tx1"/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286000" y="4293096"/>
            <a:ext cx="6102424" cy="2304256"/>
          </a:xfrm>
        </p:spPr>
        <p:txBody>
          <a:bodyPr>
            <a:normAutofit/>
          </a:bodyPr>
          <a:lstStyle/>
          <a:p>
            <a:pPr algn="r"/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Doç. Dr. Yalçın Kayalı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Ankara Üniversitesi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Dil ve Tarih-Coğrafya Fakültesi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Doğu Dilleri ve Edebiyatları Bölümü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Hindoloji Anabilim Dalı</a:t>
            </a:r>
          </a:p>
          <a:p>
            <a:pPr algn="r"/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ransition>
    <p:wheel spokes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tr-TR" sz="3200" dirty="0"/>
          </a:p>
          <a:p>
            <a:r>
              <a:rPr lang="hi-IN" sz="3600" dirty="0"/>
              <a:t>सुनीता: जी</a:t>
            </a:r>
            <a:r>
              <a:rPr lang="tr-TR" sz="3600" dirty="0"/>
              <a:t>, </a:t>
            </a:r>
            <a:r>
              <a:rPr lang="hi-IN" sz="3600" dirty="0"/>
              <a:t>फिर मिलेंगे। नमस्कार।</a:t>
            </a:r>
            <a:endParaRPr lang="tr-TR" sz="3600" dirty="0"/>
          </a:p>
          <a:p>
            <a:pPr marL="0" indent="0">
              <a:buNone/>
            </a:pPr>
            <a:endParaRPr lang="tr-TR" sz="3600" dirty="0"/>
          </a:p>
          <a:p>
            <a:r>
              <a:rPr lang="hi-IN" sz="3600" dirty="0"/>
              <a:t>गोपालः नमस्कार।</a:t>
            </a:r>
            <a:endParaRPr lang="tr-TR" sz="3600" dirty="0"/>
          </a:p>
          <a:p>
            <a:pPr marL="0" indent="0" algn="ctr"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9232741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hi-IN" dirty="0"/>
              <a:t>सुनीता: माफ़ कीजिये! क्या आयका नाम गोपाल है</a:t>
            </a:r>
            <a:r>
              <a:rPr lang="tr-TR" dirty="0"/>
              <a:t>?</a:t>
            </a:r>
          </a:p>
          <a:p>
            <a:r>
              <a:rPr lang="hi-IN" dirty="0"/>
              <a:t>गोपाल: जी हाँ</a:t>
            </a:r>
            <a:r>
              <a:rPr lang="tr-TR" dirty="0"/>
              <a:t>, </a:t>
            </a:r>
            <a:r>
              <a:rPr lang="hi-IN" dirty="0"/>
              <a:t>मेरा नाम गोपाल है।</a:t>
            </a:r>
            <a:endParaRPr lang="tr-TR" dirty="0"/>
          </a:p>
          <a:p>
            <a:r>
              <a:rPr lang="hi-IN" dirty="0"/>
              <a:t>सुनीता: गोपाल जी! नमस्ते</a:t>
            </a:r>
            <a:r>
              <a:rPr lang="tr-TR" dirty="0"/>
              <a:t>, </a:t>
            </a:r>
            <a:r>
              <a:rPr lang="hi-IN" dirty="0"/>
              <a:t>मैं सुनीता हूँ।</a:t>
            </a:r>
            <a:endParaRPr lang="tr-TR" dirty="0"/>
          </a:p>
          <a:p>
            <a:r>
              <a:rPr lang="hi-IN" dirty="0"/>
              <a:t>गोपाल: सुनीता जोशी</a:t>
            </a:r>
            <a:r>
              <a:rPr lang="tr-TR" dirty="0"/>
              <a:t>?</a:t>
            </a:r>
          </a:p>
          <a:p>
            <a:r>
              <a:rPr lang="hi-IN" dirty="0"/>
              <a:t>सुनीताः जी हाँ।</a:t>
            </a:r>
            <a:endParaRPr lang="tr-TR" dirty="0"/>
          </a:p>
          <a:p>
            <a:r>
              <a:rPr lang="hi-IN" dirty="0"/>
              <a:t>गोपाल: नमस्ते</a:t>
            </a:r>
            <a:r>
              <a:rPr lang="tr-TR" dirty="0"/>
              <a:t>, </a:t>
            </a:r>
            <a:r>
              <a:rPr lang="hi-IN" dirty="0"/>
              <a:t>सुनीता जी। आप कैसी हैं</a:t>
            </a:r>
            <a:r>
              <a:rPr lang="tr-TR" dirty="0"/>
              <a:t>?</a:t>
            </a:r>
          </a:p>
          <a:p>
            <a:r>
              <a:rPr lang="hi-IN" dirty="0"/>
              <a:t>सुनीता: जी</a:t>
            </a:r>
            <a:r>
              <a:rPr lang="tr-TR" dirty="0"/>
              <a:t>, </a:t>
            </a:r>
            <a:r>
              <a:rPr lang="hi-IN" dirty="0"/>
              <a:t>बहुत अच्छी। और आपका क्या हाल है</a:t>
            </a:r>
            <a:r>
              <a:rPr lang="tr-TR" dirty="0"/>
              <a:t>?</a:t>
            </a:r>
          </a:p>
          <a:p>
            <a:r>
              <a:rPr lang="hi-IN" dirty="0"/>
              <a:t>गोपालः मैं भी ठीक हूँ।</a:t>
            </a:r>
            <a:endParaRPr lang="tr-TR" dirty="0"/>
          </a:p>
          <a:p>
            <a:pPr marL="0" indent="0"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2179485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hi-IN" dirty="0"/>
              <a:t>सुनीता: आप आजकल कहाँ हैं</a:t>
            </a:r>
            <a:r>
              <a:rPr lang="tr-TR" dirty="0"/>
              <a:t>?</a:t>
            </a:r>
          </a:p>
          <a:p>
            <a:r>
              <a:rPr lang="hi-IN" dirty="0"/>
              <a:t>गोपालः यहीं दिल्‍ली में। और आप</a:t>
            </a:r>
            <a:r>
              <a:rPr lang="tr-TR" dirty="0"/>
              <a:t>?</a:t>
            </a:r>
          </a:p>
          <a:p>
            <a:r>
              <a:rPr lang="hi-IN" dirty="0"/>
              <a:t>सुनीता: वैसे तो मैं आगरा में हूँ</a:t>
            </a:r>
            <a:r>
              <a:rPr lang="tr-TR" dirty="0"/>
              <a:t>, </a:t>
            </a:r>
            <a:r>
              <a:rPr lang="hi-IN" dirty="0"/>
              <a:t>पर आजकल छुट्टी पर दिल्‍ली में हूँ।</a:t>
            </a:r>
            <a:endParaRPr lang="tr-TR" dirty="0"/>
          </a:p>
          <a:p>
            <a:r>
              <a:rPr lang="hi-IN" dirty="0"/>
              <a:t>गोपालः जी अच्छा! आपसे मिलकर खुशी हुई। अभी जल्दी है। फिर मिलेंगे।</a:t>
            </a:r>
            <a:endParaRPr lang="tr-TR" dirty="0"/>
          </a:p>
          <a:p>
            <a:r>
              <a:rPr lang="hi-IN" dirty="0"/>
              <a:t>सुनीता: जी</a:t>
            </a:r>
            <a:r>
              <a:rPr lang="tr-TR" dirty="0"/>
              <a:t>, </a:t>
            </a:r>
            <a:r>
              <a:rPr lang="hi-IN" dirty="0"/>
              <a:t>फिर मिलेंगे। नमस्कार।</a:t>
            </a:r>
            <a:endParaRPr lang="tr-TR" dirty="0"/>
          </a:p>
          <a:p>
            <a:r>
              <a:rPr lang="hi-IN" dirty="0"/>
              <a:t>गोपालः नमस्कार।</a:t>
            </a:r>
            <a:endParaRPr lang="tr-TR" dirty="0"/>
          </a:p>
          <a:p>
            <a:pPr marL="0" indent="0" algn="ctr"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499655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>
              <a:buClr>
                <a:srgbClr val="FE8637"/>
              </a:buClr>
            </a:pPr>
            <a:endParaRPr lang="tr-TR" dirty="0">
              <a:solidFill>
                <a:prstClr val="black"/>
              </a:solidFill>
            </a:endParaRPr>
          </a:p>
          <a:p>
            <a:pPr lvl="0">
              <a:buClr>
                <a:srgbClr val="FE8637"/>
              </a:buClr>
            </a:pPr>
            <a:endParaRPr lang="tr-TR" dirty="0">
              <a:solidFill>
                <a:prstClr val="black"/>
              </a:solidFill>
            </a:endParaRPr>
          </a:p>
          <a:p>
            <a:pPr lvl="0">
              <a:buClr>
                <a:srgbClr val="FE8637"/>
              </a:buClr>
            </a:pPr>
            <a:r>
              <a:rPr lang="hi-IN" sz="3600" dirty="0">
                <a:solidFill>
                  <a:prstClr val="black"/>
                </a:solidFill>
              </a:rPr>
              <a:t>सुनीता: माफ़ कीजिये! क्या आयका नाम गोपाल है</a:t>
            </a:r>
            <a:r>
              <a:rPr lang="tr-TR" sz="3600" dirty="0">
                <a:solidFill>
                  <a:prstClr val="black"/>
                </a:solidFill>
              </a:rPr>
              <a:t>?</a:t>
            </a:r>
          </a:p>
          <a:p>
            <a:pPr marL="0" lvl="0" indent="0">
              <a:buClr>
                <a:srgbClr val="FE8637"/>
              </a:buClr>
              <a:buNone/>
            </a:pPr>
            <a:endParaRPr lang="tr-TR" sz="3600" dirty="0">
              <a:solidFill>
                <a:prstClr val="black"/>
              </a:solidFill>
            </a:endParaRPr>
          </a:p>
          <a:p>
            <a:pPr lvl="0">
              <a:buClr>
                <a:srgbClr val="FE8637"/>
              </a:buClr>
            </a:pPr>
            <a:r>
              <a:rPr lang="hi-IN" sz="3600" dirty="0">
                <a:solidFill>
                  <a:prstClr val="black"/>
                </a:solidFill>
              </a:rPr>
              <a:t>गोपाल: जी हाँ</a:t>
            </a:r>
            <a:r>
              <a:rPr lang="tr-TR" sz="3600" dirty="0">
                <a:solidFill>
                  <a:prstClr val="black"/>
                </a:solidFill>
              </a:rPr>
              <a:t>, </a:t>
            </a:r>
            <a:r>
              <a:rPr lang="hi-IN" sz="3600" dirty="0">
                <a:solidFill>
                  <a:prstClr val="black"/>
                </a:solidFill>
              </a:rPr>
              <a:t>मेरा नाम गोपाल है।</a:t>
            </a:r>
            <a:endParaRPr lang="tr-TR" sz="3600" dirty="0">
              <a:solidFill>
                <a:prstClr val="black"/>
              </a:solidFill>
            </a:endParaRPr>
          </a:p>
          <a:p>
            <a:pPr marL="0" indent="0" algn="ctr"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8773524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>
              <a:buClr>
                <a:srgbClr val="FE8637"/>
              </a:buClr>
            </a:pPr>
            <a:endParaRPr lang="tr-TR" sz="3600" dirty="0">
              <a:solidFill>
                <a:prstClr val="black"/>
              </a:solidFill>
            </a:endParaRPr>
          </a:p>
          <a:p>
            <a:pPr lvl="0">
              <a:buClr>
                <a:srgbClr val="FE8637"/>
              </a:buClr>
            </a:pPr>
            <a:r>
              <a:rPr lang="hi-IN" sz="3600" dirty="0">
                <a:solidFill>
                  <a:prstClr val="black"/>
                </a:solidFill>
              </a:rPr>
              <a:t>सुनीता: गोपाल जी! नमस्ते</a:t>
            </a:r>
            <a:r>
              <a:rPr lang="tr-TR" sz="3600" dirty="0">
                <a:solidFill>
                  <a:prstClr val="black"/>
                </a:solidFill>
              </a:rPr>
              <a:t>, </a:t>
            </a:r>
            <a:r>
              <a:rPr lang="hi-IN" sz="3600" dirty="0">
                <a:solidFill>
                  <a:prstClr val="black"/>
                </a:solidFill>
              </a:rPr>
              <a:t>मैं सुनीता </a:t>
            </a:r>
            <a:endParaRPr lang="tr-TR" sz="3600" dirty="0">
              <a:solidFill>
                <a:prstClr val="black"/>
              </a:solidFill>
            </a:endParaRPr>
          </a:p>
          <a:p>
            <a:pPr marL="0" lvl="0" indent="0">
              <a:buClr>
                <a:srgbClr val="FE8637"/>
              </a:buClr>
              <a:buNone/>
            </a:pPr>
            <a:r>
              <a:rPr lang="tr-TR" sz="3600" dirty="0">
                <a:solidFill>
                  <a:prstClr val="black"/>
                </a:solidFill>
              </a:rPr>
              <a:t>   </a:t>
            </a:r>
            <a:r>
              <a:rPr lang="hi-IN" sz="3600" dirty="0">
                <a:solidFill>
                  <a:prstClr val="black"/>
                </a:solidFill>
              </a:rPr>
              <a:t>हूँ।</a:t>
            </a:r>
            <a:endParaRPr lang="tr-TR" sz="3600" dirty="0">
              <a:solidFill>
                <a:prstClr val="black"/>
              </a:solidFill>
            </a:endParaRPr>
          </a:p>
          <a:p>
            <a:pPr marL="0" lvl="0" indent="0">
              <a:buClr>
                <a:srgbClr val="FE8637"/>
              </a:buClr>
              <a:buNone/>
            </a:pPr>
            <a:endParaRPr lang="tr-TR" sz="3600" dirty="0">
              <a:solidFill>
                <a:prstClr val="black"/>
              </a:solidFill>
            </a:endParaRPr>
          </a:p>
          <a:p>
            <a:pPr lvl="0">
              <a:buClr>
                <a:srgbClr val="FE8637"/>
              </a:buClr>
            </a:pPr>
            <a:r>
              <a:rPr lang="hi-IN" sz="3600" dirty="0">
                <a:solidFill>
                  <a:prstClr val="black"/>
                </a:solidFill>
              </a:rPr>
              <a:t>गोपाल: सुनीता जोशी</a:t>
            </a:r>
            <a:r>
              <a:rPr lang="tr-TR" sz="3600" dirty="0">
                <a:solidFill>
                  <a:prstClr val="black"/>
                </a:solidFill>
              </a:rPr>
              <a:t>?</a:t>
            </a:r>
          </a:p>
          <a:p>
            <a:pPr marL="0" indent="0" algn="ctr">
              <a:buNone/>
            </a:pP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41092339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>
              <a:buClr>
                <a:srgbClr val="FE8637"/>
              </a:buClr>
            </a:pPr>
            <a:endParaRPr lang="tr-TR" sz="3600" dirty="0">
              <a:solidFill>
                <a:prstClr val="black"/>
              </a:solidFill>
            </a:endParaRPr>
          </a:p>
          <a:p>
            <a:pPr lvl="0">
              <a:buClr>
                <a:srgbClr val="FE8637"/>
              </a:buClr>
            </a:pPr>
            <a:r>
              <a:rPr lang="hi-IN" sz="3600" dirty="0">
                <a:solidFill>
                  <a:prstClr val="black"/>
                </a:solidFill>
              </a:rPr>
              <a:t>सुनीताः जी हाँ।</a:t>
            </a:r>
            <a:endParaRPr lang="tr-TR" sz="3600" dirty="0">
              <a:solidFill>
                <a:prstClr val="black"/>
              </a:solidFill>
            </a:endParaRPr>
          </a:p>
          <a:p>
            <a:pPr marL="0" lvl="0" indent="0">
              <a:buClr>
                <a:srgbClr val="FE8637"/>
              </a:buClr>
              <a:buNone/>
            </a:pPr>
            <a:endParaRPr lang="tr-TR" sz="3600" dirty="0">
              <a:solidFill>
                <a:prstClr val="black"/>
              </a:solidFill>
            </a:endParaRPr>
          </a:p>
          <a:p>
            <a:pPr lvl="0">
              <a:buClr>
                <a:srgbClr val="FE8637"/>
              </a:buClr>
            </a:pPr>
            <a:r>
              <a:rPr lang="hi-IN" sz="3600" dirty="0">
                <a:solidFill>
                  <a:prstClr val="black"/>
                </a:solidFill>
              </a:rPr>
              <a:t>गोपाल: नमस्ते</a:t>
            </a:r>
            <a:r>
              <a:rPr lang="tr-TR" sz="3600" dirty="0">
                <a:solidFill>
                  <a:prstClr val="black"/>
                </a:solidFill>
              </a:rPr>
              <a:t>, </a:t>
            </a:r>
            <a:r>
              <a:rPr lang="hi-IN" sz="3600" dirty="0">
                <a:solidFill>
                  <a:prstClr val="black"/>
                </a:solidFill>
              </a:rPr>
              <a:t>सुनीता जी। आप कैसी हैं</a:t>
            </a:r>
            <a:r>
              <a:rPr lang="tr-TR" sz="3600" dirty="0">
                <a:solidFill>
                  <a:prstClr val="black"/>
                </a:solidFill>
              </a:rPr>
              <a:t>?</a:t>
            </a:r>
          </a:p>
          <a:p>
            <a:pPr marL="0" indent="0" algn="ctr"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7480739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tr-TR" sz="3600" dirty="0"/>
          </a:p>
          <a:p>
            <a:r>
              <a:rPr lang="hi-IN" sz="3600" dirty="0"/>
              <a:t>सुनीता: जी</a:t>
            </a:r>
            <a:r>
              <a:rPr lang="tr-TR" sz="3600" dirty="0"/>
              <a:t>, </a:t>
            </a:r>
            <a:r>
              <a:rPr lang="hi-IN" sz="3600" dirty="0"/>
              <a:t>बहुत अच्छी। और आपका क्या हाल है</a:t>
            </a:r>
            <a:r>
              <a:rPr lang="tr-TR" sz="3600" dirty="0"/>
              <a:t>?</a:t>
            </a:r>
          </a:p>
          <a:p>
            <a:pPr marL="0" indent="0">
              <a:buNone/>
            </a:pPr>
            <a:endParaRPr lang="tr-TR" sz="3600" dirty="0"/>
          </a:p>
          <a:p>
            <a:r>
              <a:rPr lang="hi-IN" sz="3600" dirty="0"/>
              <a:t>गोपालः मैं भी ठीक हूँ।</a:t>
            </a:r>
            <a:endParaRPr lang="tr-TR" sz="3600" dirty="0"/>
          </a:p>
          <a:p>
            <a:pPr marL="0" indent="0" algn="ctr">
              <a:buNone/>
            </a:pP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9081668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tr-TR" sz="3600" dirty="0"/>
          </a:p>
          <a:p>
            <a:r>
              <a:rPr lang="hi-IN" sz="3600" dirty="0"/>
              <a:t>सुनीता: आप आजकल कहाँ हैं</a:t>
            </a:r>
            <a:r>
              <a:rPr lang="tr-TR" sz="3600" dirty="0"/>
              <a:t>?</a:t>
            </a:r>
          </a:p>
          <a:p>
            <a:pPr marL="0" indent="0">
              <a:buNone/>
            </a:pPr>
            <a:endParaRPr lang="tr-TR" sz="3600" dirty="0"/>
          </a:p>
          <a:p>
            <a:r>
              <a:rPr lang="hi-IN" sz="3600" dirty="0"/>
              <a:t>गोपालः यहीं दिल्‍ली में। और आप</a:t>
            </a:r>
            <a:r>
              <a:rPr lang="tr-TR" sz="3600" dirty="0"/>
              <a:t>?</a:t>
            </a:r>
          </a:p>
          <a:p>
            <a:pPr marL="0" indent="0" algn="ctr">
              <a:buNone/>
            </a:pP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41704468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hi-IN" sz="3600" dirty="0"/>
              <a:t>सुनीता: वैसे तो मैं आगरा में हूँ</a:t>
            </a:r>
            <a:r>
              <a:rPr lang="tr-TR" sz="3600" dirty="0"/>
              <a:t>, </a:t>
            </a:r>
            <a:r>
              <a:rPr lang="hi-IN" sz="3600" dirty="0"/>
              <a:t>पर</a:t>
            </a:r>
            <a:endParaRPr lang="tr-TR" sz="3600" dirty="0"/>
          </a:p>
          <a:p>
            <a:pPr marL="0" indent="0">
              <a:buNone/>
            </a:pPr>
            <a:r>
              <a:rPr lang="hi-IN" sz="3600" dirty="0"/>
              <a:t> आजकल छुट्टी पर दिल्‍ली में हूँ।</a:t>
            </a:r>
            <a:endParaRPr lang="tr-TR" sz="3600" dirty="0"/>
          </a:p>
          <a:p>
            <a:pPr marL="0" indent="0">
              <a:buNone/>
            </a:pPr>
            <a:endParaRPr lang="tr-TR" sz="3600" dirty="0"/>
          </a:p>
          <a:p>
            <a:endParaRPr lang="tr-TR" sz="3600" dirty="0"/>
          </a:p>
          <a:p>
            <a:r>
              <a:rPr lang="hi-IN" sz="3600" dirty="0"/>
              <a:t>गोपालः जी अच्छा! आपसे मिलकर खुशी हुई। अभी जल्दी है। फिर मिलेंगे।</a:t>
            </a:r>
            <a:endParaRPr lang="tr-TR" sz="3600" dirty="0"/>
          </a:p>
          <a:p>
            <a:pPr marL="0" indent="0" algn="ctr"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28956687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1350</TotalTime>
  <Words>402</Words>
  <Application>Microsoft Office PowerPoint</Application>
  <PresentationFormat>Ekran Gösterisi (4:3)</PresentationFormat>
  <Paragraphs>62</Paragraphs>
  <Slides>10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6" baseType="lpstr">
      <vt:lpstr>Calibri</vt:lpstr>
      <vt:lpstr>Century Schoolbook</vt:lpstr>
      <vt:lpstr>Comic Sans MS</vt:lpstr>
      <vt:lpstr>Wingdings</vt:lpstr>
      <vt:lpstr>Wingdings 2</vt:lpstr>
      <vt:lpstr>Oriel</vt:lpstr>
      <vt:lpstr>                  HİN 127 HİNTÇE KELİME ÖĞRETİMİ VE DİKTE  7. Hafta  Hindi Karşılıklı Konuşma Metni (A1 Düzeyi-  माफ़ कीजिये! ), Kelime Öğretimi IV        </vt:lpstr>
      <vt:lpstr>HİN 127 HİNTÇE KELİME ÖĞRETİMİ VE DİKTE</vt:lpstr>
      <vt:lpstr>HİN 127 HİNTÇE KELİME ÖĞRETİMİ VE DİKTE</vt:lpstr>
      <vt:lpstr>HİN 127 HİNTÇE KELİME ÖĞRETİMİ VE DİKTE</vt:lpstr>
      <vt:lpstr>HİN 127 HİNTÇE KELİME ÖĞRETİMİ VE DİKTE</vt:lpstr>
      <vt:lpstr>HİN 127 HİNTÇE KELİME ÖĞRETİMİ VE DİKTE</vt:lpstr>
      <vt:lpstr>HİN 127 HİNTÇE KELİME ÖĞRETİMİ VE DİKTE</vt:lpstr>
      <vt:lpstr>HİN 127 HİNTÇE KELİME ÖĞRETİMİ VE DİKTE</vt:lpstr>
      <vt:lpstr>HİN 127 HİNTÇE KELİME ÖĞRETİMİ VE DİKTE</vt:lpstr>
      <vt:lpstr>HİN 127 HİNTÇE KELİME ÖĞRETİMİ VE DİKTE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II. GENÇ AKADEMİSYENLER SEMPOZYUMU   GAZİ ÜNİVERSİTESİ, 24-25 Kasım 20114</dc:title>
  <dc:creator>Arş. Gör. Y.KAYALI</dc:creator>
  <cp:lastModifiedBy>casper</cp:lastModifiedBy>
  <cp:revision>147</cp:revision>
  <dcterms:created xsi:type="dcterms:W3CDTF">2014-11-21T09:52:05Z</dcterms:created>
  <dcterms:modified xsi:type="dcterms:W3CDTF">2020-03-09T08:15:04Z</dcterms:modified>
</cp:coreProperties>
</file>