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3"/>
  </p:sldMasterIdLst>
  <p:notesMasterIdLst>
    <p:notesMasterId r:id="rId26"/>
  </p:notesMasterIdLst>
  <p:handoutMasterIdLst>
    <p:handoutMasterId r:id="rId27"/>
  </p:handoutMasterIdLst>
  <p:sldIdLst>
    <p:sldId id="282" r:id="rId4"/>
    <p:sldId id="496" r:id="rId5"/>
    <p:sldId id="335" r:id="rId6"/>
    <p:sldId id="503" r:id="rId7"/>
    <p:sldId id="588" r:id="rId8"/>
    <p:sldId id="470" r:id="rId9"/>
    <p:sldId id="569" r:id="rId10"/>
    <p:sldId id="575" r:id="rId11"/>
    <p:sldId id="347" r:id="rId12"/>
    <p:sldId id="579" r:id="rId13"/>
    <p:sldId id="576" r:id="rId14"/>
    <p:sldId id="263" r:id="rId15"/>
    <p:sldId id="327" r:id="rId16"/>
    <p:sldId id="261" r:id="rId17"/>
    <p:sldId id="473" r:id="rId18"/>
    <p:sldId id="481" r:id="rId19"/>
    <p:sldId id="520" r:id="rId20"/>
    <p:sldId id="297" r:id="rId21"/>
    <p:sldId id="526" r:id="rId22"/>
    <p:sldId id="348" r:id="rId23"/>
    <p:sldId id="589" r:id="rId24"/>
    <p:sldId id="296" r:id="rId25"/>
  </p:sldIdLst>
  <p:sldSz cx="12192000" cy="6858000"/>
  <p:notesSz cx="6858000" cy="9144000"/>
  <p:defaultTextStyle>
    <a:defPPr rtl="0"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arsayılan Bölüm" id="{B54C477A-2A05-4AEE-B0F6-738B8C9ADD62}">
          <p14:sldIdLst>
            <p14:sldId id="282"/>
            <p14:sldId id="496"/>
            <p14:sldId id="335"/>
            <p14:sldId id="503"/>
            <p14:sldId id="588"/>
            <p14:sldId id="470"/>
            <p14:sldId id="569"/>
            <p14:sldId id="575"/>
            <p14:sldId id="347"/>
            <p14:sldId id="579"/>
            <p14:sldId id="576"/>
            <p14:sldId id="263"/>
            <p14:sldId id="327"/>
          </p14:sldIdLst>
        </p14:section>
        <p14:section name="TÜRKİYE'DE ÖĞRETİM PROGRAMLARINDA MÜZE..." id="{2CD468D2-492B-46CD-8530-37489630847D}">
          <p14:sldIdLst>
            <p14:sldId id="261"/>
            <p14:sldId id="473"/>
            <p14:sldId id="481"/>
            <p14:sldId id="520"/>
            <p14:sldId id="297"/>
            <p14:sldId id="526"/>
            <p14:sldId id="348"/>
            <p14:sldId id="589"/>
            <p14:sldId id="29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E25E649-3F16-4E02-A733-19D2CDBF48F0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332" autoAdjust="0"/>
  </p:normalViewPr>
  <p:slideViewPr>
    <p:cSldViewPr snapToGrid="0">
      <p:cViewPr varScale="1">
        <p:scale>
          <a:sx n="55" d="100"/>
          <a:sy n="55" d="100"/>
        </p:scale>
        <p:origin x="48" y="62"/>
      </p:cViewPr>
      <p:guideLst/>
    </p:cSldViewPr>
  </p:slideViewPr>
  <p:outlineViewPr>
    <p:cViewPr>
      <p:scale>
        <a:sx n="33" d="100"/>
        <a:sy n="33" d="100"/>
      </p:scale>
      <p:origin x="0" y="-102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0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E4B542-7836-4E59-B70B-309EDE4CE2A9}" type="doc">
      <dgm:prSet loTypeId="urn:microsoft.com/office/officeart/2008/layout/AlternatingHexagons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253D5DA2-46C2-4B69-B6D8-B705F97E5404}">
      <dgm:prSet phldrT="[Metin]" phldr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tr-TR" dirty="0"/>
        </a:p>
      </dgm:t>
    </dgm:pt>
    <dgm:pt modelId="{FBB32641-03E5-4F1A-9DD1-CCF599CBE85F}" type="sibTrans" cxnId="{530DE80A-F960-425E-96CA-5AC5221A2204}">
      <dgm:prSet/>
      <dgm:spPr/>
      <dgm:t>
        <a:bodyPr/>
        <a:lstStyle/>
        <a:p>
          <a:endParaRPr lang="tr-TR"/>
        </a:p>
      </dgm:t>
    </dgm:pt>
    <dgm:pt modelId="{847D2378-BC4E-443A-B480-F252C3F92914}" type="parTrans" cxnId="{530DE80A-F960-425E-96CA-5AC5221A2204}">
      <dgm:prSet/>
      <dgm:spPr/>
      <dgm:t>
        <a:bodyPr/>
        <a:lstStyle/>
        <a:p>
          <a:endParaRPr lang="tr-TR"/>
        </a:p>
      </dgm:t>
    </dgm:pt>
    <dgm:pt modelId="{0FA9E487-58A0-4238-AFD7-58928A63EA7B}" type="pres">
      <dgm:prSet presAssocID="{F0E4B542-7836-4E59-B70B-309EDE4CE2A9}" presName="Name0" presStyleCnt="0">
        <dgm:presLayoutVars>
          <dgm:chMax/>
          <dgm:chPref/>
          <dgm:dir/>
          <dgm:animLvl val="lvl"/>
        </dgm:presLayoutVars>
      </dgm:prSet>
      <dgm:spPr/>
    </dgm:pt>
    <dgm:pt modelId="{FE0F4628-5B37-40F5-8FCE-1130DE0135E2}" type="pres">
      <dgm:prSet presAssocID="{253D5DA2-46C2-4B69-B6D8-B705F97E5404}" presName="composite" presStyleCnt="0"/>
      <dgm:spPr/>
    </dgm:pt>
    <dgm:pt modelId="{BA0B7EFE-0C28-4F57-A3B7-80306DB02C71}" type="pres">
      <dgm:prSet presAssocID="{253D5DA2-46C2-4B69-B6D8-B705F97E5404}" presName="Parent1" presStyleLbl="node1" presStyleIdx="0" presStyleCnt="2" custScaleX="188678" custScaleY="180738" custLinFactNeighborX="92948" custLinFactNeighborY="43562">
        <dgm:presLayoutVars>
          <dgm:chMax val="1"/>
          <dgm:chPref val="1"/>
          <dgm:bulletEnabled val="1"/>
        </dgm:presLayoutVars>
      </dgm:prSet>
      <dgm:spPr/>
    </dgm:pt>
    <dgm:pt modelId="{408BD229-E535-465B-9818-57FAFECF8FCE}" type="pres">
      <dgm:prSet presAssocID="{253D5DA2-46C2-4B69-B6D8-B705F97E5404}" presName="Childtext1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A4CB61EB-3B27-42A9-B1AE-F97BA100DB08}" type="pres">
      <dgm:prSet presAssocID="{253D5DA2-46C2-4B69-B6D8-B705F97E5404}" presName="BalanceSpacing" presStyleCnt="0"/>
      <dgm:spPr/>
    </dgm:pt>
    <dgm:pt modelId="{66C684A1-0147-4603-8290-AF15DD3F5E02}" type="pres">
      <dgm:prSet presAssocID="{253D5DA2-46C2-4B69-B6D8-B705F97E5404}" presName="BalanceSpacing1" presStyleCnt="0"/>
      <dgm:spPr/>
    </dgm:pt>
    <dgm:pt modelId="{A28B84C2-5151-4B31-96CD-09CCD34080DF}" type="pres">
      <dgm:prSet presAssocID="{FBB32641-03E5-4F1A-9DD1-CCF599CBE85F}" presName="Accent1Text" presStyleLbl="node1" presStyleIdx="1" presStyleCnt="2" custScaleX="171893" custScaleY="158433" custLinFactNeighborX="-4948" custLinFactNeighborY="-48201"/>
      <dgm:spPr/>
    </dgm:pt>
  </dgm:ptLst>
  <dgm:cxnLst>
    <dgm:cxn modelId="{530DE80A-F960-425E-96CA-5AC5221A2204}" srcId="{F0E4B542-7836-4E59-B70B-309EDE4CE2A9}" destId="{253D5DA2-46C2-4B69-B6D8-B705F97E5404}" srcOrd="0" destOrd="0" parTransId="{847D2378-BC4E-443A-B480-F252C3F92914}" sibTransId="{FBB32641-03E5-4F1A-9DD1-CCF599CBE85F}"/>
    <dgm:cxn modelId="{57302086-AE16-4EAE-90F8-96FC684B7661}" type="presOf" srcId="{F0E4B542-7836-4E59-B70B-309EDE4CE2A9}" destId="{0FA9E487-58A0-4238-AFD7-58928A63EA7B}" srcOrd="0" destOrd="0" presId="urn:microsoft.com/office/officeart/2008/layout/AlternatingHexagons"/>
    <dgm:cxn modelId="{356ECF91-AB29-40C8-B679-E336AD567367}" type="presOf" srcId="{FBB32641-03E5-4F1A-9DD1-CCF599CBE85F}" destId="{A28B84C2-5151-4B31-96CD-09CCD34080DF}" srcOrd="0" destOrd="0" presId="urn:microsoft.com/office/officeart/2008/layout/AlternatingHexagons"/>
    <dgm:cxn modelId="{01EC4FFF-68E4-41A4-875E-8162881A7820}" type="presOf" srcId="{253D5DA2-46C2-4B69-B6D8-B705F97E5404}" destId="{BA0B7EFE-0C28-4F57-A3B7-80306DB02C71}" srcOrd="0" destOrd="0" presId="urn:microsoft.com/office/officeart/2008/layout/AlternatingHexagons"/>
    <dgm:cxn modelId="{5C938C3F-476D-40B3-895E-F4C628F19F7F}" type="presParOf" srcId="{0FA9E487-58A0-4238-AFD7-58928A63EA7B}" destId="{FE0F4628-5B37-40F5-8FCE-1130DE0135E2}" srcOrd="0" destOrd="0" presId="urn:microsoft.com/office/officeart/2008/layout/AlternatingHexagons"/>
    <dgm:cxn modelId="{106E6760-50B2-4566-A7FB-FC94FB08F1AC}" type="presParOf" srcId="{FE0F4628-5B37-40F5-8FCE-1130DE0135E2}" destId="{BA0B7EFE-0C28-4F57-A3B7-80306DB02C71}" srcOrd="0" destOrd="0" presId="urn:microsoft.com/office/officeart/2008/layout/AlternatingHexagons"/>
    <dgm:cxn modelId="{54F3E54C-B809-438A-8BF1-E3AB2476C22F}" type="presParOf" srcId="{FE0F4628-5B37-40F5-8FCE-1130DE0135E2}" destId="{408BD229-E535-465B-9818-57FAFECF8FCE}" srcOrd="1" destOrd="0" presId="urn:microsoft.com/office/officeart/2008/layout/AlternatingHexagons"/>
    <dgm:cxn modelId="{010C8106-21E8-4E77-914F-EA797D3A0156}" type="presParOf" srcId="{FE0F4628-5B37-40F5-8FCE-1130DE0135E2}" destId="{A4CB61EB-3B27-42A9-B1AE-F97BA100DB08}" srcOrd="2" destOrd="0" presId="urn:microsoft.com/office/officeart/2008/layout/AlternatingHexagons"/>
    <dgm:cxn modelId="{181F3ECA-2246-4E63-92B8-6E7FF956ACD5}" type="presParOf" srcId="{FE0F4628-5B37-40F5-8FCE-1130DE0135E2}" destId="{66C684A1-0147-4603-8290-AF15DD3F5E02}" srcOrd="3" destOrd="0" presId="urn:microsoft.com/office/officeart/2008/layout/AlternatingHexagons"/>
    <dgm:cxn modelId="{71D37444-DD13-4EE4-B1FC-2938A3FE9673}" type="presParOf" srcId="{FE0F4628-5B37-40F5-8FCE-1130DE0135E2}" destId="{A28B84C2-5151-4B31-96CD-09CCD34080D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0B7EFE-0C28-4F57-A3B7-80306DB02C71}">
      <dsp:nvSpPr>
        <dsp:cNvPr id="0" name=""/>
        <dsp:cNvSpPr/>
      </dsp:nvSpPr>
      <dsp:spPr>
        <a:xfrm rot="5400000">
          <a:off x="4357794" y="1733034"/>
          <a:ext cx="4199379" cy="3813960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600" kern="1200" dirty="0"/>
        </a:p>
      </dsp:txBody>
      <dsp:txXfrm rot="-5400000">
        <a:off x="5156993" y="2208103"/>
        <a:ext cx="2600980" cy="2863823"/>
      </dsp:txXfrm>
    </dsp:sp>
    <dsp:sp modelId="{408BD229-E535-465B-9818-57FAFECF8FCE}">
      <dsp:nvSpPr>
        <dsp:cNvPr id="0" name=""/>
        <dsp:cNvSpPr/>
      </dsp:nvSpPr>
      <dsp:spPr>
        <a:xfrm>
          <a:off x="5771480" y="2172813"/>
          <a:ext cx="2592984" cy="1394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8B84C2-5151-4B31-96CD-09CCD34080DF}">
      <dsp:nvSpPr>
        <dsp:cNvPr id="0" name=""/>
        <dsp:cNvSpPr/>
      </dsp:nvSpPr>
      <dsp:spPr>
        <a:xfrm rot="5400000">
          <a:off x="575724" y="103232"/>
          <a:ext cx="3681131" cy="347466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3600" kern="1200"/>
        </a:p>
      </dsp:txBody>
      <dsp:txXfrm rot="-5400000">
        <a:off x="1241827" y="596316"/>
        <a:ext cx="2348924" cy="24884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tr-TR" dirty="0"/>
          </a:p>
        </p:txBody>
      </p:sp>
      <p:sp>
        <p:nvSpPr>
          <p:cNvPr id="3" name="Tarih Yer Tutucusu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614B320-35AB-46BD-A163-8B6E0F6A3AFD}" type="datetime1">
              <a:rPr lang="tr-TR" smtClean="0"/>
              <a:t>18.03.2020</a:t>
            </a:fld>
            <a:endParaRPr lang="tr-TR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tr-TR" dirty="0"/>
          </a:p>
        </p:txBody>
      </p:sp>
      <p:sp>
        <p:nvSpPr>
          <p:cNvPr id="3" name="Tarih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BA39FA-1A98-4DAB-B329-534FD8930711}" type="datetime1">
              <a:rPr lang="tr-TR" smtClean="0"/>
              <a:pPr/>
              <a:t>18.03.2020</a:t>
            </a:fld>
            <a:endParaRPr lang="tr-TR" dirty="0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tr-TR" dirty="0"/>
          </a:p>
        </p:txBody>
      </p:sp>
      <p:sp>
        <p:nvSpPr>
          <p:cNvPr id="5" name="Notlar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tr-TR" dirty="0"/>
              <a:t>Asıl metin stillerini düzenle</a:t>
            </a:r>
          </a:p>
          <a:p>
            <a:pPr lvl="1" rtl="0"/>
            <a:r>
              <a:rPr lang="tr-TR" dirty="0"/>
              <a:t>İkinci düzey</a:t>
            </a:r>
          </a:p>
          <a:p>
            <a:pPr lvl="2" rtl="0"/>
            <a:r>
              <a:rPr lang="tr-TR" dirty="0"/>
              <a:t>Üçüncü düzey</a:t>
            </a:r>
          </a:p>
          <a:p>
            <a:pPr lvl="3" rtl="0"/>
            <a:r>
              <a:rPr lang="tr-TR" dirty="0"/>
              <a:t>Dördüncü düzey</a:t>
            </a:r>
          </a:p>
          <a:p>
            <a:pPr lvl="4" rtl="0"/>
            <a:r>
              <a:rPr lang="tr-TR" dirty="0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British Museum</a:t>
            </a:r>
          </a:p>
          <a:p>
            <a:r>
              <a:rPr lang="tr-TR" dirty="0"/>
              <a:t>Bulut Çatı, 2012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tr-TR" smtClean="0"/>
              <a:t>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947949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ayt Resmi Yer Tutucusu 1">
            <a:extLst>
              <a:ext uri="{FF2B5EF4-FFF2-40B4-BE49-F238E27FC236}">
                <a16:creationId xmlns:a16="http://schemas.microsoft.com/office/drawing/2014/main" id="{0190220A-16EA-4928-9ECB-DA2E429F0F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 Yer Tutucusu 2">
            <a:extLst>
              <a:ext uri="{FF2B5EF4-FFF2-40B4-BE49-F238E27FC236}">
                <a16:creationId xmlns:a16="http://schemas.microsoft.com/office/drawing/2014/main" id="{F7362A73-3250-49F2-9992-35A8FEF763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r-TR" altLang="tr-TR" b="1"/>
              <a:t>Arkeopark Alanları – Yeşilova Höyük </a:t>
            </a:r>
          </a:p>
        </p:txBody>
      </p:sp>
      <p:sp>
        <p:nvSpPr>
          <p:cNvPr id="95236" name="Slayt Numarası Yer Tutucusu 3">
            <a:extLst>
              <a:ext uri="{FF2B5EF4-FFF2-40B4-BE49-F238E27FC236}">
                <a16:creationId xmlns:a16="http://schemas.microsoft.com/office/drawing/2014/main" id="{81DDB2FB-F276-4F12-BD59-D61FB50E53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D9D278B-DE06-4572-8309-2BB62BAD9A83}" type="slidenum">
              <a:rPr lang="tr-TR" altLang="tr-TR" smtClean="0">
                <a:latin typeface="Calibri" panose="020F0502020204030204" pitchFamily="34" charset="0"/>
              </a:rPr>
              <a:pPr/>
              <a:t>17</a:t>
            </a:fld>
            <a:endParaRPr lang="tr-TR" altLang="tr-T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tr-TR" smtClean="0"/>
              <a:t>18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942082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1 Slayt Görüntüsü Yer Tutucusu">
            <a:extLst>
              <a:ext uri="{FF2B5EF4-FFF2-40B4-BE49-F238E27FC236}">
                <a16:creationId xmlns:a16="http://schemas.microsoft.com/office/drawing/2014/main" id="{F787B815-FB75-4E87-86A6-8660E7FCD9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2 Not Yer Tutucusu">
            <a:extLst>
              <a:ext uri="{FF2B5EF4-FFF2-40B4-BE49-F238E27FC236}">
                <a16:creationId xmlns:a16="http://schemas.microsoft.com/office/drawing/2014/main" id="{D3B73691-7FFD-47A8-8C14-8A92D09AF9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/>
              <a:t>Müze eğitimi…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chemeClr val="tx2">
                    <a:satMod val="130000"/>
                  </a:schemeClr>
                </a:solidFill>
              </a:rPr>
              <a:t>çocuklara, gençlere ve yetişkinlere; görebileceği, dokunabileceği, yapabileceği, keşfedebileceği, yaratabileceği, düşleyebileceği, etkileşime girebileceği güvenli ve özgür bir müze ortamı sunmaktır.</a:t>
            </a:r>
            <a:endParaRPr lang="tr-TR" b="1" dirty="0"/>
          </a:p>
        </p:txBody>
      </p:sp>
      <p:sp>
        <p:nvSpPr>
          <p:cNvPr id="97284" name="3 Slayt Numarası Yer Tutucusu">
            <a:extLst>
              <a:ext uri="{FF2B5EF4-FFF2-40B4-BE49-F238E27FC236}">
                <a16:creationId xmlns:a16="http://schemas.microsoft.com/office/drawing/2014/main" id="{87A69A7F-7DC5-4F46-84E5-1E76D97DF8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A210C0D-ED2F-467E-9F30-226FCDF45BD8}" type="slidenum">
              <a:rPr lang="tr-TR" altLang="tr-TR" smtClean="0"/>
              <a:pPr>
                <a:spcBef>
                  <a:spcPct val="0"/>
                </a:spcBef>
              </a:pPr>
              <a:t>19</a:t>
            </a:fld>
            <a:endParaRPr lang="tr-TR" altLang="tr-T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tr-TR" smtClean="0"/>
              <a:t>22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90500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Slayt Görüntüsü Yer Tutucusu">
            <a:extLst>
              <a:ext uri="{FF2B5EF4-FFF2-40B4-BE49-F238E27FC236}">
                <a16:creationId xmlns:a16="http://schemas.microsoft.com/office/drawing/2014/main" id="{D6DB4A76-6190-43BB-920C-99B1F730CD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2 Not Yer Tutucusu">
            <a:extLst>
              <a:ext uri="{FF2B5EF4-FFF2-40B4-BE49-F238E27FC236}">
                <a16:creationId xmlns:a16="http://schemas.microsoft.com/office/drawing/2014/main" id="{43FDF681-130D-411F-84BB-DCB6643359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r-TR" altLang="tr-TR"/>
              <a:t>1996 </a:t>
            </a:r>
          </a:p>
          <a:p>
            <a:endParaRPr lang="tr-TR" altLang="tr-TR"/>
          </a:p>
        </p:txBody>
      </p:sp>
      <p:sp>
        <p:nvSpPr>
          <p:cNvPr id="17412" name="3 Slayt Numarası Yer Tutucusu">
            <a:extLst>
              <a:ext uri="{FF2B5EF4-FFF2-40B4-BE49-F238E27FC236}">
                <a16:creationId xmlns:a16="http://schemas.microsoft.com/office/drawing/2014/main" id="{879592AA-87BB-472C-9F25-87041F5822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55489B8-C835-4B18-A465-C5BE1A0D1D7B}" type="slidenum">
              <a:rPr lang="tr-TR" altLang="tr-TR" smtClean="0">
                <a:latin typeface="Calibri" panose="020F0502020204030204" pitchFamily="34" charset="0"/>
              </a:rPr>
              <a:pPr/>
              <a:t>5</a:t>
            </a:fld>
            <a:endParaRPr lang="tr-TR" altLang="tr-T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ayt Görüntüsü Yer Tutucusu 1">
            <a:extLst>
              <a:ext uri="{FF2B5EF4-FFF2-40B4-BE49-F238E27FC236}">
                <a16:creationId xmlns:a16="http://schemas.microsoft.com/office/drawing/2014/main" id="{FDE94E6A-DEAE-4F36-9930-C2866D4117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 Yer Tutucusu 2">
            <a:extLst>
              <a:ext uri="{FF2B5EF4-FFF2-40B4-BE49-F238E27FC236}">
                <a16:creationId xmlns:a16="http://schemas.microsoft.com/office/drawing/2014/main" id="{F75C2B2F-D618-4082-A31F-458019EC3AC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r-TR" altLang="tr-TR" b="1"/>
              <a:t>İLETİŞİM </a:t>
            </a:r>
          </a:p>
          <a:p>
            <a:r>
              <a:rPr lang="tr-TR" altLang="tr-TR" b="1"/>
              <a:t>EĞİTİM</a:t>
            </a:r>
          </a:p>
          <a:p>
            <a:r>
              <a:rPr lang="tr-TR" altLang="tr-TR" b="1"/>
              <a:t>PAZARLAMA</a:t>
            </a:r>
          </a:p>
          <a:p>
            <a:r>
              <a:rPr lang="tr-TR" altLang="tr-TR" b="1"/>
              <a:t>MARKALAŞMA</a:t>
            </a:r>
          </a:p>
          <a:p>
            <a:r>
              <a:rPr lang="tr-TR" altLang="tr-TR" b="1"/>
              <a:t>MÜZE YÖNETİMİ</a:t>
            </a:r>
          </a:p>
          <a:p>
            <a:r>
              <a:rPr lang="tr-TR" altLang="tr-TR" b="1"/>
              <a:t>RESTORASYON</a:t>
            </a:r>
          </a:p>
          <a:p>
            <a:r>
              <a:rPr lang="tr-TR" altLang="tr-TR" b="1"/>
              <a:t>KONSERVASYON</a:t>
            </a:r>
          </a:p>
          <a:p>
            <a:endParaRPr lang="tr-TR" altLang="tr-TR" b="1"/>
          </a:p>
          <a:p>
            <a:r>
              <a:rPr lang="tr-TR" altLang="tr-TR" b="1"/>
              <a:t>SERGİ TASARIMI</a:t>
            </a:r>
          </a:p>
          <a:p>
            <a:r>
              <a:rPr lang="tr-TR" altLang="tr-TR" b="1"/>
              <a:t>TEKNOLOJİ TASARIMI</a:t>
            </a:r>
          </a:p>
          <a:p>
            <a:endParaRPr lang="tr-TR" altLang="tr-TR" b="1"/>
          </a:p>
          <a:p>
            <a:r>
              <a:rPr lang="tr-TR" altLang="tr-TR" b="1"/>
              <a:t>DEPOLAMA</a:t>
            </a:r>
          </a:p>
          <a:p>
            <a:r>
              <a:rPr lang="tr-TR" altLang="tr-TR" b="1"/>
              <a:t>KORUMA</a:t>
            </a:r>
          </a:p>
          <a:p>
            <a:r>
              <a:rPr lang="tr-TR" altLang="tr-TR" b="1"/>
              <a:t>DEMOKRATİK GELİŞİM</a:t>
            </a:r>
          </a:p>
        </p:txBody>
      </p:sp>
      <p:sp>
        <p:nvSpPr>
          <p:cNvPr id="19460" name="Slayt Numarası Yer Tutucusu 3">
            <a:extLst>
              <a:ext uri="{FF2B5EF4-FFF2-40B4-BE49-F238E27FC236}">
                <a16:creationId xmlns:a16="http://schemas.microsoft.com/office/drawing/2014/main" id="{321D599B-5593-4699-80BC-823E03613A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0EB291C-DA57-4AD0-A4B6-B82DEACC9C5E}" type="slidenum">
              <a:rPr lang="tr-TR" altLang="tr-TR" smtClean="0"/>
              <a:pPr>
                <a:spcBef>
                  <a:spcPct val="0"/>
                </a:spcBef>
              </a:pPr>
              <a:t>6</a:t>
            </a:fld>
            <a:endParaRPr lang="tr-TR" altLang="tr-T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Modern ve toplumcu müze yaklaşımı ve halka hizmet,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err="1"/>
              <a:t>Newark</a:t>
            </a:r>
            <a:r>
              <a:rPr lang="tr-TR" dirty="0"/>
              <a:t> Müzesi’nin kuruluşu,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Amerikan sanatı ve folklor çalışmaları,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Sanayi ürünlerinin sergilenmesi,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İşçilere ücretsiz giriş ve akşam okulları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The New Museum/1917, The </a:t>
            </a:r>
            <a:r>
              <a:rPr lang="tr-TR" dirty="0" err="1"/>
              <a:t>Gloom</a:t>
            </a:r>
            <a:r>
              <a:rPr lang="tr-TR" dirty="0"/>
              <a:t> of the Museum/1917 kitaplarının yazımı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tr-TR" smtClean="0"/>
              <a:t>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40284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="1" dirty="0"/>
              <a:t>John </a:t>
            </a:r>
            <a:r>
              <a:rPr lang="tr-TR" b="1" dirty="0" err="1"/>
              <a:t>Dewey</a:t>
            </a:r>
            <a:r>
              <a:rPr lang="tr-TR" b="1" dirty="0"/>
              <a:t> (1859-1952)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tr-TR" smtClean="0"/>
              <a:t>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25908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="1" dirty="0"/>
              <a:t>Müzebilim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tr-TR" smtClean="0"/>
              <a:t>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80398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Halil Ethem (1861-1938)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tr-TR" smtClean="0"/>
              <a:t>10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77914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89BB76D4-9442-4263-9F1C-F0C2E2CC86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0DB99C76-4089-4729-8191-C83923687A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tr-TR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ayt Resmi Yer Tutucusu 1">
            <a:extLst>
              <a:ext uri="{FF2B5EF4-FFF2-40B4-BE49-F238E27FC236}">
                <a16:creationId xmlns:a16="http://schemas.microsoft.com/office/drawing/2014/main" id="{20BB63DC-EBE7-4ADE-892A-03079E4E52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 Yer Tutucusu 2">
            <a:extLst>
              <a:ext uri="{FF2B5EF4-FFF2-40B4-BE49-F238E27FC236}">
                <a16:creationId xmlns:a16="http://schemas.microsoft.com/office/drawing/2014/main" id="{9965CB7B-D9C2-4A48-B536-9BE547FCDB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r-TR" altLang="tr-TR" b="1">
                <a:solidFill>
                  <a:schemeClr val="bg1"/>
                </a:solidFill>
              </a:rPr>
              <a:t>TROYA</a:t>
            </a:r>
            <a:r>
              <a:rPr lang="tr-TR" altLang="tr-TR">
                <a:solidFill>
                  <a:schemeClr val="bg1"/>
                </a:solidFill>
              </a:rPr>
              <a:t> </a:t>
            </a:r>
            <a:r>
              <a:rPr lang="tr-TR" altLang="tr-TR" b="1">
                <a:solidFill>
                  <a:schemeClr val="bg1"/>
                </a:solidFill>
              </a:rPr>
              <a:t>MÜZESİ</a:t>
            </a:r>
          </a:p>
        </p:txBody>
      </p:sp>
      <p:sp>
        <p:nvSpPr>
          <p:cNvPr id="59396" name="Slayt Numarası Yer Tutucusu 3">
            <a:extLst>
              <a:ext uri="{FF2B5EF4-FFF2-40B4-BE49-F238E27FC236}">
                <a16:creationId xmlns:a16="http://schemas.microsoft.com/office/drawing/2014/main" id="{CDAFAFE5-7BDA-467B-88F6-FAF8D38E3F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F1104E1-6F67-4910-AA2E-5C92AC5C9323}" type="slidenum">
              <a:rPr lang="tr-TR" altLang="tr-TR" smtClean="0">
                <a:latin typeface="Calibri" panose="020F0502020204030204" pitchFamily="34" charset="0"/>
              </a:rPr>
              <a:pPr/>
              <a:t>15</a:t>
            </a:fld>
            <a:endParaRPr lang="tr-TR" altLang="tr-T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tr-TR" dirty="0"/>
              <a:t>Sayfa başlığını düzenlemek için tıklayın</a:t>
            </a:r>
          </a:p>
        </p:txBody>
      </p:sp>
      <p:sp>
        <p:nvSpPr>
          <p:cNvPr id="5" name="Alt Başlık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tr-TR" dirty="0"/>
              <a:t>Alt Başlık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A47F3D0-41FC-4430-9F9E-1F78A18D65F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7" name="Alt Bilgi Yer Tutucusu 6">
            <a:extLst>
              <a:ext uri="{FF2B5EF4-FFF2-40B4-BE49-F238E27FC236}">
                <a16:creationId xmlns:a16="http://schemas.microsoft.com/office/drawing/2014/main" id="{2ED798F6-1F12-46CE-9AFD-CC66555A191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 rtlCol="0"/>
          <a:lstStyle/>
          <a:p>
            <a:pPr rtl="0"/>
            <a:r>
              <a:rPr lang="tr-TR" dirty="0"/>
              <a:t>Alt bilgi ekleme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şekkür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kdörtgen 12">
            <a:extLst>
              <a:ext uri="{FF2B5EF4-FFF2-40B4-BE49-F238E27FC236}">
                <a16:creationId xmlns:a16="http://schemas.microsoft.com/office/drawing/2014/main" id="{DD31C544-1372-4B34-8149-B6058B8CC577}"/>
              </a:ext>
            </a:extLst>
          </p:cNvPr>
          <p:cNvSpPr/>
          <p:nvPr userDrawn="1"/>
        </p:nvSpPr>
        <p:spPr>
          <a:xfrm>
            <a:off x="11793520" y="0"/>
            <a:ext cx="3527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dirty="0"/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id="{7B2598CA-3443-4098-80E7-1F16DC9A13CC}"/>
              </a:ext>
            </a:extLst>
          </p:cNvPr>
          <p:cNvSpPr/>
          <p:nvPr userDrawn="1"/>
        </p:nvSpPr>
        <p:spPr>
          <a:xfrm rot="5400000">
            <a:off x="8740140" y="3406142"/>
            <a:ext cx="6857999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dirty="0"/>
          </a:p>
        </p:txBody>
      </p:sp>
      <p:sp>
        <p:nvSpPr>
          <p:cNvPr id="12" name="Resim Yer Tutucusu 11">
            <a:extLst>
              <a:ext uri="{FF2B5EF4-FFF2-40B4-BE49-F238E27FC236}">
                <a16:creationId xmlns:a16="http://schemas.microsoft.com/office/drawing/2014/main" id="{BE421EAA-68E8-4AED-BA2F-01A6AC66859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0655455" cy="68580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1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0" rtlCol="0" anchor="t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tr-TR" dirty="0"/>
              <a:t>Fotoğraf Ekleme veya Sürükleyip Bırakma</a:t>
            </a: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25293" y="2834640"/>
            <a:ext cx="4459766" cy="2720356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rtlCol="0" anchor="t"/>
          <a:lstStyle>
            <a:lvl1pPr algn="l">
              <a:lnSpc>
                <a:spcPts val="40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tr-TR" dirty="0"/>
              <a:t>Teşekkürler</a:t>
            </a:r>
          </a:p>
        </p:txBody>
      </p:sp>
      <p:sp>
        <p:nvSpPr>
          <p:cNvPr id="7" name="Metin Yer Tutucusu 5">
            <a:extLst>
              <a:ext uri="{FF2B5EF4-FFF2-40B4-BE49-F238E27FC236}">
                <a16:creationId xmlns:a16="http://schemas.microsoft.com/office/drawing/2014/main" id="{D907C852-B0E0-4C2E-88CE-B543605961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34849" y="3859066"/>
            <a:ext cx="3521514" cy="288000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tr-TR" dirty="0"/>
              <a:t>Tam Ad</a:t>
            </a:r>
          </a:p>
        </p:txBody>
      </p:sp>
      <p:sp>
        <p:nvSpPr>
          <p:cNvPr id="8" name="Metin Yer Tutucusu 6">
            <a:extLst>
              <a:ext uri="{FF2B5EF4-FFF2-40B4-BE49-F238E27FC236}">
                <a16:creationId xmlns:a16="http://schemas.microsoft.com/office/drawing/2014/main" id="{D84C0BEF-F601-4B10-8AEE-4859FE996B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34849" y="4220189"/>
            <a:ext cx="3521514" cy="288000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tr-TR" dirty="0"/>
              <a:t>Telefon Numarası</a:t>
            </a:r>
          </a:p>
        </p:txBody>
      </p:sp>
      <p:sp>
        <p:nvSpPr>
          <p:cNvPr id="9" name="Metin Yer Tutucusu 7">
            <a:extLst>
              <a:ext uri="{FF2B5EF4-FFF2-40B4-BE49-F238E27FC236}">
                <a16:creationId xmlns:a16="http://schemas.microsoft.com/office/drawing/2014/main" id="{83A6EF9B-EF2F-4949-9CC4-C16BF8DC85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34849" y="4581312"/>
            <a:ext cx="3521514" cy="288000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tr-TR" dirty="0"/>
              <a:t>E-posta veya Sosyal Medya Tanıtıcısı</a:t>
            </a:r>
          </a:p>
        </p:txBody>
      </p:sp>
      <p:sp>
        <p:nvSpPr>
          <p:cNvPr id="10" name="Metin Yer Tutucusu 8">
            <a:extLst>
              <a:ext uri="{FF2B5EF4-FFF2-40B4-BE49-F238E27FC236}">
                <a16:creationId xmlns:a16="http://schemas.microsoft.com/office/drawing/2014/main" id="{BE8CA170-9CA9-448E-B07A-E01AB84F7F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34849" y="4942435"/>
            <a:ext cx="3521514" cy="288000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tr-TR" dirty="0"/>
              <a:t>Şirket Web Sitesi</a:t>
            </a:r>
          </a:p>
        </p:txBody>
      </p:sp>
    </p:spTree>
    <p:extLst>
      <p:ext uri="{BB962C8B-B14F-4D97-AF65-F5344CB8AC3E}">
        <p14:creationId xmlns:p14="http://schemas.microsoft.com/office/powerpoint/2010/main" val="1632891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tr-TR" dirty="0"/>
              <a:t>Sayfa başlığını düzenlemek için tıklayın</a:t>
            </a:r>
          </a:p>
        </p:txBody>
      </p:sp>
      <p:sp>
        <p:nvSpPr>
          <p:cNvPr id="7" name="Alt Başlık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tr-TR" dirty="0"/>
              <a:t>Alt Başlık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tr-TR"/>
              <a:t>Asıl metin stillerini düzenlemek için tıklayın</a:t>
            </a:r>
          </a:p>
          <a:p>
            <a:pPr lvl="1" rtl="0"/>
            <a:r>
              <a:rPr lang="tr-TR"/>
              <a:t>İkinci düzey</a:t>
            </a:r>
          </a:p>
          <a:p>
            <a:pPr lvl="2" rtl="0"/>
            <a:r>
              <a:rPr lang="tr-TR"/>
              <a:t>Üçüncü düzey</a:t>
            </a:r>
          </a:p>
          <a:p>
            <a:pPr lvl="3" rtl="0"/>
            <a:r>
              <a:rPr lang="tr-TR"/>
              <a:t>Dördüncü düzey</a:t>
            </a:r>
          </a:p>
          <a:p>
            <a:pPr lvl="4" rtl="0"/>
            <a:r>
              <a:rPr lang="tr-TR"/>
              <a:t>Beşinci düzey</a:t>
            </a:r>
            <a:endParaRPr lang="tr-TR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tr-TR" dirty="0"/>
              <a:t>Alt bilgi ekleme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tr-TR" dirty="0"/>
              <a:t>Sayfa başlığını düzenlemek için tıklayın</a:t>
            </a:r>
          </a:p>
        </p:txBody>
      </p:sp>
      <p:sp>
        <p:nvSpPr>
          <p:cNvPr id="7" name="Alt Başlık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tr-TR" dirty="0"/>
              <a:t>Alt Başlık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5472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tr-TR"/>
              <a:t>Asıl metin stillerini düzenlemek için tıklayın</a:t>
            </a:r>
          </a:p>
          <a:p>
            <a:pPr lvl="1" rtl="0"/>
            <a:r>
              <a:rPr lang="tr-TR"/>
              <a:t>İkinci düzey</a:t>
            </a:r>
          </a:p>
          <a:p>
            <a:pPr lvl="2" rtl="0"/>
            <a:r>
              <a:rPr lang="tr-TR"/>
              <a:t>Üçüncü düzey</a:t>
            </a:r>
          </a:p>
          <a:p>
            <a:pPr lvl="3" rtl="0"/>
            <a:r>
              <a:rPr lang="tr-TR"/>
              <a:t>Dördüncü düzey</a:t>
            </a:r>
          </a:p>
          <a:p>
            <a:pPr lvl="4" rtl="0"/>
            <a:r>
              <a:rPr lang="tr-TR"/>
              <a:t>Beşinci düzey</a:t>
            </a:r>
            <a:endParaRPr lang="tr-TR" dirty="0"/>
          </a:p>
        </p:txBody>
      </p:sp>
      <p:sp>
        <p:nvSpPr>
          <p:cNvPr id="6" name="Metin Yer Tutucusu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11250"/>
            <a:ext cx="5472113" cy="4680000"/>
          </a:xfrm>
        </p:spPr>
        <p:txBody>
          <a:bodyPr rtlCol="0"/>
          <a:lstStyle/>
          <a:p>
            <a:pPr lvl="0" rtl="0"/>
            <a:r>
              <a:rPr lang="tr-TR"/>
              <a:t>Asıl metin stillerini düzenlemek için tıklayın</a:t>
            </a:r>
          </a:p>
          <a:p>
            <a:pPr lvl="1" rtl="0"/>
            <a:r>
              <a:rPr lang="tr-TR"/>
              <a:t>İkinci düzey</a:t>
            </a:r>
          </a:p>
          <a:p>
            <a:pPr lvl="2" rtl="0"/>
            <a:r>
              <a:rPr lang="tr-TR"/>
              <a:t>Üçüncü düzey</a:t>
            </a:r>
          </a:p>
          <a:p>
            <a:pPr lvl="3" rtl="0"/>
            <a:r>
              <a:rPr lang="tr-TR"/>
              <a:t>Dördüncü düzey</a:t>
            </a:r>
          </a:p>
          <a:p>
            <a:pPr lvl="4" rtl="0"/>
            <a:r>
              <a:rPr lang="tr-TR"/>
              <a:t>Beşinci düzey</a:t>
            </a:r>
            <a:endParaRPr lang="tr-TR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tr-TR" dirty="0"/>
              <a:t>Alt bilgi ekleme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tr-TR" dirty="0"/>
              <a:t>Sayfa başlığını düzenlemek için tıklayın</a:t>
            </a:r>
          </a:p>
        </p:txBody>
      </p:sp>
      <p:sp>
        <p:nvSpPr>
          <p:cNvPr id="9" name="Alt Başlık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tr-TR" dirty="0"/>
              <a:t>Alt Başlık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tr-TR"/>
              <a:t>Asıl metin stillerini düzenlemek için tıklayın</a:t>
            </a:r>
          </a:p>
          <a:p>
            <a:pPr lvl="1" rtl="0"/>
            <a:r>
              <a:rPr lang="tr-TR"/>
              <a:t>İkinci düzey</a:t>
            </a:r>
          </a:p>
          <a:p>
            <a:pPr lvl="2" rtl="0"/>
            <a:r>
              <a:rPr lang="tr-TR"/>
              <a:t>Üçüncü düzey</a:t>
            </a:r>
          </a:p>
          <a:p>
            <a:pPr lvl="3" rtl="0"/>
            <a:r>
              <a:rPr lang="tr-TR"/>
              <a:t>Dördüncü düzey</a:t>
            </a:r>
          </a:p>
          <a:p>
            <a:pPr lvl="4" rtl="0"/>
            <a:r>
              <a:rPr lang="tr-TR"/>
              <a:t>Beşinci düzey</a:t>
            </a:r>
            <a:endParaRPr lang="tr-TR" dirty="0"/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511476"/>
            <a:ext cx="3600450" cy="4679249"/>
          </a:xfrm>
        </p:spPr>
        <p:txBody>
          <a:bodyPr rtlCol="0"/>
          <a:lstStyle/>
          <a:p>
            <a:pPr lvl="0" rtl="0"/>
            <a:r>
              <a:rPr lang="tr-TR"/>
              <a:t>Asıl metin stillerini düzenlemek için tıklayın</a:t>
            </a:r>
          </a:p>
          <a:p>
            <a:pPr lvl="1" rtl="0"/>
            <a:r>
              <a:rPr lang="tr-TR"/>
              <a:t>İkinci düzey</a:t>
            </a:r>
          </a:p>
          <a:p>
            <a:pPr lvl="2" rtl="0"/>
            <a:r>
              <a:rPr lang="tr-TR"/>
              <a:t>Üçüncü düzey</a:t>
            </a:r>
          </a:p>
          <a:p>
            <a:pPr lvl="3" rtl="0"/>
            <a:r>
              <a:rPr lang="tr-TR"/>
              <a:t>Dördüncü düzey</a:t>
            </a:r>
          </a:p>
          <a:p>
            <a:pPr lvl="4" rtl="0"/>
            <a:r>
              <a:rPr lang="tr-TR"/>
              <a:t>Beşinci düzey</a:t>
            </a:r>
            <a:endParaRPr lang="tr-TR" dirty="0"/>
          </a:p>
        </p:txBody>
      </p:sp>
      <p:sp>
        <p:nvSpPr>
          <p:cNvPr id="11" name="Metin Yer Tutucusu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511475"/>
            <a:ext cx="3600450" cy="4679250"/>
          </a:xfrm>
        </p:spPr>
        <p:txBody>
          <a:bodyPr rtlCol="0"/>
          <a:lstStyle/>
          <a:p>
            <a:pPr lvl="0" rtl="0"/>
            <a:r>
              <a:rPr lang="tr-TR"/>
              <a:t>Asıl metin stillerini düzenlemek için tıklayın</a:t>
            </a:r>
          </a:p>
          <a:p>
            <a:pPr lvl="1" rtl="0"/>
            <a:r>
              <a:rPr lang="tr-TR"/>
              <a:t>İkinci düzey</a:t>
            </a:r>
          </a:p>
          <a:p>
            <a:pPr lvl="2" rtl="0"/>
            <a:r>
              <a:rPr lang="tr-TR"/>
              <a:t>Üçüncü düzey</a:t>
            </a:r>
          </a:p>
          <a:p>
            <a:pPr lvl="3" rtl="0"/>
            <a:r>
              <a:rPr lang="tr-TR"/>
              <a:t>Dördüncü düzey</a:t>
            </a:r>
          </a:p>
          <a:p>
            <a:pPr lvl="4" rtl="0"/>
            <a:r>
              <a:rPr lang="tr-TR"/>
              <a:t>Beşinci düzey</a:t>
            </a:r>
            <a:endParaRPr lang="tr-TR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tr-TR" dirty="0"/>
              <a:t>Alt bilgi ekleme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tr-TR" dirty="0"/>
              <a:t>Sayfa başlığını düzenlemek için tıklayın</a:t>
            </a:r>
          </a:p>
        </p:txBody>
      </p:sp>
      <p:sp>
        <p:nvSpPr>
          <p:cNvPr id="10" name="Alt Başlık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tr-TR" dirty="0"/>
              <a:t>Alt Başlık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tr-TR"/>
              <a:t>Asıl metin stillerini düzenlemek için tıklayın</a:t>
            </a:r>
          </a:p>
          <a:p>
            <a:pPr lvl="1" rtl="0"/>
            <a:r>
              <a:rPr lang="tr-TR"/>
              <a:t>İkinci düzey</a:t>
            </a:r>
          </a:p>
          <a:p>
            <a:pPr lvl="2" rtl="0"/>
            <a:r>
              <a:rPr lang="tr-TR"/>
              <a:t>Üçüncü düzey</a:t>
            </a:r>
          </a:p>
          <a:p>
            <a:pPr lvl="3" rtl="0"/>
            <a:r>
              <a:rPr lang="tr-TR"/>
              <a:t>Dördüncü düzey</a:t>
            </a:r>
          </a:p>
          <a:p>
            <a:pPr lvl="4" rtl="0"/>
            <a:r>
              <a:rPr lang="tr-TR"/>
              <a:t>Beşinci düzey</a:t>
            </a:r>
            <a:endParaRPr lang="tr-TR" dirty="0"/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 rtlCol="0"/>
          <a:lstStyle/>
          <a:p>
            <a:pPr lvl="0" rtl="0"/>
            <a:r>
              <a:rPr lang="tr-TR"/>
              <a:t>Asıl metin stillerini düzenlemek için tıklayın</a:t>
            </a:r>
          </a:p>
          <a:p>
            <a:pPr lvl="1" rtl="0"/>
            <a:r>
              <a:rPr lang="tr-TR"/>
              <a:t>İkinci düzey</a:t>
            </a:r>
          </a:p>
          <a:p>
            <a:pPr lvl="2" rtl="0"/>
            <a:r>
              <a:rPr lang="tr-TR"/>
              <a:t>Üçüncü düzey</a:t>
            </a:r>
          </a:p>
          <a:p>
            <a:pPr lvl="3" rtl="0"/>
            <a:r>
              <a:rPr lang="tr-TR"/>
              <a:t>Dördüncü düzey</a:t>
            </a:r>
          </a:p>
          <a:p>
            <a:pPr lvl="4" rtl="0"/>
            <a:r>
              <a:rPr lang="tr-TR"/>
              <a:t>Beşinci düzey</a:t>
            </a:r>
            <a:endParaRPr lang="tr-TR" dirty="0"/>
          </a:p>
        </p:txBody>
      </p:sp>
      <p:sp>
        <p:nvSpPr>
          <p:cNvPr id="13" name="Metin Yer Tutucusu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 rtlCol="0"/>
          <a:lstStyle/>
          <a:p>
            <a:pPr lvl="0" rtl="0"/>
            <a:r>
              <a:rPr lang="tr-TR"/>
              <a:t>Asıl metin stillerini düzenlemek için tıklayın</a:t>
            </a:r>
          </a:p>
          <a:p>
            <a:pPr lvl="1" rtl="0"/>
            <a:r>
              <a:rPr lang="tr-TR"/>
              <a:t>İkinci düzey</a:t>
            </a:r>
          </a:p>
          <a:p>
            <a:pPr lvl="2" rtl="0"/>
            <a:r>
              <a:rPr lang="tr-TR"/>
              <a:t>Üçüncü düzey</a:t>
            </a:r>
          </a:p>
          <a:p>
            <a:pPr lvl="3" rtl="0"/>
            <a:r>
              <a:rPr lang="tr-TR"/>
              <a:t>Dördüncü düzey</a:t>
            </a:r>
          </a:p>
          <a:p>
            <a:pPr lvl="4" rtl="0"/>
            <a:r>
              <a:rPr lang="tr-TR"/>
              <a:t>Beşinci düzey</a:t>
            </a:r>
            <a:endParaRPr lang="tr-TR" dirty="0"/>
          </a:p>
        </p:txBody>
      </p:sp>
      <p:sp>
        <p:nvSpPr>
          <p:cNvPr id="15" name="Metin Yer Tutucusu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 rtlCol="0"/>
          <a:lstStyle/>
          <a:p>
            <a:pPr lvl="0" rtl="0"/>
            <a:r>
              <a:rPr lang="tr-TR"/>
              <a:t>Asıl metin stillerini düzenlemek için tıklayın</a:t>
            </a:r>
          </a:p>
          <a:p>
            <a:pPr lvl="1" rtl="0"/>
            <a:r>
              <a:rPr lang="tr-TR"/>
              <a:t>İkinci düzey</a:t>
            </a:r>
          </a:p>
          <a:p>
            <a:pPr lvl="2" rtl="0"/>
            <a:r>
              <a:rPr lang="tr-TR"/>
              <a:t>Üçüncü düzey</a:t>
            </a:r>
          </a:p>
          <a:p>
            <a:pPr lvl="3" rtl="0"/>
            <a:r>
              <a:rPr lang="tr-TR"/>
              <a:t>Dördüncü düzey</a:t>
            </a:r>
          </a:p>
          <a:p>
            <a:pPr lvl="4" rtl="0"/>
            <a:r>
              <a:rPr lang="tr-TR"/>
              <a:t>Beşinci düzey</a:t>
            </a:r>
            <a:endParaRPr lang="tr-TR" dirty="0"/>
          </a:p>
        </p:txBody>
      </p:sp>
      <p:sp>
        <p:nvSpPr>
          <p:cNvPr id="17" name="Metin Yer Tutucusu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 rtlCol="0"/>
          <a:lstStyle/>
          <a:p>
            <a:pPr lvl="0" rtl="0"/>
            <a:r>
              <a:rPr lang="tr-TR"/>
              <a:t>Asıl metin stillerini düzenlemek için tıklayın</a:t>
            </a:r>
          </a:p>
          <a:p>
            <a:pPr lvl="1" rtl="0"/>
            <a:r>
              <a:rPr lang="tr-TR"/>
              <a:t>İkinci düzey</a:t>
            </a:r>
          </a:p>
          <a:p>
            <a:pPr lvl="2" rtl="0"/>
            <a:r>
              <a:rPr lang="tr-TR"/>
              <a:t>Üçüncü düzey</a:t>
            </a:r>
          </a:p>
          <a:p>
            <a:pPr lvl="3" rtl="0"/>
            <a:r>
              <a:rPr lang="tr-TR"/>
              <a:t>Dördüncü düzey</a:t>
            </a:r>
          </a:p>
          <a:p>
            <a:pPr lvl="4" rtl="0"/>
            <a:r>
              <a:rPr lang="tr-TR"/>
              <a:t>Beşinci düzey</a:t>
            </a:r>
            <a:endParaRPr lang="tr-TR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tr-TR" dirty="0"/>
              <a:t>Alt bilgi ekleme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 Bilgi Yer Tutucusu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tr-TR" dirty="0"/>
              <a:t>Alt bilgi ekleme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27656" y="6277243"/>
            <a:ext cx="464344" cy="400188"/>
          </a:xfrm>
        </p:spPr>
        <p:txBody>
          <a:bodyPr rtlCol="0"/>
          <a:lstStyle/>
          <a:p>
            <a:pPr rtl="0"/>
            <a:fld id="{19B51A1E-902D-48AF-9020-955120F399B6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FDA62AF0-09F3-496A-8AEC-73322785B5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DB191889-EE45-4AB0-8724-E301E84736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65061482-EDB0-45A0-B31D-610E66BDEC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F4A914-A28A-4BAE-AC9A-9AC3BC6692EE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062637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Başlık, 4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 sz="quarter"/>
          </p:nvPr>
        </p:nvSpPr>
        <p:spPr>
          <a:xfrm>
            <a:off x="1826684" y="301625"/>
            <a:ext cx="9751483" cy="1143000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1826684" y="1827213"/>
            <a:ext cx="4773083" cy="198120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>
          <a:xfrm>
            <a:off x="6802967" y="1827213"/>
            <a:ext cx="4775200" cy="198120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>
          <a:xfrm>
            <a:off x="1826684" y="3960813"/>
            <a:ext cx="4773083" cy="198120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6802967" y="3960813"/>
            <a:ext cx="4775200" cy="198120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094E56FD-CAA6-4385-A135-1AC65D3811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C4CAA539-3A66-4619-850C-5837D64239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BD2DE797-FC0A-4D1D-A4F7-E59D024C31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DBDA0-A1EA-4AC4-8718-05C0C4F6627D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4878044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Başlık, Metin ve 2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384800" cy="198120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384800" cy="198120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28F14C0-234A-44F6-9633-D27299ED02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9F3C5-3842-4F1B-9DE5-1BD5937F6D56}" type="datetime1">
              <a:rPr lang="en-US"/>
              <a:pPr>
                <a:defRPr/>
              </a:pPr>
              <a:t>3/18/2020</a:t>
            </a:fld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B95F5EE-7426-4801-873A-E2AEE176EB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DBC1D6F5-C337-4A87-AB83-B09FD0D699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A59E81-3AB1-4262-A3B2-06DBC92EE2D1}" type="slidenum">
              <a:rPr lang="en-US" altLang="tr-TR"/>
              <a:pPr/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5174365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Başlık, İçeri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F0D51C5A-0501-4B91-9935-1F7CCFA656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0B622611-1870-4EC5-830C-0DAB0E7690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DF61FFCE-09D0-43BF-ADF4-5D5E20A3A1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94C8C-450D-4370-BCEA-57B70E4F112B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667535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sim Yer Tutucusu 20">
            <a:extLst>
              <a:ext uri="{FF2B5EF4-FFF2-40B4-BE49-F238E27FC236}">
                <a16:creationId xmlns:a16="http://schemas.microsoft.com/office/drawing/2014/main" id="{9A70B137-2503-4803-9F56-620A586FA49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0655455" cy="68580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1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0" rtlCol="0" anchor="t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tr-TR" dirty="0"/>
              <a:t>Fotoğraf Ekleme veya Sürükleyip Bırakma</a:t>
            </a: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8293" y="3271757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36000" rIns="180000" bIns="180000" rtlCol="0" anchor="t"/>
          <a:lstStyle>
            <a:lvl1pPr algn="l">
              <a:lnSpc>
                <a:spcPts val="50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tr-TR" dirty="0"/>
              <a:t>Sunu başlığını düzenlemek için başlığa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30300" y="5250494"/>
            <a:ext cx="4000500" cy="997905"/>
          </a:xfrm>
          <a:noFill/>
        </p:spPr>
        <p:txBody>
          <a:bodyPr lIns="0" tIns="0" rIns="0" bIns="0" rtlCol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tr-TR" dirty="0"/>
              <a:t>Asıl alt başlık stilini düzenlemek için tıklatın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yırıcı Slay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sim Yer Tutucusu 10">
            <a:extLst>
              <a:ext uri="{FF2B5EF4-FFF2-40B4-BE49-F238E27FC236}">
                <a16:creationId xmlns:a16="http://schemas.microsoft.com/office/drawing/2014/main" id="{7CE129D0-CB7B-444C-AF89-B1CB663E36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18374"/>
            <a:ext cx="8687356" cy="6439627"/>
          </a:xfrm>
          <a:custGeom>
            <a:avLst/>
            <a:gdLst>
              <a:gd name="connsiteX0" fmla="*/ 0 w 8687356"/>
              <a:gd name="connsiteY0" fmla="*/ 5592682 h 6439627"/>
              <a:gd name="connsiteX1" fmla="*/ 186296 w 8687356"/>
              <a:gd name="connsiteY1" fmla="*/ 5593149 h 6439627"/>
              <a:gd name="connsiteX2" fmla="*/ 1348900 w 8687356"/>
              <a:gd name="connsiteY2" fmla="*/ 5596063 h 6439627"/>
              <a:gd name="connsiteX3" fmla="*/ 1800991 w 8687356"/>
              <a:gd name="connsiteY3" fmla="*/ 5851702 h 6439627"/>
              <a:gd name="connsiteX4" fmla="*/ 2106366 w 8687356"/>
              <a:gd name="connsiteY4" fmla="*/ 6380627 h 6439627"/>
              <a:gd name="connsiteX5" fmla="*/ 2140430 w 8687356"/>
              <a:gd name="connsiteY5" fmla="*/ 6439627 h 6439627"/>
              <a:gd name="connsiteX6" fmla="*/ 0 w 8687356"/>
              <a:gd name="connsiteY6" fmla="*/ 6439627 h 6439627"/>
              <a:gd name="connsiteX7" fmla="*/ 693821 w 8687356"/>
              <a:gd name="connsiteY7" fmla="*/ 3646328 h 6439627"/>
              <a:gd name="connsiteX8" fmla="*/ 1586357 w 8687356"/>
              <a:gd name="connsiteY8" fmla="*/ 3648566 h 6439627"/>
              <a:gd name="connsiteX9" fmla="*/ 1724950 w 8687356"/>
              <a:gd name="connsiteY9" fmla="*/ 3726935 h 6439627"/>
              <a:gd name="connsiteX10" fmla="*/ 2172189 w 8687356"/>
              <a:gd name="connsiteY10" fmla="*/ 4501577 h 6439627"/>
              <a:gd name="connsiteX11" fmla="*/ 2171729 w 8687356"/>
              <a:gd name="connsiteY11" fmla="*/ 4662459 h 6439627"/>
              <a:gd name="connsiteX12" fmla="*/ 1726432 w 8687356"/>
              <a:gd name="connsiteY12" fmla="*/ 5434863 h 6439627"/>
              <a:gd name="connsiteX13" fmla="*/ 1589746 w 8687356"/>
              <a:gd name="connsiteY13" fmla="*/ 5513779 h 6439627"/>
              <a:gd name="connsiteX14" fmla="*/ 698177 w 8687356"/>
              <a:gd name="connsiteY14" fmla="*/ 5513215 h 6439627"/>
              <a:gd name="connsiteX15" fmla="*/ 558617 w 8687356"/>
              <a:gd name="connsiteY15" fmla="*/ 5433172 h 6439627"/>
              <a:gd name="connsiteX16" fmla="*/ 111378 w 8687356"/>
              <a:gd name="connsiteY16" fmla="*/ 4658531 h 6439627"/>
              <a:gd name="connsiteX17" fmla="*/ 112805 w 8687356"/>
              <a:gd name="connsiteY17" fmla="*/ 4499321 h 6439627"/>
              <a:gd name="connsiteX18" fmla="*/ 557135 w 8687356"/>
              <a:gd name="connsiteY18" fmla="*/ 3725244 h 6439627"/>
              <a:gd name="connsiteX19" fmla="*/ 693821 w 8687356"/>
              <a:gd name="connsiteY19" fmla="*/ 3646328 h 6439627"/>
              <a:gd name="connsiteX20" fmla="*/ 1975378 w 8687356"/>
              <a:gd name="connsiteY20" fmla="*/ 3263784 h 6439627"/>
              <a:gd name="connsiteX21" fmla="*/ 2292917 w 8687356"/>
              <a:gd name="connsiteY21" fmla="*/ 3264581 h 6439627"/>
              <a:gd name="connsiteX22" fmla="*/ 2342225 w 8687356"/>
              <a:gd name="connsiteY22" fmla="*/ 3292462 h 6439627"/>
              <a:gd name="connsiteX23" fmla="*/ 2501341 w 8687356"/>
              <a:gd name="connsiteY23" fmla="*/ 3568059 h 6439627"/>
              <a:gd name="connsiteX24" fmla="*/ 2501177 w 8687356"/>
              <a:gd name="connsiteY24" fmla="*/ 3625297 h 6439627"/>
              <a:gd name="connsiteX25" fmla="*/ 2342753 w 8687356"/>
              <a:gd name="connsiteY25" fmla="*/ 3900096 h 6439627"/>
              <a:gd name="connsiteX26" fmla="*/ 2294123 w 8687356"/>
              <a:gd name="connsiteY26" fmla="*/ 3928173 h 6439627"/>
              <a:gd name="connsiteX27" fmla="*/ 1976927 w 8687356"/>
              <a:gd name="connsiteY27" fmla="*/ 3927972 h 6439627"/>
              <a:gd name="connsiteX28" fmla="*/ 1927275 w 8687356"/>
              <a:gd name="connsiteY28" fmla="*/ 3899495 h 6439627"/>
              <a:gd name="connsiteX29" fmla="*/ 1768160 w 8687356"/>
              <a:gd name="connsiteY29" fmla="*/ 3623899 h 6439627"/>
              <a:gd name="connsiteX30" fmla="*/ 1768668 w 8687356"/>
              <a:gd name="connsiteY30" fmla="*/ 3567256 h 6439627"/>
              <a:gd name="connsiteX31" fmla="*/ 1926748 w 8687356"/>
              <a:gd name="connsiteY31" fmla="*/ 3291861 h 6439627"/>
              <a:gd name="connsiteX32" fmla="*/ 1975378 w 8687356"/>
              <a:gd name="connsiteY32" fmla="*/ 3263784 h 6439627"/>
              <a:gd name="connsiteX33" fmla="*/ 2130702 w 8687356"/>
              <a:gd name="connsiteY33" fmla="*/ 2828022 h 6439627"/>
              <a:gd name="connsiteX34" fmla="*/ 2298374 w 8687356"/>
              <a:gd name="connsiteY34" fmla="*/ 2828442 h 6439627"/>
              <a:gd name="connsiteX35" fmla="*/ 2324410 w 8687356"/>
              <a:gd name="connsiteY35" fmla="*/ 2843165 h 6439627"/>
              <a:gd name="connsiteX36" fmla="*/ 2408429 w 8687356"/>
              <a:gd name="connsiteY36" fmla="*/ 2988689 h 6439627"/>
              <a:gd name="connsiteX37" fmla="*/ 2408342 w 8687356"/>
              <a:gd name="connsiteY37" fmla="*/ 3018913 h 6439627"/>
              <a:gd name="connsiteX38" fmla="*/ 2324689 w 8687356"/>
              <a:gd name="connsiteY38" fmla="*/ 3164017 h 6439627"/>
              <a:gd name="connsiteX39" fmla="*/ 2299011 w 8687356"/>
              <a:gd name="connsiteY39" fmla="*/ 3178842 h 6439627"/>
              <a:gd name="connsiteX40" fmla="*/ 2131520 w 8687356"/>
              <a:gd name="connsiteY40" fmla="*/ 3178736 h 6439627"/>
              <a:gd name="connsiteX41" fmla="*/ 2105302 w 8687356"/>
              <a:gd name="connsiteY41" fmla="*/ 3163699 h 6439627"/>
              <a:gd name="connsiteX42" fmla="*/ 2021284 w 8687356"/>
              <a:gd name="connsiteY42" fmla="*/ 3018175 h 6439627"/>
              <a:gd name="connsiteX43" fmla="*/ 2021552 w 8687356"/>
              <a:gd name="connsiteY43" fmla="*/ 2988265 h 6439627"/>
              <a:gd name="connsiteX44" fmla="*/ 2105024 w 8687356"/>
              <a:gd name="connsiteY44" fmla="*/ 2842847 h 6439627"/>
              <a:gd name="connsiteX45" fmla="*/ 2130702 w 8687356"/>
              <a:gd name="connsiteY45" fmla="*/ 2828022 h 6439627"/>
              <a:gd name="connsiteX46" fmla="*/ 3794942 w 8687356"/>
              <a:gd name="connsiteY46" fmla="*/ 2543905 h 6439627"/>
              <a:gd name="connsiteX47" fmla="*/ 6706383 w 8687356"/>
              <a:gd name="connsiteY47" fmla="*/ 2551204 h 6439627"/>
              <a:gd name="connsiteX48" fmla="*/ 7158474 w 8687356"/>
              <a:gd name="connsiteY48" fmla="*/ 2806842 h 6439627"/>
              <a:gd name="connsiteX49" fmla="*/ 8617364 w 8687356"/>
              <a:gd name="connsiteY49" fmla="*/ 5333715 h 6439627"/>
              <a:gd name="connsiteX50" fmla="*/ 8615859 w 8687356"/>
              <a:gd name="connsiteY50" fmla="*/ 5858514 h 6439627"/>
              <a:gd name="connsiteX51" fmla="*/ 8311811 w 8687356"/>
              <a:gd name="connsiteY51" fmla="*/ 6385912 h 6439627"/>
              <a:gd name="connsiteX52" fmla="*/ 8280844 w 8687356"/>
              <a:gd name="connsiteY52" fmla="*/ 6439627 h 6439627"/>
              <a:gd name="connsiteX53" fmla="*/ 2237916 w 8687356"/>
              <a:gd name="connsiteY53" fmla="*/ 6439627 h 6439627"/>
              <a:gd name="connsiteX54" fmla="*/ 2151815 w 8687356"/>
              <a:gd name="connsiteY54" fmla="*/ 6290497 h 6439627"/>
              <a:gd name="connsiteX55" fmla="*/ 1895013 w 8687356"/>
              <a:gd name="connsiteY55" fmla="*/ 5845703 h 6439627"/>
              <a:gd name="connsiteX56" fmla="*/ 1899669 w 8687356"/>
              <a:gd name="connsiteY56" fmla="*/ 5326361 h 6439627"/>
              <a:gd name="connsiteX57" fmla="*/ 3349069 w 8687356"/>
              <a:gd name="connsiteY57" fmla="*/ 2801330 h 6439627"/>
              <a:gd name="connsiteX58" fmla="*/ 3794942 w 8687356"/>
              <a:gd name="connsiteY58" fmla="*/ 2543905 h 6439627"/>
              <a:gd name="connsiteX59" fmla="*/ 634940 w 8687356"/>
              <a:gd name="connsiteY59" fmla="*/ 2395105 h 6439627"/>
              <a:gd name="connsiteX60" fmla="*/ 1188015 w 8687356"/>
              <a:gd name="connsiteY60" fmla="*/ 2396492 h 6439627"/>
              <a:gd name="connsiteX61" fmla="*/ 1273897 w 8687356"/>
              <a:gd name="connsiteY61" fmla="*/ 2445054 h 6439627"/>
              <a:gd name="connsiteX62" fmla="*/ 1551037 w 8687356"/>
              <a:gd name="connsiteY62" fmla="*/ 2925075 h 6439627"/>
              <a:gd name="connsiteX63" fmla="*/ 1550752 w 8687356"/>
              <a:gd name="connsiteY63" fmla="*/ 3024769 h 6439627"/>
              <a:gd name="connsiteX64" fmla="*/ 1274816 w 8687356"/>
              <a:gd name="connsiteY64" fmla="*/ 3503403 h 6439627"/>
              <a:gd name="connsiteX65" fmla="*/ 1190116 w 8687356"/>
              <a:gd name="connsiteY65" fmla="*/ 3552304 h 6439627"/>
              <a:gd name="connsiteX66" fmla="*/ 637639 w 8687356"/>
              <a:gd name="connsiteY66" fmla="*/ 3551955 h 6439627"/>
              <a:gd name="connsiteX67" fmla="*/ 551158 w 8687356"/>
              <a:gd name="connsiteY67" fmla="*/ 3502355 h 6439627"/>
              <a:gd name="connsiteX68" fmla="*/ 274018 w 8687356"/>
              <a:gd name="connsiteY68" fmla="*/ 3022335 h 6439627"/>
              <a:gd name="connsiteX69" fmla="*/ 274903 w 8687356"/>
              <a:gd name="connsiteY69" fmla="*/ 2923678 h 6439627"/>
              <a:gd name="connsiteX70" fmla="*/ 550240 w 8687356"/>
              <a:gd name="connsiteY70" fmla="*/ 2444007 h 6439627"/>
              <a:gd name="connsiteX71" fmla="*/ 634940 w 8687356"/>
              <a:gd name="connsiteY71" fmla="*/ 2395105 h 6439627"/>
              <a:gd name="connsiteX72" fmla="*/ 2521339 w 8687356"/>
              <a:gd name="connsiteY72" fmla="*/ 1975621 h 6439627"/>
              <a:gd name="connsiteX73" fmla="*/ 2985874 w 8687356"/>
              <a:gd name="connsiteY73" fmla="*/ 1976785 h 6439627"/>
              <a:gd name="connsiteX74" fmla="*/ 3058007 w 8687356"/>
              <a:gd name="connsiteY74" fmla="*/ 2017574 h 6439627"/>
              <a:gd name="connsiteX75" fmla="*/ 3290779 w 8687356"/>
              <a:gd name="connsiteY75" fmla="*/ 2420748 h 6439627"/>
              <a:gd name="connsiteX76" fmla="*/ 3290540 w 8687356"/>
              <a:gd name="connsiteY76" fmla="*/ 2504482 h 6439627"/>
              <a:gd name="connsiteX77" fmla="*/ 3058778 w 8687356"/>
              <a:gd name="connsiteY77" fmla="*/ 2906492 h 6439627"/>
              <a:gd name="connsiteX78" fmla="*/ 2987637 w 8687356"/>
              <a:gd name="connsiteY78" fmla="*/ 2947565 h 6439627"/>
              <a:gd name="connsiteX79" fmla="*/ 2523606 w 8687356"/>
              <a:gd name="connsiteY79" fmla="*/ 2947271 h 6439627"/>
              <a:gd name="connsiteX80" fmla="*/ 2450970 w 8687356"/>
              <a:gd name="connsiteY80" fmla="*/ 2905612 h 6439627"/>
              <a:gd name="connsiteX81" fmla="*/ 2218197 w 8687356"/>
              <a:gd name="connsiteY81" fmla="*/ 2502438 h 6439627"/>
              <a:gd name="connsiteX82" fmla="*/ 2218941 w 8687356"/>
              <a:gd name="connsiteY82" fmla="*/ 2419574 h 6439627"/>
              <a:gd name="connsiteX83" fmla="*/ 2450199 w 8687356"/>
              <a:gd name="connsiteY83" fmla="*/ 2016694 h 6439627"/>
              <a:gd name="connsiteX84" fmla="*/ 2521339 w 8687356"/>
              <a:gd name="connsiteY84" fmla="*/ 1975621 h 6439627"/>
              <a:gd name="connsiteX85" fmla="*/ 3564142 w 8687356"/>
              <a:gd name="connsiteY85" fmla="*/ 34 h 6439627"/>
              <a:gd name="connsiteX86" fmla="*/ 4738405 w 8687356"/>
              <a:gd name="connsiteY86" fmla="*/ 2977 h 6439627"/>
              <a:gd name="connsiteX87" fmla="*/ 4920745 w 8687356"/>
              <a:gd name="connsiteY87" fmla="*/ 106084 h 6439627"/>
              <a:gd name="connsiteX88" fmla="*/ 5509155 w 8687356"/>
              <a:gd name="connsiteY88" fmla="*/ 1125240 h 6439627"/>
              <a:gd name="connsiteX89" fmla="*/ 5508549 w 8687356"/>
              <a:gd name="connsiteY89" fmla="*/ 1336906 h 6439627"/>
              <a:gd name="connsiteX90" fmla="*/ 4922696 w 8687356"/>
              <a:gd name="connsiteY90" fmla="*/ 2353119 h 6439627"/>
              <a:gd name="connsiteX91" fmla="*/ 4742864 w 8687356"/>
              <a:gd name="connsiteY91" fmla="*/ 2456945 h 6439627"/>
              <a:gd name="connsiteX92" fmla="*/ 3569871 w 8687356"/>
              <a:gd name="connsiteY92" fmla="*/ 2456203 h 6439627"/>
              <a:gd name="connsiteX93" fmla="*/ 3386259 w 8687356"/>
              <a:gd name="connsiteY93" fmla="*/ 2350896 h 6439627"/>
              <a:gd name="connsiteX94" fmla="*/ 2797848 w 8687356"/>
              <a:gd name="connsiteY94" fmla="*/ 1331739 h 6439627"/>
              <a:gd name="connsiteX95" fmla="*/ 2799727 w 8687356"/>
              <a:gd name="connsiteY95" fmla="*/ 1122274 h 6439627"/>
              <a:gd name="connsiteX96" fmla="*/ 3384310 w 8687356"/>
              <a:gd name="connsiteY96" fmla="*/ 103860 h 6439627"/>
              <a:gd name="connsiteX97" fmla="*/ 3564142 w 8687356"/>
              <a:gd name="connsiteY97" fmla="*/ 34 h 643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8687356" h="6439627">
                <a:moveTo>
                  <a:pt x="0" y="5592682"/>
                </a:moveTo>
                <a:lnTo>
                  <a:pt x="186296" y="5593149"/>
                </a:lnTo>
                <a:cubicBezTo>
                  <a:pt x="510155" y="5593961"/>
                  <a:pt x="893987" y="5594923"/>
                  <a:pt x="1348900" y="5596063"/>
                </a:cubicBezTo>
                <a:cubicBezTo>
                  <a:pt x="1534387" y="5590847"/>
                  <a:pt x="1709614" y="5693431"/>
                  <a:pt x="1800991" y="5851702"/>
                </a:cubicBezTo>
                <a:cubicBezTo>
                  <a:pt x="1800991" y="5851702"/>
                  <a:pt x="1800991" y="5851702"/>
                  <a:pt x="2106366" y="6380627"/>
                </a:cubicBezTo>
                <a:lnTo>
                  <a:pt x="2140430" y="6439627"/>
                </a:lnTo>
                <a:lnTo>
                  <a:pt x="0" y="6439627"/>
                </a:lnTo>
                <a:close/>
                <a:moveTo>
                  <a:pt x="693821" y="3646328"/>
                </a:moveTo>
                <a:cubicBezTo>
                  <a:pt x="693821" y="3646328"/>
                  <a:pt x="693821" y="3646328"/>
                  <a:pt x="1586357" y="3648566"/>
                </a:cubicBezTo>
                <a:cubicBezTo>
                  <a:pt x="1643220" y="3646968"/>
                  <a:pt x="1696937" y="3678416"/>
                  <a:pt x="1724950" y="3726935"/>
                </a:cubicBezTo>
                <a:cubicBezTo>
                  <a:pt x="1724950" y="3726935"/>
                  <a:pt x="1724950" y="3726935"/>
                  <a:pt x="2172189" y="4501577"/>
                </a:cubicBezTo>
                <a:cubicBezTo>
                  <a:pt x="2201168" y="4551769"/>
                  <a:pt x="2200578" y="4612341"/>
                  <a:pt x="2171729" y="4662459"/>
                </a:cubicBezTo>
                <a:cubicBezTo>
                  <a:pt x="2171729" y="4662459"/>
                  <a:pt x="2171729" y="4662459"/>
                  <a:pt x="1726432" y="5434863"/>
                </a:cubicBezTo>
                <a:cubicBezTo>
                  <a:pt x="1699249" y="5484020"/>
                  <a:pt x="1645909" y="5514815"/>
                  <a:pt x="1589746" y="5513779"/>
                </a:cubicBezTo>
                <a:cubicBezTo>
                  <a:pt x="1589746" y="5513779"/>
                  <a:pt x="1589746" y="5513779"/>
                  <a:pt x="698177" y="5513215"/>
                </a:cubicBezTo>
                <a:cubicBezTo>
                  <a:pt x="640348" y="5513140"/>
                  <a:pt x="587596" y="5483366"/>
                  <a:pt x="558617" y="5433172"/>
                </a:cubicBezTo>
                <a:cubicBezTo>
                  <a:pt x="558617" y="5433172"/>
                  <a:pt x="558617" y="5433172"/>
                  <a:pt x="111378" y="4658531"/>
                </a:cubicBezTo>
                <a:cubicBezTo>
                  <a:pt x="83365" y="4610012"/>
                  <a:pt x="82990" y="4547767"/>
                  <a:pt x="112805" y="4499321"/>
                </a:cubicBezTo>
                <a:cubicBezTo>
                  <a:pt x="112805" y="4499321"/>
                  <a:pt x="112805" y="4499321"/>
                  <a:pt x="557135" y="3725244"/>
                </a:cubicBezTo>
                <a:cubicBezTo>
                  <a:pt x="584319" y="3676088"/>
                  <a:pt x="637659" y="3645292"/>
                  <a:pt x="693821" y="3646328"/>
                </a:cubicBezTo>
                <a:close/>
                <a:moveTo>
                  <a:pt x="1975378" y="3263784"/>
                </a:moveTo>
                <a:cubicBezTo>
                  <a:pt x="1975378" y="3263784"/>
                  <a:pt x="1975378" y="3263784"/>
                  <a:pt x="2292917" y="3264581"/>
                </a:cubicBezTo>
                <a:cubicBezTo>
                  <a:pt x="2313148" y="3264012"/>
                  <a:pt x="2332259" y="3275200"/>
                  <a:pt x="2342225" y="3292462"/>
                </a:cubicBezTo>
                <a:cubicBezTo>
                  <a:pt x="2342225" y="3292462"/>
                  <a:pt x="2342225" y="3292462"/>
                  <a:pt x="2501341" y="3568059"/>
                </a:cubicBezTo>
                <a:cubicBezTo>
                  <a:pt x="2511651" y="3585916"/>
                  <a:pt x="2511441" y="3607466"/>
                  <a:pt x="2501177" y="3625297"/>
                </a:cubicBezTo>
                <a:cubicBezTo>
                  <a:pt x="2501177" y="3625297"/>
                  <a:pt x="2501177" y="3625297"/>
                  <a:pt x="2342753" y="3900096"/>
                </a:cubicBezTo>
                <a:cubicBezTo>
                  <a:pt x="2333082" y="3917585"/>
                  <a:pt x="2314104" y="3928542"/>
                  <a:pt x="2294123" y="3928173"/>
                </a:cubicBezTo>
                <a:cubicBezTo>
                  <a:pt x="2294123" y="3928173"/>
                  <a:pt x="2294123" y="3928173"/>
                  <a:pt x="1976927" y="3927972"/>
                </a:cubicBezTo>
                <a:cubicBezTo>
                  <a:pt x="1956353" y="3927946"/>
                  <a:pt x="1937585" y="3917353"/>
                  <a:pt x="1927275" y="3899495"/>
                </a:cubicBezTo>
                <a:cubicBezTo>
                  <a:pt x="1927275" y="3899495"/>
                  <a:pt x="1927275" y="3899495"/>
                  <a:pt x="1768160" y="3623899"/>
                </a:cubicBezTo>
                <a:cubicBezTo>
                  <a:pt x="1758193" y="3606636"/>
                  <a:pt x="1758060" y="3584492"/>
                  <a:pt x="1768668" y="3567256"/>
                </a:cubicBezTo>
                <a:cubicBezTo>
                  <a:pt x="1768668" y="3567256"/>
                  <a:pt x="1768668" y="3567256"/>
                  <a:pt x="1926748" y="3291861"/>
                </a:cubicBezTo>
                <a:cubicBezTo>
                  <a:pt x="1936419" y="3274372"/>
                  <a:pt x="1955397" y="3263416"/>
                  <a:pt x="1975378" y="3263784"/>
                </a:cubicBezTo>
                <a:close/>
                <a:moveTo>
                  <a:pt x="2130702" y="2828022"/>
                </a:moveTo>
                <a:cubicBezTo>
                  <a:pt x="2130702" y="2828022"/>
                  <a:pt x="2130702" y="2828022"/>
                  <a:pt x="2298374" y="2828442"/>
                </a:cubicBezTo>
                <a:cubicBezTo>
                  <a:pt x="2309057" y="2828143"/>
                  <a:pt x="2319148" y="2834050"/>
                  <a:pt x="2324410" y="2843165"/>
                </a:cubicBezTo>
                <a:cubicBezTo>
                  <a:pt x="2324410" y="2843165"/>
                  <a:pt x="2324410" y="2843165"/>
                  <a:pt x="2408429" y="2988689"/>
                </a:cubicBezTo>
                <a:cubicBezTo>
                  <a:pt x="2413873" y="2998119"/>
                  <a:pt x="2413762" y="3009498"/>
                  <a:pt x="2408342" y="3018913"/>
                </a:cubicBezTo>
                <a:cubicBezTo>
                  <a:pt x="2408342" y="3018913"/>
                  <a:pt x="2408342" y="3018913"/>
                  <a:pt x="2324689" y="3164017"/>
                </a:cubicBezTo>
                <a:cubicBezTo>
                  <a:pt x="2319583" y="3173251"/>
                  <a:pt x="2309561" y="3179037"/>
                  <a:pt x="2299011" y="3178842"/>
                </a:cubicBezTo>
                <a:cubicBezTo>
                  <a:pt x="2299011" y="3178842"/>
                  <a:pt x="2299011" y="3178842"/>
                  <a:pt x="2131520" y="3178736"/>
                </a:cubicBezTo>
                <a:cubicBezTo>
                  <a:pt x="2120657" y="3178722"/>
                  <a:pt x="2110746" y="3173129"/>
                  <a:pt x="2105302" y="3163699"/>
                </a:cubicBezTo>
                <a:cubicBezTo>
                  <a:pt x="2105302" y="3163699"/>
                  <a:pt x="2105302" y="3163699"/>
                  <a:pt x="2021284" y="3018175"/>
                </a:cubicBezTo>
                <a:cubicBezTo>
                  <a:pt x="2016021" y="3009060"/>
                  <a:pt x="2015951" y="2997367"/>
                  <a:pt x="2021552" y="2988265"/>
                </a:cubicBezTo>
                <a:cubicBezTo>
                  <a:pt x="2021552" y="2988265"/>
                  <a:pt x="2021552" y="2988265"/>
                  <a:pt x="2105024" y="2842847"/>
                </a:cubicBezTo>
                <a:cubicBezTo>
                  <a:pt x="2110131" y="2833613"/>
                  <a:pt x="2120152" y="2827827"/>
                  <a:pt x="2130702" y="2828022"/>
                </a:cubicBezTo>
                <a:close/>
                <a:moveTo>
                  <a:pt x="3794942" y="2543905"/>
                </a:moveTo>
                <a:cubicBezTo>
                  <a:pt x="3794942" y="2543905"/>
                  <a:pt x="3794942" y="2543905"/>
                  <a:pt x="6706383" y="2551204"/>
                </a:cubicBezTo>
                <a:cubicBezTo>
                  <a:pt x="6891871" y="2545988"/>
                  <a:pt x="7067096" y="2648572"/>
                  <a:pt x="7158474" y="2806842"/>
                </a:cubicBezTo>
                <a:cubicBezTo>
                  <a:pt x="7158474" y="2806842"/>
                  <a:pt x="7158474" y="2806842"/>
                  <a:pt x="8617364" y="5333715"/>
                </a:cubicBezTo>
                <a:cubicBezTo>
                  <a:pt x="8711893" y="5497443"/>
                  <a:pt x="8709969" y="5695027"/>
                  <a:pt x="8615859" y="5858514"/>
                </a:cubicBezTo>
                <a:cubicBezTo>
                  <a:pt x="8615859" y="5858514"/>
                  <a:pt x="8615859" y="5858514"/>
                  <a:pt x="8311811" y="6385912"/>
                </a:cubicBezTo>
                <a:lnTo>
                  <a:pt x="8280844" y="6439627"/>
                </a:lnTo>
                <a:lnTo>
                  <a:pt x="2237916" y="6439627"/>
                </a:lnTo>
                <a:lnTo>
                  <a:pt x="2151815" y="6290497"/>
                </a:lnTo>
                <a:cubicBezTo>
                  <a:pt x="2071676" y="6151692"/>
                  <a:pt x="1986194" y="6003633"/>
                  <a:pt x="1895013" y="5845703"/>
                </a:cubicBezTo>
                <a:cubicBezTo>
                  <a:pt x="1803636" y="5687432"/>
                  <a:pt x="1802408" y="5484390"/>
                  <a:pt x="1899669" y="5326361"/>
                </a:cubicBezTo>
                <a:cubicBezTo>
                  <a:pt x="1899669" y="5326361"/>
                  <a:pt x="1899669" y="5326361"/>
                  <a:pt x="3349069" y="2801330"/>
                </a:cubicBezTo>
                <a:cubicBezTo>
                  <a:pt x="3437742" y="2640982"/>
                  <a:pt x="3611741" y="2540524"/>
                  <a:pt x="3794942" y="2543905"/>
                </a:cubicBezTo>
                <a:close/>
                <a:moveTo>
                  <a:pt x="634940" y="2395105"/>
                </a:moveTo>
                <a:cubicBezTo>
                  <a:pt x="634940" y="2395105"/>
                  <a:pt x="634940" y="2395105"/>
                  <a:pt x="1188015" y="2396492"/>
                </a:cubicBezTo>
                <a:cubicBezTo>
                  <a:pt x="1223252" y="2395501"/>
                  <a:pt x="1256539" y="2414988"/>
                  <a:pt x="1273897" y="2445054"/>
                </a:cubicBezTo>
                <a:cubicBezTo>
                  <a:pt x="1273897" y="2445054"/>
                  <a:pt x="1273897" y="2445054"/>
                  <a:pt x="1551037" y="2925075"/>
                </a:cubicBezTo>
                <a:cubicBezTo>
                  <a:pt x="1568994" y="2956177"/>
                  <a:pt x="1568629" y="2993712"/>
                  <a:pt x="1550752" y="3024769"/>
                </a:cubicBezTo>
                <a:cubicBezTo>
                  <a:pt x="1550752" y="3024769"/>
                  <a:pt x="1550752" y="3024769"/>
                  <a:pt x="1274816" y="3503403"/>
                </a:cubicBezTo>
                <a:cubicBezTo>
                  <a:pt x="1257971" y="3533863"/>
                  <a:pt x="1224917" y="3552947"/>
                  <a:pt x="1190116" y="3552304"/>
                </a:cubicBezTo>
                <a:cubicBezTo>
                  <a:pt x="1190116" y="3552304"/>
                  <a:pt x="1190116" y="3552304"/>
                  <a:pt x="637639" y="3551955"/>
                </a:cubicBezTo>
                <a:cubicBezTo>
                  <a:pt x="601804" y="3551909"/>
                  <a:pt x="569115" y="3533458"/>
                  <a:pt x="551158" y="3502355"/>
                </a:cubicBezTo>
                <a:cubicBezTo>
                  <a:pt x="551158" y="3502355"/>
                  <a:pt x="551158" y="3502355"/>
                  <a:pt x="274018" y="3022335"/>
                </a:cubicBezTo>
                <a:cubicBezTo>
                  <a:pt x="256660" y="2992269"/>
                  <a:pt x="256426" y="2953698"/>
                  <a:pt x="274903" y="2923678"/>
                </a:cubicBezTo>
                <a:cubicBezTo>
                  <a:pt x="274903" y="2923678"/>
                  <a:pt x="274903" y="2923678"/>
                  <a:pt x="550240" y="2444007"/>
                </a:cubicBezTo>
                <a:cubicBezTo>
                  <a:pt x="567085" y="2413547"/>
                  <a:pt x="600139" y="2394463"/>
                  <a:pt x="634940" y="2395105"/>
                </a:cubicBezTo>
                <a:close/>
                <a:moveTo>
                  <a:pt x="2521339" y="1975621"/>
                </a:moveTo>
                <a:cubicBezTo>
                  <a:pt x="2521339" y="1975621"/>
                  <a:pt x="2521339" y="1975621"/>
                  <a:pt x="2985874" y="1976785"/>
                </a:cubicBezTo>
                <a:cubicBezTo>
                  <a:pt x="3015469" y="1975952"/>
                  <a:pt x="3043427" y="1992321"/>
                  <a:pt x="3058007" y="2017574"/>
                </a:cubicBezTo>
                <a:cubicBezTo>
                  <a:pt x="3058007" y="2017574"/>
                  <a:pt x="3058007" y="2017574"/>
                  <a:pt x="3290779" y="2420748"/>
                </a:cubicBezTo>
                <a:cubicBezTo>
                  <a:pt x="3305862" y="2446871"/>
                  <a:pt x="3305555" y="2478396"/>
                  <a:pt x="3290540" y="2504482"/>
                </a:cubicBezTo>
                <a:cubicBezTo>
                  <a:pt x="3290540" y="2504482"/>
                  <a:pt x="3290540" y="2504482"/>
                  <a:pt x="3058778" y="2906492"/>
                </a:cubicBezTo>
                <a:cubicBezTo>
                  <a:pt x="3044630" y="2932076"/>
                  <a:pt x="3016868" y="2948104"/>
                  <a:pt x="2987637" y="2947565"/>
                </a:cubicBezTo>
                <a:cubicBezTo>
                  <a:pt x="2987637" y="2947565"/>
                  <a:pt x="2987637" y="2947565"/>
                  <a:pt x="2523606" y="2947271"/>
                </a:cubicBezTo>
                <a:cubicBezTo>
                  <a:pt x="2493508" y="2947232"/>
                  <a:pt x="2466052" y="2931735"/>
                  <a:pt x="2450970" y="2905612"/>
                </a:cubicBezTo>
                <a:cubicBezTo>
                  <a:pt x="2450970" y="2905612"/>
                  <a:pt x="2450970" y="2905612"/>
                  <a:pt x="2218197" y="2502438"/>
                </a:cubicBezTo>
                <a:cubicBezTo>
                  <a:pt x="2203617" y="2477185"/>
                  <a:pt x="2203422" y="2444788"/>
                  <a:pt x="2218941" y="2419574"/>
                </a:cubicBezTo>
                <a:cubicBezTo>
                  <a:pt x="2218941" y="2419574"/>
                  <a:pt x="2218941" y="2419574"/>
                  <a:pt x="2450199" y="2016694"/>
                </a:cubicBezTo>
                <a:cubicBezTo>
                  <a:pt x="2464347" y="1991110"/>
                  <a:pt x="2492109" y="1975081"/>
                  <a:pt x="2521339" y="1975621"/>
                </a:cubicBezTo>
                <a:close/>
                <a:moveTo>
                  <a:pt x="3564142" y="34"/>
                </a:moveTo>
                <a:cubicBezTo>
                  <a:pt x="3564142" y="34"/>
                  <a:pt x="3564142" y="34"/>
                  <a:pt x="4738405" y="2977"/>
                </a:cubicBezTo>
                <a:cubicBezTo>
                  <a:pt x="4813218" y="874"/>
                  <a:pt x="4883890" y="42249"/>
                  <a:pt x="4920745" y="106084"/>
                </a:cubicBezTo>
                <a:cubicBezTo>
                  <a:pt x="4920745" y="106084"/>
                  <a:pt x="4920745" y="106084"/>
                  <a:pt x="5509155" y="1125240"/>
                </a:cubicBezTo>
                <a:cubicBezTo>
                  <a:pt x="5547281" y="1191277"/>
                  <a:pt x="5546507" y="1270967"/>
                  <a:pt x="5508549" y="1336906"/>
                </a:cubicBezTo>
                <a:cubicBezTo>
                  <a:pt x="5508549" y="1336906"/>
                  <a:pt x="5508549" y="1336906"/>
                  <a:pt x="4922696" y="2353119"/>
                </a:cubicBezTo>
                <a:cubicBezTo>
                  <a:pt x="4886932" y="2417792"/>
                  <a:pt x="4816753" y="2458309"/>
                  <a:pt x="4742864" y="2456945"/>
                </a:cubicBezTo>
                <a:cubicBezTo>
                  <a:pt x="4742864" y="2456945"/>
                  <a:pt x="4742864" y="2456945"/>
                  <a:pt x="3569871" y="2456203"/>
                </a:cubicBezTo>
                <a:cubicBezTo>
                  <a:pt x="3493788" y="2456106"/>
                  <a:pt x="3424385" y="2416932"/>
                  <a:pt x="3386259" y="2350896"/>
                </a:cubicBezTo>
                <a:cubicBezTo>
                  <a:pt x="3386259" y="2350896"/>
                  <a:pt x="3386259" y="2350896"/>
                  <a:pt x="2797848" y="1331739"/>
                </a:cubicBezTo>
                <a:cubicBezTo>
                  <a:pt x="2760993" y="1267904"/>
                  <a:pt x="2760499" y="1186012"/>
                  <a:pt x="2799727" y="1122274"/>
                </a:cubicBezTo>
                <a:cubicBezTo>
                  <a:pt x="2799727" y="1122274"/>
                  <a:pt x="2799727" y="1122274"/>
                  <a:pt x="3384310" y="103860"/>
                </a:cubicBezTo>
                <a:cubicBezTo>
                  <a:pt x="3420073" y="39188"/>
                  <a:pt x="3490251" y="-1330"/>
                  <a:pt x="3564142" y="3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tr-TR" dirty="0"/>
              <a:t>Fotoğraf Ekleme veya Sürükleyip Bırakma</a:t>
            </a: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25293" y="2408157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16000" rIns="180000" bIns="180000" rtlCol="0" anchor="t"/>
          <a:lstStyle>
            <a:lvl1pPr algn="l">
              <a:lnSpc>
                <a:spcPts val="4500"/>
              </a:lnSpc>
              <a:defRPr sz="4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tr-TR" dirty="0"/>
              <a:t>Ayırıcıyı slayt başlığını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07300" y="4386894"/>
            <a:ext cx="4000500" cy="997905"/>
          </a:xfrm>
          <a:noFill/>
        </p:spPr>
        <p:txBody>
          <a:bodyPr lIns="0" tIns="0" rIns="0" bIns="0" rtlCol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tr-TR" dirty="0"/>
              <a:t>Asıl alt başlık stilini düzenlemek için tıklatın</a:t>
            </a:r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734B1E83-6080-4D35-A216-8E5C3990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dirty="0"/>
              <a:t>Alt bilgi ekleme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DE95353-8EE1-49C9-ADAC-E76BD49D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45171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yırıcı Slay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sim Yer Tutucusu 11">
            <a:extLst>
              <a:ext uri="{FF2B5EF4-FFF2-40B4-BE49-F238E27FC236}">
                <a16:creationId xmlns:a16="http://schemas.microsoft.com/office/drawing/2014/main" id="{7B7C90C9-77F3-4C3C-97F8-425EF81FB7A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1795125" cy="6858000"/>
          </a:xfrm>
          <a:custGeom>
            <a:avLst/>
            <a:gdLst>
              <a:gd name="connsiteX0" fmla="*/ 4729712 w 11795125"/>
              <a:gd name="connsiteY0" fmla="*/ 4417922 h 6858000"/>
              <a:gd name="connsiteX1" fmla="*/ 7234278 w 11795125"/>
              <a:gd name="connsiteY1" fmla="*/ 4419507 h 6858000"/>
              <a:gd name="connsiteX2" fmla="*/ 7626325 w 11795125"/>
              <a:gd name="connsiteY2" fmla="*/ 4644358 h 6858000"/>
              <a:gd name="connsiteX3" fmla="*/ 8882694 w 11795125"/>
              <a:gd name="connsiteY3" fmla="*/ 6820455 h 6858000"/>
              <a:gd name="connsiteX4" fmla="*/ 8898077 w 11795125"/>
              <a:gd name="connsiteY4" fmla="*/ 6858000 h 6858000"/>
              <a:gd name="connsiteX5" fmla="*/ 3070863 w 11795125"/>
              <a:gd name="connsiteY5" fmla="*/ 6858000 h 6858000"/>
              <a:gd name="connsiteX6" fmla="*/ 3094823 w 11795125"/>
              <a:gd name="connsiteY6" fmla="*/ 6809422 h 6858000"/>
              <a:gd name="connsiteX7" fmla="*/ 4345735 w 11795125"/>
              <a:gd name="connsiteY7" fmla="*/ 4639611 h 6858000"/>
              <a:gd name="connsiteX8" fmla="*/ 4729712 w 11795125"/>
              <a:gd name="connsiteY8" fmla="*/ 4417922 h 6858000"/>
              <a:gd name="connsiteX9" fmla="*/ 2031302 w 11795125"/>
              <a:gd name="connsiteY9" fmla="*/ 2039301 h 6858000"/>
              <a:gd name="connsiteX10" fmla="*/ 2747265 w 11795125"/>
              <a:gd name="connsiteY10" fmla="*/ 2039754 h 6858000"/>
              <a:gd name="connsiteX11" fmla="*/ 2859337 w 11795125"/>
              <a:gd name="connsiteY11" fmla="*/ 2104031 h 6858000"/>
              <a:gd name="connsiteX12" fmla="*/ 3218486 w 11795125"/>
              <a:gd name="connsiteY12" fmla="*/ 2726096 h 6858000"/>
              <a:gd name="connsiteX13" fmla="*/ 3217340 w 11795125"/>
              <a:gd name="connsiteY13" fmla="*/ 2853948 h 6858000"/>
              <a:gd name="connsiteX14" fmla="*/ 2860527 w 11795125"/>
              <a:gd name="connsiteY14" fmla="*/ 3475560 h 6858000"/>
              <a:gd name="connsiteX15" fmla="*/ 2750762 w 11795125"/>
              <a:gd name="connsiteY15" fmla="*/ 3538933 h 6858000"/>
              <a:gd name="connsiteX16" fmla="*/ 2034023 w 11795125"/>
              <a:gd name="connsiteY16" fmla="*/ 3537136 h 6858000"/>
              <a:gd name="connsiteX17" fmla="*/ 1922728 w 11795125"/>
              <a:gd name="connsiteY17" fmla="*/ 3474202 h 6858000"/>
              <a:gd name="connsiteX18" fmla="*/ 1563578 w 11795125"/>
              <a:gd name="connsiteY18" fmla="*/ 2852137 h 6858000"/>
              <a:gd name="connsiteX19" fmla="*/ 1563948 w 11795125"/>
              <a:gd name="connsiteY19" fmla="*/ 2722942 h 6858000"/>
              <a:gd name="connsiteX20" fmla="*/ 1921537 w 11795125"/>
              <a:gd name="connsiteY20" fmla="*/ 2102674 h 6858000"/>
              <a:gd name="connsiteX21" fmla="*/ 2031302 w 11795125"/>
              <a:gd name="connsiteY21" fmla="*/ 2039301 h 6858000"/>
              <a:gd name="connsiteX22" fmla="*/ 9343478 w 11795125"/>
              <a:gd name="connsiteY22" fmla="*/ 1795745 h 6858000"/>
              <a:gd name="connsiteX23" fmla="*/ 11620502 w 11795125"/>
              <a:gd name="connsiteY23" fmla="*/ 1797185 h 6858000"/>
              <a:gd name="connsiteX24" fmla="*/ 11795125 w 11795125"/>
              <a:gd name="connsiteY24" fmla="*/ 1797296 h 6858000"/>
              <a:gd name="connsiteX25" fmla="*/ 11795125 w 11795125"/>
              <a:gd name="connsiteY25" fmla="*/ 6858000 h 6858000"/>
              <a:gd name="connsiteX26" fmla="*/ 8996698 w 11795125"/>
              <a:gd name="connsiteY26" fmla="*/ 6858000 h 6858000"/>
              <a:gd name="connsiteX27" fmla="*/ 8963663 w 11795125"/>
              <a:gd name="connsiteY27" fmla="*/ 6815289 h 6858000"/>
              <a:gd name="connsiteX28" fmla="*/ 7707295 w 11795125"/>
              <a:gd name="connsiteY28" fmla="*/ 4639193 h 6858000"/>
              <a:gd name="connsiteX29" fmla="*/ 7708590 w 11795125"/>
              <a:gd name="connsiteY29" fmla="*/ 4187244 h 6858000"/>
              <a:gd name="connsiteX30" fmla="*/ 8959501 w 11795125"/>
              <a:gd name="connsiteY30" fmla="*/ 2017434 h 6858000"/>
              <a:gd name="connsiteX31" fmla="*/ 9343478 w 11795125"/>
              <a:gd name="connsiteY31" fmla="*/ 1795745 h 6858000"/>
              <a:gd name="connsiteX32" fmla="*/ 3102644 w 11795125"/>
              <a:gd name="connsiteY32" fmla="*/ 1739841 h 6858000"/>
              <a:gd name="connsiteX33" fmla="*/ 3385876 w 11795125"/>
              <a:gd name="connsiteY33" fmla="*/ 1740020 h 6858000"/>
              <a:gd name="connsiteX34" fmla="*/ 3430211 w 11795125"/>
              <a:gd name="connsiteY34" fmla="*/ 1765448 h 6858000"/>
              <a:gd name="connsiteX35" fmla="*/ 3572289 w 11795125"/>
              <a:gd name="connsiteY35" fmla="*/ 2011533 h 6858000"/>
              <a:gd name="connsiteX36" fmla="*/ 3571836 w 11795125"/>
              <a:gd name="connsiteY36" fmla="*/ 2062111 h 6858000"/>
              <a:gd name="connsiteX37" fmla="*/ 3430681 w 11795125"/>
              <a:gd name="connsiteY37" fmla="*/ 2308019 h 6858000"/>
              <a:gd name="connsiteX38" fmla="*/ 3387260 w 11795125"/>
              <a:gd name="connsiteY38" fmla="*/ 2333088 h 6858000"/>
              <a:gd name="connsiteX39" fmla="*/ 3103720 w 11795125"/>
              <a:gd name="connsiteY39" fmla="*/ 2332378 h 6858000"/>
              <a:gd name="connsiteX40" fmla="*/ 3059693 w 11795125"/>
              <a:gd name="connsiteY40" fmla="*/ 2307481 h 6858000"/>
              <a:gd name="connsiteX41" fmla="*/ 2917615 w 11795125"/>
              <a:gd name="connsiteY41" fmla="*/ 2061395 h 6858000"/>
              <a:gd name="connsiteX42" fmla="*/ 2917761 w 11795125"/>
              <a:gd name="connsiteY42" fmla="*/ 2010286 h 6858000"/>
              <a:gd name="connsiteX43" fmla="*/ 3059222 w 11795125"/>
              <a:gd name="connsiteY43" fmla="*/ 1764910 h 6858000"/>
              <a:gd name="connsiteX44" fmla="*/ 3102644 w 11795125"/>
              <a:gd name="connsiteY44" fmla="*/ 1739841 h 6858000"/>
              <a:gd name="connsiteX45" fmla="*/ 3522963 w 11795125"/>
              <a:gd name="connsiteY45" fmla="*/ 1598675 h 6858000"/>
              <a:gd name="connsiteX46" fmla="*/ 3625194 w 11795125"/>
              <a:gd name="connsiteY46" fmla="*/ 1598740 h 6858000"/>
              <a:gd name="connsiteX47" fmla="*/ 3641197 w 11795125"/>
              <a:gd name="connsiteY47" fmla="*/ 1607918 h 6858000"/>
              <a:gd name="connsiteX48" fmla="*/ 3692479 w 11795125"/>
              <a:gd name="connsiteY48" fmla="*/ 1696742 h 6858000"/>
              <a:gd name="connsiteX49" fmla="*/ 3692315 w 11795125"/>
              <a:gd name="connsiteY49" fmla="*/ 1714998 h 6858000"/>
              <a:gd name="connsiteX50" fmla="*/ 3641367 w 11795125"/>
              <a:gd name="connsiteY50" fmla="*/ 1803757 h 6858000"/>
              <a:gd name="connsiteX51" fmla="*/ 3625694 w 11795125"/>
              <a:gd name="connsiteY51" fmla="*/ 1812806 h 6858000"/>
              <a:gd name="connsiteX52" fmla="*/ 3523352 w 11795125"/>
              <a:gd name="connsiteY52" fmla="*/ 1812549 h 6858000"/>
              <a:gd name="connsiteX53" fmla="*/ 3507459 w 11795125"/>
              <a:gd name="connsiteY53" fmla="*/ 1803563 h 6858000"/>
              <a:gd name="connsiteX54" fmla="*/ 3456177 w 11795125"/>
              <a:gd name="connsiteY54" fmla="*/ 1714739 h 6858000"/>
              <a:gd name="connsiteX55" fmla="*/ 3456230 w 11795125"/>
              <a:gd name="connsiteY55" fmla="*/ 1696292 h 6858000"/>
              <a:gd name="connsiteX56" fmla="*/ 3507290 w 11795125"/>
              <a:gd name="connsiteY56" fmla="*/ 1607724 h 6858000"/>
              <a:gd name="connsiteX57" fmla="*/ 3522963 w 11795125"/>
              <a:gd name="connsiteY57" fmla="*/ 1598675 h 6858000"/>
              <a:gd name="connsiteX58" fmla="*/ 4199803 w 11795125"/>
              <a:gd name="connsiteY58" fmla="*/ 1370724 h 6858000"/>
              <a:gd name="connsiteX59" fmla="*/ 4537019 w 11795125"/>
              <a:gd name="connsiteY59" fmla="*/ 1370938 h 6858000"/>
              <a:gd name="connsiteX60" fmla="*/ 4589804 w 11795125"/>
              <a:gd name="connsiteY60" fmla="*/ 1401211 h 6858000"/>
              <a:gd name="connsiteX61" fmla="*/ 4758963 w 11795125"/>
              <a:gd name="connsiteY61" fmla="*/ 1694203 h 6858000"/>
              <a:gd name="connsiteX62" fmla="*/ 4758423 w 11795125"/>
              <a:gd name="connsiteY62" fmla="*/ 1754421 h 6858000"/>
              <a:gd name="connsiteX63" fmla="*/ 4590365 w 11795125"/>
              <a:gd name="connsiteY63" fmla="*/ 2047199 h 6858000"/>
              <a:gd name="connsiteX64" fmla="*/ 4538665 w 11795125"/>
              <a:gd name="connsiteY64" fmla="*/ 2077046 h 6858000"/>
              <a:gd name="connsiteX65" fmla="*/ 4201084 w 11795125"/>
              <a:gd name="connsiteY65" fmla="*/ 2076201 h 6858000"/>
              <a:gd name="connsiteX66" fmla="*/ 4148664 w 11795125"/>
              <a:gd name="connsiteY66" fmla="*/ 2046559 h 6858000"/>
              <a:gd name="connsiteX67" fmla="*/ 3979505 w 11795125"/>
              <a:gd name="connsiteY67" fmla="*/ 1753567 h 6858000"/>
              <a:gd name="connsiteX68" fmla="*/ 3979680 w 11795125"/>
              <a:gd name="connsiteY68" fmla="*/ 1692718 h 6858000"/>
              <a:gd name="connsiteX69" fmla="*/ 4148104 w 11795125"/>
              <a:gd name="connsiteY69" fmla="*/ 1400573 h 6858000"/>
              <a:gd name="connsiteX70" fmla="*/ 4199803 w 11795125"/>
              <a:gd name="connsiteY70" fmla="*/ 1370724 h 6858000"/>
              <a:gd name="connsiteX71" fmla="*/ 3525946 w 11795125"/>
              <a:gd name="connsiteY71" fmla="*/ 1141304 h 6858000"/>
              <a:gd name="connsiteX72" fmla="*/ 3719554 w 11795125"/>
              <a:gd name="connsiteY72" fmla="*/ 1141427 h 6858000"/>
              <a:gd name="connsiteX73" fmla="*/ 3749860 w 11795125"/>
              <a:gd name="connsiteY73" fmla="*/ 1158808 h 6858000"/>
              <a:gd name="connsiteX74" fmla="*/ 3846980 w 11795125"/>
              <a:gd name="connsiteY74" fmla="*/ 1327024 h 6858000"/>
              <a:gd name="connsiteX75" fmla="*/ 3846670 w 11795125"/>
              <a:gd name="connsiteY75" fmla="*/ 1361598 h 6858000"/>
              <a:gd name="connsiteX76" fmla="*/ 3750182 w 11795125"/>
              <a:gd name="connsiteY76" fmla="*/ 1529691 h 6858000"/>
              <a:gd name="connsiteX77" fmla="*/ 3720499 w 11795125"/>
              <a:gd name="connsiteY77" fmla="*/ 1546828 h 6858000"/>
              <a:gd name="connsiteX78" fmla="*/ 3526682 w 11795125"/>
              <a:gd name="connsiteY78" fmla="*/ 1546343 h 6858000"/>
              <a:gd name="connsiteX79" fmla="*/ 3496586 w 11795125"/>
              <a:gd name="connsiteY79" fmla="*/ 1529324 h 6858000"/>
              <a:gd name="connsiteX80" fmla="*/ 3399466 w 11795125"/>
              <a:gd name="connsiteY80" fmla="*/ 1361108 h 6858000"/>
              <a:gd name="connsiteX81" fmla="*/ 3399566 w 11795125"/>
              <a:gd name="connsiteY81" fmla="*/ 1326172 h 6858000"/>
              <a:gd name="connsiteX82" fmla="*/ 3496264 w 11795125"/>
              <a:gd name="connsiteY82" fmla="*/ 1158441 h 6858000"/>
              <a:gd name="connsiteX83" fmla="*/ 3525946 w 11795125"/>
              <a:gd name="connsiteY83" fmla="*/ 1141304 h 6858000"/>
              <a:gd name="connsiteX84" fmla="*/ 3955878 w 11795125"/>
              <a:gd name="connsiteY84" fmla="*/ 173494 h 6858000"/>
              <a:gd name="connsiteX85" fmla="*/ 4500068 w 11795125"/>
              <a:gd name="connsiteY85" fmla="*/ 173838 h 6858000"/>
              <a:gd name="connsiteX86" fmla="*/ 4585252 w 11795125"/>
              <a:gd name="connsiteY86" fmla="*/ 222694 h 6858000"/>
              <a:gd name="connsiteX87" fmla="*/ 4858234 w 11795125"/>
              <a:gd name="connsiteY87" fmla="*/ 695514 h 6858000"/>
              <a:gd name="connsiteX88" fmla="*/ 4857363 w 11795125"/>
              <a:gd name="connsiteY88" fmla="*/ 792690 h 6858000"/>
              <a:gd name="connsiteX89" fmla="*/ 4586156 w 11795125"/>
              <a:gd name="connsiteY89" fmla="*/ 1265167 h 6858000"/>
              <a:gd name="connsiteX90" fmla="*/ 4502727 w 11795125"/>
              <a:gd name="connsiteY90" fmla="*/ 1313334 h 6858000"/>
              <a:gd name="connsiteX91" fmla="*/ 3957947 w 11795125"/>
              <a:gd name="connsiteY91" fmla="*/ 1311968 h 6858000"/>
              <a:gd name="connsiteX92" fmla="*/ 3873354 w 11795125"/>
              <a:gd name="connsiteY92" fmla="*/ 1264134 h 6858000"/>
              <a:gd name="connsiteX93" fmla="*/ 3600372 w 11795125"/>
              <a:gd name="connsiteY93" fmla="*/ 791315 h 6858000"/>
              <a:gd name="connsiteX94" fmla="*/ 3600653 w 11795125"/>
              <a:gd name="connsiteY94" fmla="*/ 693116 h 6858000"/>
              <a:gd name="connsiteX95" fmla="*/ 3872449 w 11795125"/>
              <a:gd name="connsiteY95" fmla="*/ 221662 h 6858000"/>
              <a:gd name="connsiteX96" fmla="*/ 3955878 w 11795125"/>
              <a:gd name="connsiteY96" fmla="*/ 173494 h 6858000"/>
              <a:gd name="connsiteX97" fmla="*/ 3852283 w 11795125"/>
              <a:gd name="connsiteY97" fmla="*/ 0 h 6858000"/>
              <a:gd name="connsiteX98" fmla="*/ 6130031 w 11795125"/>
              <a:gd name="connsiteY98" fmla="*/ 0 h 6858000"/>
              <a:gd name="connsiteX99" fmla="*/ 6102465 w 11795125"/>
              <a:gd name="connsiteY99" fmla="*/ 36730 h 6858000"/>
              <a:gd name="connsiteX100" fmla="*/ 5879948 w 11795125"/>
              <a:gd name="connsiteY100" fmla="*/ 127724 h 6858000"/>
              <a:gd name="connsiteX101" fmla="*/ 4102884 w 11795125"/>
              <a:gd name="connsiteY101" fmla="*/ 123270 h 6858000"/>
              <a:gd name="connsiteX102" fmla="*/ 3877665 w 11795125"/>
              <a:gd name="connsiteY102" fmla="*/ 32818 h 6858000"/>
              <a:gd name="connsiteX103" fmla="*/ 0 w 11795125"/>
              <a:gd name="connsiteY103" fmla="*/ 0 h 6858000"/>
              <a:gd name="connsiteX104" fmla="*/ 3781476 w 11795125"/>
              <a:gd name="connsiteY104" fmla="*/ 0 h 6858000"/>
              <a:gd name="connsiteX105" fmla="*/ 3800985 w 11795125"/>
              <a:gd name="connsiteY105" fmla="*/ 47617 h 6858000"/>
              <a:gd name="connsiteX106" fmla="*/ 3766711 w 11795125"/>
              <a:gd name="connsiteY106" fmla="*/ 287889 h 6858000"/>
              <a:gd name="connsiteX107" fmla="*/ 2882037 w 11795125"/>
              <a:gd name="connsiteY107" fmla="*/ 1829098 h 6858000"/>
              <a:gd name="connsiteX108" fmla="*/ 2609888 w 11795125"/>
              <a:gd name="connsiteY108" fmla="*/ 1986223 h 6858000"/>
              <a:gd name="connsiteX109" fmla="*/ 832823 w 11795125"/>
              <a:gd name="connsiteY109" fmla="*/ 1981768 h 6858000"/>
              <a:gd name="connsiteX110" fmla="*/ 556879 w 11795125"/>
              <a:gd name="connsiteY110" fmla="*/ 1825733 h 6858000"/>
              <a:gd name="connsiteX111" fmla="*/ 79254 w 11795125"/>
              <a:gd name="connsiteY111" fmla="*/ 998462 h 6858000"/>
              <a:gd name="connsiteX112" fmla="*/ 0 w 11795125"/>
              <a:gd name="connsiteY112" fmla="*/ 86119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11795125" h="6858000">
                <a:moveTo>
                  <a:pt x="4729712" y="4417922"/>
                </a:moveTo>
                <a:cubicBezTo>
                  <a:pt x="4729712" y="4417922"/>
                  <a:pt x="4729712" y="4417922"/>
                  <a:pt x="7234278" y="4419507"/>
                </a:cubicBezTo>
                <a:cubicBezTo>
                  <a:pt x="7396730" y="4419716"/>
                  <a:pt x="7544918" y="4503359"/>
                  <a:pt x="7626325" y="4644358"/>
                </a:cubicBezTo>
                <a:cubicBezTo>
                  <a:pt x="7626325" y="4644358"/>
                  <a:pt x="7626325" y="4644358"/>
                  <a:pt x="8882694" y="6820455"/>
                </a:cubicBezTo>
                <a:lnTo>
                  <a:pt x="8898077" y="6858000"/>
                </a:lnTo>
                <a:lnTo>
                  <a:pt x="3070863" y="6858000"/>
                </a:lnTo>
                <a:lnTo>
                  <a:pt x="3094823" y="6809422"/>
                </a:lnTo>
                <a:cubicBezTo>
                  <a:pt x="3094823" y="6809422"/>
                  <a:pt x="3094823" y="6809422"/>
                  <a:pt x="4345735" y="4639611"/>
                </a:cubicBezTo>
                <a:cubicBezTo>
                  <a:pt x="4422097" y="4501523"/>
                  <a:pt x="4571941" y="4415010"/>
                  <a:pt x="4729712" y="4417922"/>
                </a:cubicBezTo>
                <a:close/>
                <a:moveTo>
                  <a:pt x="2031302" y="2039301"/>
                </a:moveTo>
                <a:cubicBezTo>
                  <a:pt x="2031302" y="2039301"/>
                  <a:pt x="2031302" y="2039301"/>
                  <a:pt x="2747265" y="2039754"/>
                </a:cubicBezTo>
                <a:cubicBezTo>
                  <a:pt x="2793703" y="2039814"/>
                  <a:pt x="2836066" y="2063724"/>
                  <a:pt x="2859337" y="2104031"/>
                </a:cubicBezTo>
                <a:cubicBezTo>
                  <a:pt x="2859337" y="2104031"/>
                  <a:pt x="2859337" y="2104031"/>
                  <a:pt x="3218486" y="2726096"/>
                </a:cubicBezTo>
                <a:cubicBezTo>
                  <a:pt x="3240981" y="2765058"/>
                  <a:pt x="3241283" y="2815045"/>
                  <a:pt x="3217340" y="2853948"/>
                </a:cubicBezTo>
                <a:cubicBezTo>
                  <a:pt x="3217340" y="2853948"/>
                  <a:pt x="3217340" y="2853948"/>
                  <a:pt x="2860527" y="3475560"/>
                </a:cubicBezTo>
                <a:cubicBezTo>
                  <a:pt x="2838697" y="3515034"/>
                  <a:pt x="2795862" y="3539765"/>
                  <a:pt x="2750762" y="3538933"/>
                </a:cubicBezTo>
                <a:cubicBezTo>
                  <a:pt x="2750762" y="3538933"/>
                  <a:pt x="2750762" y="3538933"/>
                  <a:pt x="2034023" y="3537136"/>
                </a:cubicBezTo>
                <a:cubicBezTo>
                  <a:pt x="1988359" y="3538420"/>
                  <a:pt x="1945223" y="3513165"/>
                  <a:pt x="1922728" y="3474202"/>
                </a:cubicBezTo>
                <a:cubicBezTo>
                  <a:pt x="1922728" y="3474202"/>
                  <a:pt x="1922728" y="3474202"/>
                  <a:pt x="1563578" y="2852137"/>
                </a:cubicBezTo>
                <a:cubicBezTo>
                  <a:pt x="1540307" y="2811831"/>
                  <a:pt x="1540780" y="2763190"/>
                  <a:pt x="1563948" y="2722942"/>
                </a:cubicBezTo>
                <a:cubicBezTo>
                  <a:pt x="1563948" y="2722942"/>
                  <a:pt x="1563948" y="2722942"/>
                  <a:pt x="1921537" y="2102674"/>
                </a:cubicBezTo>
                <a:cubicBezTo>
                  <a:pt x="1943366" y="2063199"/>
                  <a:pt x="1986202" y="2038468"/>
                  <a:pt x="2031302" y="2039301"/>
                </a:cubicBezTo>
                <a:close/>
                <a:moveTo>
                  <a:pt x="9343478" y="1795745"/>
                </a:moveTo>
                <a:cubicBezTo>
                  <a:pt x="9343478" y="1795745"/>
                  <a:pt x="9343478" y="1795745"/>
                  <a:pt x="11620502" y="1797185"/>
                </a:cubicBezTo>
                <a:lnTo>
                  <a:pt x="11795125" y="1797296"/>
                </a:lnTo>
                <a:lnTo>
                  <a:pt x="11795125" y="6858000"/>
                </a:lnTo>
                <a:lnTo>
                  <a:pt x="8996698" y="6858000"/>
                </a:lnTo>
                <a:lnTo>
                  <a:pt x="8963663" y="6815289"/>
                </a:lnTo>
                <a:cubicBezTo>
                  <a:pt x="8963663" y="6815289"/>
                  <a:pt x="8963663" y="6815289"/>
                  <a:pt x="7707295" y="4639193"/>
                </a:cubicBezTo>
                <a:cubicBezTo>
                  <a:pt x="7625888" y="4498193"/>
                  <a:pt x="7627546" y="4328036"/>
                  <a:pt x="7708590" y="4187244"/>
                </a:cubicBezTo>
                <a:cubicBezTo>
                  <a:pt x="7708590" y="4187244"/>
                  <a:pt x="7708590" y="4187244"/>
                  <a:pt x="8959501" y="2017434"/>
                </a:cubicBezTo>
                <a:cubicBezTo>
                  <a:pt x="9035863" y="1879345"/>
                  <a:pt x="9185707" y="1792833"/>
                  <a:pt x="9343478" y="1795745"/>
                </a:cubicBezTo>
                <a:close/>
                <a:moveTo>
                  <a:pt x="3102644" y="1739841"/>
                </a:moveTo>
                <a:cubicBezTo>
                  <a:pt x="3102644" y="1739841"/>
                  <a:pt x="3102644" y="1739841"/>
                  <a:pt x="3385876" y="1740020"/>
                </a:cubicBezTo>
                <a:cubicBezTo>
                  <a:pt x="3404247" y="1740043"/>
                  <a:pt x="3421005" y="1749503"/>
                  <a:pt x="3430211" y="1765448"/>
                </a:cubicBezTo>
                <a:cubicBezTo>
                  <a:pt x="3430211" y="1765448"/>
                  <a:pt x="3430211" y="1765448"/>
                  <a:pt x="3572289" y="2011533"/>
                </a:cubicBezTo>
                <a:cubicBezTo>
                  <a:pt x="3581188" y="2026948"/>
                  <a:pt x="3581308" y="2046721"/>
                  <a:pt x="3571836" y="2062111"/>
                </a:cubicBezTo>
                <a:cubicBezTo>
                  <a:pt x="3571836" y="2062111"/>
                  <a:pt x="3571836" y="2062111"/>
                  <a:pt x="3430681" y="2308019"/>
                </a:cubicBezTo>
                <a:cubicBezTo>
                  <a:pt x="3422046" y="2323634"/>
                  <a:pt x="3405101" y="2333418"/>
                  <a:pt x="3387260" y="2333088"/>
                </a:cubicBezTo>
                <a:cubicBezTo>
                  <a:pt x="3387260" y="2333088"/>
                  <a:pt x="3387260" y="2333088"/>
                  <a:pt x="3103720" y="2332378"/>
                </a:cubicBezTo>
                <a:cubicBezTo>
                  <a:pt x="3085656" y="2332886"/>
                  <a:pt x="3068592" y="2322895"/>
                  <a:pt x="3059693" y="2307481"/>
                </a:cubicBezTo>
                <a:cubicBezTo>
                  <a:pt x="3059693" y="2307481"/>
                  <a:pt x="3059693" y="2307481"/>
                  <a:pt x="2917615" y="2061395"/>
                </a:cubicBezTo>
                <a:cubicBezTo>
                  <a:pt x="2908409" y="2045450"/>
                  <a:pt x="2908596" y="2026208"/>
                  <a:pt x="2917761" y="2010286"/>
                </a:cubicBezTo>
                <a:cubicBezTo>
                  <a:pt x="2917761" y="2010286"/>
                  <a:pt x="2917761" y="2010286"/>
                  <a:pt x="3059222" y="1764910"/>
                </a:cubicBezTo>
                <a:cubicBezTo>
                  <a:pt x="3067857" y="1749295"/>
                  <a:pt x="3084803" y="1739511"/>
                  <a:pt x="3102644" y="1739841"/>
                </a:cubicBezTo>
                <a:close/>
                <a:moveTo>
                  <a:pt x="3522963" y="1598675"/>
                </a:moveTo>
                <a:cubicBezTo>
                  <a:pt x="3522963" y="1598675"/>
                  <a:pt x="3522963" y="1598675"/>
                  <a:pt x="3625194" y="1598740"/>
                </a:cubicBezTo>
                <a:cubicBezTo>
                  <a:pt x="3631826" y="1598748"/>
                  <a:pt x="3637874" y="1602162"/>
                  <a:pt x="3641197" y="1607918"/>
                </a:cubicBezTo>
                <a:cubicBezTo>
                  <a:pt x="3641197" y="1607918"/>
                  <a:pt x="3641197" y="1607918"/>
                  <a:pt x="3692479" y="1696742"/>
                </a:cubicBezTo>
                <a:cubicBezTo>
                  <a:pt x="3695691" y="1702305"/>
                  <a:pt x="3695735" y="1709443"/>
                  <a:pt x="3692315" y="1714998"/>
                </a:cubicBezTo>
                <a:cubicBezTo>
                  <a:pt x="3692315" y="1714998"/>
                  <a:pt x="3692315" y="1714998"/>
                  <a:pt x="3641367" y="1803757"/>
                </a:cubicBezTo>
                <a:cubicBezTo>
                  <a:pt x="3638250" y="1809393"/>
                  <a:pt x="3632134" y="1812924"/>
                  <a:pt x="3625694" y="1812806"/>
                </a:cubicBezTo>
                <a:cubicBezTo>
                  <a:pt x="3625694" y="1812806"/>
                  <a:pt x="3625694" y="1812806"/>
                  <a:pt x="3523352" y="1812549"/>
                </a:cubicBezTo>
                <a:cubicBezTo>
                  <a:pt x="3516832" y="1812733"/>
                  <a:pt x="3510671" y="1809127"/>
                  <a:pt x="3507459" y="1803563"/>
                </a:cubicBezTo>
                <a:cubicBezTo>
                  <a:pt x="3507459" y="1803563"/>
                  <a:pt x="3507459" y="1803563"/>
                  <a:pt x="3456177" y="1714739"/>
                </a:cubicBezTo>
                <a:cubicBezTo>
                  <a:pt x="3452854" y="1708984"/>
                  <a:pt x="3452922" y="1702038"/>
                  <a:pt x="3456230" y="1696292"/>
                </a:cubicBezTo>
                <a:cubicBezTo>
                  <a:pt x="3456230" y="1696292"/>
                  <a:pt x="3456230" y="1696292"/>
                  <a:pt x="3507290" y="1607724"/>
                </a:cubicBezTo>
                <a:cubicBezTo>
                  <a:pt x="3510406" y="1602087"/>
                  <a:pt x="3516523" y="1598556"/>
                  <a:pt x="3522963" y="1598675"/>
                </a:cubicBezTo>
                <a:close/>
                <a:moveTo>
                  <a:pt x="4199803" y="1370724"/>
                </a:moveTo>
                <a:cubicBezTo>
                  <a:pt x="4199803" y="1370724"/>
                  <a:pt x="4199803" y="1370724"/>
                  <a:pt x="4537019" y="1370938"/>
                </a:cubicBezTo>
                <a:cubicBezTo>
                  <a:pt x="4558892" y="1370965"/>
                  <a:pt x="4578843" y="1382227"/>
                  <a:pt x="4589804" y="1401211"/>
                </a:cubicBezTo>
                <a:cubicBezTo>
                  <a:pt x="4589804" y="1401211"/>
                  <a:pt x="4589804" y="1401211"/>
                  <a:pt x="4758963" y="1694203"/>
                </a:cubicBezTo>
                <a:cubicBezTo>
                  <a:pt x="4769558" y="1712554"/>
                  <a:pt x="4769700" y="1736097"/>
                  <a:pt x="4758423" y="1754421"/>
                </a:cubicBezTo>
                <a:cubicBezTo>
                  <a:pt x="4758423" y="1754421"/>
                  <a:pt x="4758423" y="1754421"/>
                  <a:pt x="4590365" y="2047199"/>
                </a:cubicBezTo>
                <a:cubicBezTo>
                  <a:pt x="4580083" y="2065790"/>
                  <a:pt x="4559908" y="2077438"/>
                  <a:pt x="4538665" y="2077046"/>
                </a:cubicBezTo>
                <a:cubicBezTo>
                  <a:pt x="4538665" y="2077046"/>
                  <a:pt x="4538665" y="2077046"/>
                  <a:pt x="4201084" y="2076201"/>
                </a:cubicBezTo>
                <a:cubicBezTo>
                  <a:pt x="4179577" y="2076805"/>
                  <a:pt x="4159259" y="2064910"/>
                  <a:pt x="4148664" y="2046559"/>
                </a:cubicBezTo>
                <a:cubicBezTo>
                  <a:pt x="4148664" y="2046559"/>
                  <a:pt x="4148664" y="2046559"/>
                  <a:pt x="3979505" y="1753567"/>
                </a:cubicBezTo>
                <a:cubicBezTo>
                  <a:pt x="3968545" y="1734583"/>
                  <a:pt x="3968768" y="1711673"/>
                  <a:pt x="3979680" y="1692718"/>
                </a:cubicBezTo>
                <a:cubicBezTo>
                  <a:pt x="3979680" y="1692718"/>
                  <a:pt x="3979680" y="1692718"/>
                  <a:pt x="4148104" y="1400573"/>
                </a:cubicBezTo>
                <a:cubicBezTo>
                  <a:pt x="4158385" y="1381980"/>
                  <a:pt x="4178560" y="1370332"/>
                  <a:pt x="4199803" y="1370724"/>
                </a:cubicBezTo>
                <a:close/>
                <a:moveTo>
                  <a:pt x="3525946" y="1141304"/>
                </a:moveTo>
                <a:cubicBezTo>
                  <a:pt x="3525946" y="1141304"/>
                  <a:pt x="3525946" y="1141304"/>
                  <a:pt x="3719554" y="1141427"/>
                </a:cubicBezTo>
                <a:cubicBezTo>
                  <a:pt x="3732112" y="1141443"/>
                  <a:pt x="3743567" y="1147909"/>
                  <a:pt x="3749860" y="1158808"/>
                </a:cubicBezTo>
                <a:cubicBezTo>
                  <a:pt x="3749860" y="1158808"/>
                  <a:pt x="3749860" y="1158808"/>
                  <a:pt x="3846980" y="1327024"/>
                </a:cubicBezTo>
                <a:cubicBezTo>
                  <a:pt x="3853063" y="1337561"/>
                  <a:pt x="3853144" y="1351077"/>
                  <a:pt x="3846670" y="1361598"/>
                </a:cubicBezTo>
                <a:cubicBezTo>
                  <a:pt x="3846670" y="1361598"/>
                  <a:pt x="3846670" y="1361598"/>
                  <a:pt x="3750182" y="1529691"/>
                </a:cubicBezTo>
                <a:cubicBezTo>
                  <a:pt x="3744279" y="1540366"/>
                  <a:pt x="3732695" y="1547054"/>
                  <a:pt x="3720499" y="1546828"/>
                </a:cubicBezTo>
                <a:cubicBezTo>
                  <a:pt x="3720499" y="1546828"/>
                  <a:pt x="3720499" y="1546828"/>
                  <a:pt x="3526682" y="1546343"/>
                </a:cubicBezTo>
                <a:cubicBezTo>
                  <a:pt x="3514334" y="1546689"/>
                  <a:pt x="3502669" y="1539861"/>
                  <a:pt x="3496586" y="1529324"/>
                </a:cubicBezTo>
                <a:cubicBezTo>
                  <a:pt x="3496586" y="1529324"/>
                  <a:pt x="3496586" y="1529324"/>
                  <a:pt x="3399466" y="1361108"/>
                </a:cubicBezTo>
                <a:cubicBezTo>
                  <a:pt x="3393173" y="1350208"/>
                  <a:pt x="3393302" y="1337055"/>
                  <a:pt x="3399566" y="1326172"/>
                </a:cubicBezTo>
                <a:cubicBezTo>
                  <a:pt x="3399566" y="1326172"/>
                  <a:pt x="3399566" y="1326172"/>
                  <a:pt x="3496264" y="1158441"/>
                </a:cubicBezTo>
                <a:cubicBezTo>
                  <a:pt x="3502167" y="1147767"/>
                  <a:pt x="3513750" y="1141079"/>
                  <a:pt x="3525946" y="1141304"/>
                </a:cubicBezTo>
                <a:close/>
                <a:moveTo>
                  <a:pt x="3955878" y="173494"/>
                </a:moveTo>
                <a:cubicBezTo>
                  <a:pt x="3955878" y="173494"/>
                  <a:pt x="3955878" y="173494"/>
                  <a:pt x="4500068" y="173838"/>
                </a:cubicBezTo>
                <a:cubicBezTo>
                  <a:pt x="4535365" y="173884"/>
                  <a:pt x="4567564" y="192057"/>
                  <a:pt x="4585252" y="222694"/>
                </a:cubicBezTo>
                <a:cubicBezTo>
                  <a:pt x="4585252" y="222694"/>
                  <a:pt x="4585252" y="222694"/>
                  <a:pt x="4858234" y="695514"/>
                </a:cubicBezTo>
                <a:cubicBezTo>
                  <a:pt x="4875332" y="725128"/>
                  <a:pt x="4875562" y="763121"/>
                  <a:pt x="4857363" y="792690"/>
                </a:cubicBezTo>
                <a:cubicBezTo>
                  <a:pt x="4857363" y="792690"/>
                  <a:pt x="4857363" y="792690"/>
                  <a:pt x="4586156" y="1265167"/>
                </a:cubicBezTo>
                <a:cubicBezTo>
                  <a:pt x="4569564" y="1295169"/>
                  <a:pt x="4537006" y="1313967"/>
                  <a:pt x="4502727" y="1313334"/>
                </a:cubicBezTo>
                <a:cubicBezTo>
                  <a:pt x="4502727" y="1313334"/>
                  <a:pt x="4502727" y="1313334"/>
                  <a:pt x="3957947" y="1311968"/>
                </a:cubicBezTo>
                <a:cubicBezTo>
                  <a:pt x="3923239" y="1312944"/>
                  <a:pt x="3890452" y="1293749"/>
                  <a:pt x="3873354" y="1264134"/>
                </a:cubicBezTo>
                <a:cubicBezTo>
                  <a:pt x="3873354" y="1264134"/>
                  <a:pt x="3873354" y="1264134"/>
                  <a:pt x="3600372" y="791315"/>
                </a:cubicBezTo>
                <a:cubicBezTo>
                  <a:pt x="3582684" y="760678"/>
                  <a:pt x="3583043" y="723707"/>
                  <a:pt x="3600653" y="693116"/>
                </a:cubicBezTo>
                <a:cubicBezTo>
                  <a:pt x="3600653" y="693116"/>
                  <a:pt x="3600653" y="693116"/>
                  <a:pt x="3872449" y="221662"/>
                </a:cubicBezTo>
                <a:cubicBezTo>
                  <a:pt x="3889041" y="191658"/>
                  <a:pt x="3921599" y="172861"/>
                  <a:pt x="3955878" y="173494"/>
                </a:cubicBezTo>
                <a:close/>
                <a:moveTo>
                  <a:pt x="3852283" y="0"/>
                </a:moveTo>
                <a:lnTo>
                  <a:pt x="6130031" y="0"/>
                </a:lnTo>
                <a:lnTo>
                  <a:pt x="6102465" y="36730"/>
                </a:lnTo>
                <a:cubicBezTo>
                  <a:pt x="6044520" y="95168"/>
                  <a:pt x="5963814" y="129272"/>
                  <a:pt x="5879948" y="127724"/>
                </a:cubicBezTo>
                <a:cubicBezTo>
                  <a:pt x="5879948" y="127724"/>
                  <a:pt x="5879948" y="127724"/>
                  <a:pt x="4102884" y="123270"/>
                </a:cubicBezTo>
                <a:cubicBezTo>
                  <a:pt x="4017972" y="125657"/>
                  <a:pt x="3936583" y="91034"/>
                  <a:pt x="3877665" y="32818"/>
                </a:cubicBezTo>
                <a:close/>
                <a:moveTo>
                  <a:pt x="0" y="0"/>
                </a:moveTo>
                <a:lnTo>
                  <a:pt x="3781476" y="0"/>
                </a:lnTo>
                <a:lnTo>
                  <a:pt x="3800985" y="47617"/>
                </a:lnTo>
                <a:cubicBezTo>
                  <a:pt x="3821943" y="127749"/>
                  <a:pt x="3811234" y="215546"/>
                  <a:pt x="3766711" y="287889"/>
                </a:cubicBezTo>
                <a:cubicBezTo>
                  <a:pt x="3766711" y="287889"/>
                  <a:pt x="3766711" y="287889"/>
                  <a:pt x="2882037" y="1829098"/>
                </a:cubicBezTo>
                <a:cubicBezTo>
                  <a:pt x="2827913" y="1926970"/>
                  <a:pt x="2721708" y="1988287"/>
                  <a:pt x="2609888" y="1986223"/>
                </a:cubicBezTo>
                <a:cubicBezTo>
                  <a:pt x="2609888" y="1986223"/>
                  <a:pt x="2609888" y="1986223"/>
                  <a:pt x="832823" y="1981768"/>
                </a:cubicBezTo>
                <a:cubicBezTo>
                  <a:pt x="719607" y="1984952"/>
                  <a:pt x="612654" y="1922338"/>
                  <a:pt x="556879" y="1825733"/>
                </a:cubicBezTo>
                <a:cubicBezTo>
                  <a:pt x="556879" y="1825733"/>
                  <a:pt x="556879" y="1825733"/>
                  <a:pt x="79254" y="998462"/>
                </a:cubicBezTo>
                <a:lnTo>
                  <a:pt x="0" y="8611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864000" rtlCol="0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tr-TR" dirty="0"/>
              <a:t>Fotoğraf Ekleme veya Sürükleyip Bırakma</a:t>
            </a: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6117" y="1816509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180000" rIns="180000" bIns="180000" rtlCol="0" anchor="t"/>
          <a:lstStyle>
            <a:lvl1pPr algn="l">
              <a:lnSpc>
                <a:spcPts val="4500"/>
              </a:lnSpc>
              <a:defRPr sz="4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tr-TR" dirty="0"/>
              <a:t>Ayırıcıyı slayt başlığını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48124" y="3795246"/>
            <a:ext cx="4000500" cy="997905"/>
          </a:xfrm>
          <a:noFill/>
        </p:spPr>
        <p:txBody>
          <a:bodyPr lIns="0" tIns="0" rIns="0" bIns="0" rtlCol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tr-TR" dirty="0"/>
              <a:t>Asıl alt başlık stilini düzenlemek için tıklatın</a:t>
            </a:r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734B1E83-6080-4D35-A216-8E5C3990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dirty="0"/>
              <a:t>Alt bilgi ekleme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DE95353-8EE1-49C9-ADAC-E76BD49D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2273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İçerik Fotoğrafı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sim Yer Tutucusu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81149" y="1684742"/>
            <a:ext cx="4904790" cy="433376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tr-TR" dirty="0"/>
              <a:t>Fotoğrafınızı ekleyin veya sürükleyip bırakın</a:t>
            </a: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 rtlCol="0"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tr-TR" dirty="0"/>
              <a:t>Sayfa başlığını düzenlemek için tıklayın</a:t>
            </a:r>
          </a:p>
        </p:txBody>
      </p:sp>
      <p:sp>
        <p:nvSpPr>
          <p:cNvPr id="10" name="Alt Başlık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tr-TR" dirty="0"/>
              <a:t>Alt Başlık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tr-TR"/>
              <a:t>Asıl metin stillerini düzenlemek için tıklayın</a:t>
            </a:r>
          </a:p>
          <a:p>
            <a:pPr lvl="1" rtl="0"/>
            <a:r>
              <a:rPr lang="tr-TR"/>
              <a:t>İkinci düzey</a:t>
            </a:r>
          </a:p>
          <a:p>
            <a:pPr lvl="2" rtl="0"/>
            <a:r>
              <a:rPr lang="tr-TR"/>
              <a:t>Üçüncü düzey</a:t>
            </a:r>
          </a:p>
          <a:p>
            <a:pPr lvl="3" rtl="0"/>
            <a:r>
              <a:rPr lang="tr-TR"/>
              <a:t>Dördüncü düzey</a:t>
            </a:r>
          </a:p>
          <a:p>
            <a:pPr lvl="4" rtl="0"/>
            <a:r>
              <a:rPr lang="tr-TR"/>
              <a:t>Beşinci düzey</a:t>
            </a:r>
            <a:endParaRPr lang="tr-TR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tr-TR" dirty="0"/>
              <a:t>Alt bilgi ekleme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İçerik Fotoğrafı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sim Yer Tutucusu 12">
            <a:extLst>
              <a:ext uri="{FF2B5EF4-FFF2-40B4-BE49-F238E27FC236}">
                <a16:creationId xmlns:a16="http://schemas.microsoft.com/office/drawing/2014/main" id="{C64B33BB-8F3A-42CE-BBDA-D08AA3266737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282692" y="432000"/>
            <a:ext cx="5511800" cy="5760000"/>
          </a:xfrm>
          <a:custGeom>
            <a:avLst/>
            <a:gdLst>
              <a:gd name="connsiteX0" fmla="*/ 193823 w 5511800"/>
              <a:gd name="connsiteY0" fmla="*/ 0 h 5760000"/>
              <a:gd name="connsiteX1" fmla="*/ 5511800 w 5511800"/>
              <a:gd name="connsiteY1" fmla="*/ 0 h 5760000"/>
              <a:gd name="connsiteX2" fmla="*/ 5511800 w 5511800"/>
              <a:gd name="connsiteY2" fmla="*/ 5760000 h 5760000"/>
              <a:gd name="connsiteX3" fmla="*/ 193823 w 5511800"/>
              <a:gd name="connsiteY3" fmla="*/ 5760000 h 5760000"/>
              <a:gd name="connsiteX4" fmla="*/ 3937 w 5511800"/>
              <a:gd name="connsiteY4" fmla="*/ 5605239 h 5760000"/>
              <a:gd name="connsiteX5" fmla="*/ 0 w 5511800"/>
              <a:gd name="connsiteY5" fmla="*/ 5566186 h 5760000"/>
              <a:gd name="connsiteX6" fmla="*/ 0 w 5511800"/>
              <a:gd name="connsiteY6" fmla="*/ 193814 h 5760000"/>
              <a:gd name="connsiteX7" fmla="*/ 3937 w 5511800"/>
              <a:gd name="connsiteY7" fmla="*/ 154762 h 5760000"/>
              <a:gd name="connsiteX8" fmla="*/ 193823 w 5511800"/>
              <a:gd name="connsiteY8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11800" h="5760000">
                <a:moveTo>
                  <a:pt x="193823" y="0"/>
                </a:moveTo>
                <a:lnTo>
                  <a:pt x="5511800" y="0"/>
                </a:lnTo>
                <a:lnTo>
                  <a:pt x="5511800" y="5760000"/>
                </a:lnTo>
                <a:lnTo>
                  <a:pt x="193823" y="5760000"/>
                </a:lnTo>
                <a:cubicBezTo>
                  <a:pt x="100158" y="5760000"/>
                  <a:pt x="22011" y="5693561"/>
                  <a:pt x="3937" y="5605239"/>
                </a:cubicBezTo>
                <a:lnTo>
                  <a:pt x="0" y="5566186"/>
                </a:lnTo>
                <a:lnTo>
                  <a:pt x="0" y="193814"/>
                </a:lnTo>
                <a:lnTo>
                  <a:pt x="3937" y="154762"/>
                </a:lnTo>
                <a:cubicBezTo>
                  <a:pt x="22011" y="66440"/>
                  <a:pt x="100158" y="0"/>
                  <a:pt x="193823" y="0"/>
                </a:cubicBezTo>
                <a:close/>
              </a:path>
            </a:pathLst>
          </a:custGeom>
        </p:spPr>
        <p:txBody>
          <a:bodyPr wrap="square" tIns="0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tr-TR" dirty="0"/>
              <a:t>Fotoğraf Ekleme veya Sürükleyip Bırakma</a:t>
            </a: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 rtlCol="0"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tr-TR" dirty="0"/>
              <a:t>Sayfa başlığını düzenlemek için tıklayın</a:t>
            </a:r>
          </a:p>
        </p:txBody>
      </p:sp>
      <p:sp>
        <p:nvSpPr>
          <p:cNvPr id="10" name="Alt Başlık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tr-TR" dirty="0"/>
              <a:t>Alt Başlık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tr-TR"/>
              <a:t>Asıl metin stillerini düzenlemek için tıklayın</a:t>
            </a:r>
          </a:p>
          <a:p>
            <a:pPr lvl="1" rtl="0"/>
            <a:r>
              <a:rPr lang="tr-TR"/>
              <a:t>İkinci düzey</a:t>
            </a:r>
          </a:p>
          <a:p>
            <a:pPr lvl="2" rtl="0"/>
            <a:r>
              <a:rPr lang="tr-TR"/>
              <a:t>Üçüncü düzey</a:t>
            </a:r>
          </a:p>
          <a:p>
            <a:pPr lvl="3" rtl="0"/>
            <a:r>
              <a:rPr lang="tr-TR"/>
              <a:t>Dördüncü düzey</a:t>
            </a:r>
          </a:p>
          <a:p>
            <a:pPr lvl="4" rtl="0"/>
            <a:r>
              <a:rPr lang="tr-TR"/>
              <a:t>Beşinci düzey</a:t>
            </a:r>
            <a:endParaRPr lang="tr-TR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tr-TR" dirty="0"/>
              <a:t>Alt bilgi ekleme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16292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İçerik Fotoğrafı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sim Yer Tutucusu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12170" y="2376298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tr-TR" dirty="0"/>
              <a:t>Fotoğrafınızı ekleyin veya sürükleyip bırakın</a:t>
            </a: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 rtlCol="0"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tr-TR" dirty="0"/>
              <a:t>Sayfa başlığını düzenlemek için tıklayın</a:t>
            </a:r>
          </a:p>
        </p:txBody>
      </p:sp>
      <p:sp>
        <p:nvSpPr>
          <p:cNvPr id="10" name="Alt Başlık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tr-TR" dirty="0"/>
              <a:t>Alt Başlık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tr-TR"/>
              <a:t>Asıl metin stillerini düzenlemek için tıklayın</a:t>
            </a:r>
          </a:p>
          <a:p>
            <a:pPr lvl="1" rtl="0"/>
            <a:r>
              <a:rPr lang="tr-TR"/>
              <a:t>İkinci düzey</a:t>
            </a:r>
          </a:p>
          <a:p>
            <a:pPr lvl="2" rtl="0"/>
            <a:r>
              <a:rPr lang="tr-TR"/>
              <a:t>Üçüncü düzey</a:t>
            </a:r>
          </a:p>
          <a:p>
            <a:pPr lvl="3" rtl="0"/>
            <a:r>
              <a:rPr lang="tr-TR"/>
              <a:t>Dördüncü düzey</a:t>
            </a:r>
          </a:p>
          <a:p>
            <a:pPr lvl="4" rtl="0"/>
            <a:r>
              <a:rPr lang="tr-TR"/>
              <a:t>Beşinci düzey</a:t>
            </a:r>
            <a:endParaRPr lang="tr-TR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tr-TR" dirty="0"/>
              <a:t>Alt bilgi ekleme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8" name="Resim Yer Tutucusu 7">
            <a:extLst>
              <a:ext uri="{FF2B5EF4-FFF2-40B4-BE49-F238E27FC236}">
                <a16:creationId xmlns:a16="http://schemas.microsoft.com/office/drawing/2014/main" id="{01317B12-44C8-4227-9EB8-973D2226E63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812420" y="1176148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tr-TR" dirty="0"/>
              <a:t>Fotoğrafınızı ekleyin veya sürükleyip bırakın</a:t>
            </a:r>
          </a:p>
        </p:txBody>
      </p:sp>
      <p:sp>
        <p:nvSpPr>
          <p:cNvPr id="9" name="Resim Yer Tutucusu 8">
            <a:extLst>
              <a:ext uri="{FF2B5EF4-FFF2-40B4-BE49-F238E27FC236}">
                <a16:creationId xmlns:a16="http://schemas.microsoft.com/office/drawing/2014/main" id="{1AD2255F-36DA-4BDE-B54D-F94F14B68B6C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812419" y="3552739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tr-TR" dirty="0"/>
              <a:t>Fotoğrafınızı ekleyin veya sürükleyip bırakın</a:t>
            </a:r>
          </a:p>
        </p:txBody>
      </p:sp>
    </p:spTree>
    <p:extLst>
      <p:ext uri="{BB962C8B-B14F-4D97-AF65-F5344CB8AC3E}">
        <p14:creationId xmlns:p14="http://schemas.microsoft.com/office/powerpoint/2010/main" val="2829556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rbest Form 5">
            <a:extLst>
              <a:ext uri="{FF2B5EF4-FFF2-40B4-BE49-F238E27FC236}">
                <a16:creationId xmlns:a16="http://schemas.microsoft.com/office/drawing/2014/main" id="{CD92D281-07CD-478F-9BF5-BA7D43439A3D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tr-TR" dirty="0"/>
          </a:p>
        </p:txBody>
      </p:sp>
      <p:sp>
        <p:nvSpPr>
          <p:cNvPr id="11" name="Serbest Form 5">
            <a:extLst>
              <a:ext uri="{FF2B5EF4-FFF2-40B4-BE49-F238E27FC236}">
                <a16:creationId xmlns:a16="http://schemas.microsoft.com/office/drawing/2014/main" id="{B2C53265-8805-42B3-82B4-151EFBC4273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tr-TR" dirty="0"/>
          </a:p>
        </p:txBody>
      </p:sp>
      <p:sp>
        <p:nvSpPr>
          <p:cNvPr id="13" name="Serbest Form 5">
            <a:extLst>
              <a:ext uri="{FF2B5EF4-FFF2-40B4-BE49-F238E27FC236}">
                <a16:creationId xmlns:a16="http://schemas.microsoft.com/office/drawing/2014/main" id="{D0111EB4-98AF-4EB7-878B-31FD32A9514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tr-TR" dirty="0"/>
          </a:p>
        </p:txBody>
      </p:sp>
      <p:sp>
        <p:nvSpPr>
          <p:cNvPr id="14" name="Serbest Form 5">
            <a:extLst>
              <a:ext uri="{FF2B5EF4-FFF2-40B4-BE49-F238E27FC236}">
                <a16:creationId xmlns:a16="http://schemas.microsoft.com/office/drawing/2014/main" id="{33809002-30A9-49C0-BE36-B14DD1E4D87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tr-TR" dirty="0"/>
          </a:p>
        </p:txBody>
      </p:sp>
      <p:sp>
        <p:nvSpPr>
          <p:cNvPr id="15" name="Serbest Form 5">
            <a:extLst>
              <a:ext uri="{FF2B5EF4-FFF2-40B4-BE49-F238E27FC236}">
                <a16:creationId xmlns:a16="http://schemas.microsoft.com/office/drawing/2014/main" id="{FFD5C582-B212-4ADA-AB1B-0481AA39C3A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tr-TR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tr-TR" dirty="0"/>
              <a:t>Sayfa başlığını düzenlemek için tıklayın</a:t>
            </a:r>
          </a:p>
        </p:txBody>
      </p:sp>
      <p:sp>
        <p:nvSpPr>
          <p:cNvPr id="9" name="Alt Başlık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tr-TR" dirty="0"/>
              <a:t>Alt Başlık</a:t>
            </a:r>
          </a:p>
        </p:txBody>
      </p:sp>
      <p:sp>
        <p:nvSpPr>
          <p:cNvPr id="3" name="Karşılaştırma Sol Yer Tutucu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5834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5472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tr-TR"/>
              <a:t>Asıl metin stillerini düzenlemek için tıklayın</a:t>
            </a:r>
          </a:p>
          <a:p>
            <a:pPr lvl="1" rtl="0"/>
            <a:r>
              <a:rPr lang="tr-TR"/>
              <a:t>İkinci düzey</a:t>
            </a:r>
          </a:p>
          <a:p>
            <a:pPr lvl="2" rtl="0"/>
            <a:r>
              <a:rPr lang="tr-TR"/>
              <a:t>Üçüncü düzey</a:t>
            </a:r>
          </a:p>
          <a:p>
            <a:pPr lvl="3" rtl="0"/>
            <a:r>
              <a:rPr lang="tr-TR"/>
              <a:t>Dördüncü düzey</a:t>
            </a:r>
          </a:p>
          <a:p>
            <a:pPr lvl="4" rtl="0"/>
            <a:r>
              <a:rPr lang="tr-TR"/>
              <a:t>Beşinci düzey</a:t>
            </a:r>
            <a:endParaRPr lang="tr-TR" dirty="0"/>
          </a:p>
        </p:txBody>
      </p:sp>
      <p:sp>
        <p:nvSpPr>
          <p:cNvPr id="12" name="Karşılaştırma Sol Yer Tutucu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516359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tr-TR"/>
              <a:t>Asıl metin stillerini düzenlemek için tıklayın</a:t>
            </a:r>
          </a:p>
        </p:txBody>
      </p:sp>
      <p:sp>
        <p:nvSpPr>
          <p:cNvPr id="8" name="Metin Yer Tutucusu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020359"/>
            <a:ext cx="5472113" cy="4170891"/>
          </a:xfrm>
        </p:spPr>
        <p:txBody>
          <a:bodyPr rtlCol="0"/>
          <a:lstStyle/>
          <a:p>
            <a:pPr lvl="0" rtl="0"/>
            <a:r>
              <a:rPr lang="tr-TR"/>
              <a:t>Asıl metin stillerini düzenlemek için tıklayın</a:t>
            </a:r>
          </a:p>
          <a:p>
            <a:pPr lvl="1" rtl="0"/>
            <a:r>
              <a:rPr lang="tr-TR"/>
              <a:t>İkinci düzey</a:t>
            </a:r>
          </a:p>
          <a:p>
            <a:pPr lvl="2" rtl="0"/>
            <a:r>
              <a:rPr lang="tr-TR"/>
              <a:t>Üçüncü düzey</a:t>
            </a:r>
          </a:p>
          <a:p>
            <a:pPr lvl="3" rtl="0"/>
            <a:r>
              <a:rPr lang="tr-TR"/>
              <a:t>Dördüncü düzey</a:t>
            </a:r>
          </a:p>
          <a:p>
            <a:pPr lvl="4" rtl="0"/>
            <a:r>
              <a:rPr lang="tr-TR"/>
              <a:t>Beşinci düzey</a:t>
            </a:r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tr-TR" dirty="0"/>
              <a:t>Alt bilgi ekleme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üyük Fotoğ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sim Yer Tutucusu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1771313" cy="619125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tr-TR" dirty="0"/>
              <a:t>Fotoğrafınızı ekleyin veya sürükleyip bırakın</a:t>
            </a:r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tr-TR" dirty="0"/>
              <a:t>Alt bilgi ekleme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6" name="Başlık 1">
            <a:extLst>
              <a:ext uri="{FF2B5EF4-FFF2-40B4-BE49-F238E27FC236}">
                <a16:creationId xmlns:a16="http://schemas.microsoft.com/office/drawing/2014/main" id="{BBC3BEE7-44AC-45BC-B4E7-93E3454EB8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0687" y="5066452"/>
            <a:ext cx="4459766" cy="539345"/>
          </a:xfrm>
          <a:prstGeom prst="roundRect">
            <a:avLst>
              <a:gd name="adj" fmla="val 10086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108000" rIns="180000" bIns="0" rtlCol="0" anchor="t"/>
          <a:lstStyle>
            <a:lvl1pPr algn="l">
              <a:lnSpc>
                <a:spcPct val="100000"/>
              </a:lnSpc>
              <a:defRPr sz="1800" b="0" spc="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tr-TR" dirty="0"/>
              <a:t>Resim yazınızı girin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>
            <a:extLst>
              <a:ext uri="{FF2B5EF4-FFF2-40B4-BE49-F238E27FC236}">
                <a16:creationId xmlns:a16="http://schemas.microsoft.com/office/drawing/2014/main" id="{70E81F30-8FC8-4841-8404-4DC79218B945}"/>
              </a:ext>
            </a:extLst>
          </p:cNvPr>
          <p:cNvSpPr/>
          <p:nvPr userDrawn="1"/>
        </p:nvSpPr>
        <p:spPr>
          <a:xfrm>
            <a:off x="11793520" y="0"/>
            <a:ext cx="3527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dirty="0"/>
          </a:p>
        </p:txBody>
      </p:sp>
      <p:sp>
        <p:nvSpPr>
          <p:cNvPr id="25" name="Dikdörtgen: Yuvarlatılmış Köşeler 24">
            <a:extLst>
              <a:ext uri="{FF2B5EF4-FFF2-40B4-BE49-F238E27FC236}">
                <a16:creationId xmlns:a16="http://schemas.microsoft.com/office/drawing/2014/main" id="{83D29F65-481C-4C80-BB65-121E5AED26B5}"/>
              </a:ext>
            </a:extLst>
          </p:cNvPr>
          <p:cNvSpPr/>
          <p:nvPr userDrawn="1"/>
        </p:nvSpPr>
        <p:spPr>
          <a:xfrm>
            <a:off x="11844618" y="6249961"/>
            <a:ext cx="230420" cy="460402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dirty="0"/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 userDrawn="1"/>
        </p:nvSpPr>
        <p:spPr>
          <a:xfrm rot="5400000">
            <a:off x="8740140" y="3406142"/>
            <a:ext cx="6857999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dirty="0"/>
          </a:p>
        </p:txBody>
      </p:sp>
      <p:sp>
        <p:nvSpPr>
          <p:cNvPr id="15" name="Dikdörtgen 14">
            <a:extLst>
              <a:ext uri="{FF2B5EF4-FFF2-40B4-BE49-F238E27FC236}">
                <a16:creationId xmlns:a16="http://schemas.microsoft.com/office/drawing/2014/main" id="{AC6C03AE-289A-4BCC-971C-3400028C8764}"/>
              </a:ext>
            </a:extLst>
          </p:cNvPr>
          <p:cNvSpPr/>
          <p:nvPr userDrawn="1"/>
        </p:nvSpPr>
        <p:spPr>
          <a:xfrm rot="5400000">
            <a:off x="8694713" y="3406143"/>
            <a:ext cx="6857999" cy="4572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alpha val="0"/>
                </a:schemeClr>
              </a:gs>
              <a:gs pos="100000">
                <a:schemeClr val="bg1">
                  <a:lumMod val="6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dirty="0"/>
          </a:p>
        </p:txBody>
      </p:sp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tr-TR" dirty="0"/>
              <a:t>Sayfa başlığını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tr-TR" dirty="0"/>
              <a:t>Asıl metin stillerini düzenle</a:t>
            </a:r>
          </a:p>
          <a:p>
            <a:pPr lvl="1" rtl="0"/>
            <a:r>
              <a:rPr lang="tr-TR" dirty="0"/>
              <a:t>İkinci düzey</a:t>
            </a:r>
          </a:p>
          <a:p>
            <a:pPr lvl="2" rtl="0"/>
            <a:r>
              <a:rPr lang="tr-TR" dirty="0"/>
              <a:t>Üçüncü düzey</a:t>
            </a:r>
          </a:p>
          <a:p>
            <a:pPr lvl="3" rtl="0"/>
            <a:r>
              <a:rPr lang="tr-TR" dirty="0"/>
              <a:t>Dördüncü düzey</a:t>
            </a:r>
          </a:p>
          <a:p>
            <a:pPr lvl="4" rtl="0"/>
            <a:r>
              <a:rPr lang="tr-TR" dirty="0"/>
              <a:t>Beşinci düzey</a:t>
            </a: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1483"/>
            <a:ext cx="5484930" cy="20153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tr-TR" dirty="0"/>
              <a:t>Alt bilgi ekleme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7656" y="6277243"/>
            <a:ext cx="464344" cy="400188"/>
          </a:xfrm>
          <a:prstGeom prst="roundRect">
            <a:avLst>
              <a:gd name="adj" fmla="val 9526"/>
            </a:avLst>
          </a:prstGeom>
          <a:gradFill>
            <a:gsLst>
              <a:gs pos="20000">
                <a:schemeClr val="tx1">
                  <a:lumMod val="75000"/>
                  <a:lumOff val="25000"/>
                </a:schemeClr>
              </a:gs>
              <a:gs pos="82000">
                <a:schemeClr val="tx1"/>
              </a:gs>
            </a:gsLst>
            <a:lin ang="3000000" scaled="0"/>
          </a:gradFill>
          <a:ln w="6350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fld id="{19B51A1E-902D-48AF-9020-955120F399B6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62" r:id="rId3"/>
    <p:sldLayoutId id="2147483663" r:id="rId4"/>
    <p:sldLayoutId id="2147483658" r:id="rId5"/>
    <p:sldLayoutId id="2147483665" r:id="rId6"/>
    <p:sldLayoutId id="2147483666" r:id="rId7"/>
    <p:sldLayoutId id="2147483659" r:id="rId8"/>
    <p:sldLayoutId id="2147483660" r:id="rId9"/>
    <p:sldLayoutId id="2147483664" r:id="rId10"/>
    <p:sldLayoutId id="2147483650" r:id="rId11"/>
    <p:sldLayoutId id="2147483652" r:id="rId12"/>
    <p:sldLayoutId id="2147483656" r:id="rId13"/>
    <p:sldLayoutId id="2147483657" r:id="rId14"/>
    <p:sldLayoutId id="2147483655" r:id="rId15"/>
    <p:sldLayoutId id="2147483667" r:id="rId16"/>
    <p:sldLayoutId id="2147483668" r:id="rId17"/>
    <p:sldLayoutId id="2147483670" r:id="rId18"/>
    <p:sldLayoutId id="2147483672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microsoft.com/office/2007/relationships/hdphoto" Target="../media/hdphoto3.wdp"/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jpeg"/><Relationship Id="rId9" Type="http://schemas.openxmlformats.org/officeDocument/2006/relationships/image" Target="../media/image24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8.png"/><Relationship Id="rId7" Type="http://schemas.microsoft.com/office/2007/relationships/hdphoto" Target="../media/hdphoto5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hyperlink" Target="http://www.mysteresdegypte.fr/nekhbet.html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 Başlık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245" y="6115050"/>
            <a:ext cx="4000500" cy="424971"/>
          </a:xfrm>
        </p:spPr>
        <p:txBody>
          <a:bodyPr rtlCol="0"/>
          <a:lstStyle/>
          <a:p>
            <a:pPr rtl="0"/>
            <a:r>
              <a:rPr lang="tr-TR" dirty="0"/>
              <a:t>CEREN KARADENİZ</a:t>
            </a:r>
          </a:p>
          <a:p>
            <a:pPr rtl="0"/>
            <a:endParaRPr lang="tr-TR" dirty="0"/>
          </a:p>
        </p:txBody>
      </p:sp>
      <p:sp>
        <p:nvSpPr>
          <p:cNvPr id="20" name="İkizkenar Üçgen 19" descr="Başlık kutusuna slayt gögesi">
            <a:extLst>
              <a:ext uri="{FF2B5EF4-FFF2-40B4-BE49-F238E27FC236}">
                <a16:creationId xmlns:a16="http://schemas.microsoft.com/office/drawing/2014/main" id="{545D50A1-D634-4325-B06C-5450FDF7B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H="1">
            <a:off x="1000837" y="5629270"/>
            <a:ext cx="476249" cy="4249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dirty="0"/>
          </a:p>
        </p:txBody>
      </p:sp>
      <p:sp>
        <p:nvSpPr>
          <p:cNvPr id="9" name="Unvan 8">
            <a:extLst>
              <a:ext uri="{FF2B5EF4-FFF2-40B4-BE49-F238E27FC236}">
                <a16:creationId xmlns:a16="http://schemas.microsoft.com/office/drawing/2014/main" id="{A71641BC-2CE3-4D8E-A1DB-86390D6D5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446473"/>
            <a:ext cx="8620126" cy="701195"/>
          </a:xfrm>
        </p:spPr>
        <p:txBody>
          <a:bodyPr/>
          <a:lstStyle/>
          <a:p>
            <a:r>
              <a:rPr lang="tr-TR" sz="4500" dirty="0"/>
              <a:t>ÖNCE MÜZEDE , SONRA DERSLİKTE!</a:t>
            </a: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4568A703-B39C-4AF6-8358-985630F9D78E}"/>
              </a:ext>
            </a:extLst>
          </p:cNvPr>
          <p:cNvSpPr/>
          <p:nvPr/>
        </p:nvSpPr>
        <p:spPr>
          <a:xfrm>
            <a:off x="9545122" y="188545"/>
            <a:ext cx="264687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200" b="1" dirty="0">
                <a:latin typeface="+mj-lt"/>
              </a:rPr>
              <a:t>CEREN KARADENİZ</a:t>
            </a:r>
          </a:p>
        </p:txBody>
      </p:sp>
      <p:cxnSp>
        <p:nvCxnSpPr>
          <p:cNvPr id="3" name="Düz Bağlayıcı 2">
            <a:extLst>
              <a:ext uri="{FF2B5EF4-FFF2-40B4-BE49-F238E27FC236}">
                <a16:creationId xmlns:a16="http://schemas.microsoft.com/office/drawing/2014/main" id="{1EF7A701-8457-4B6F-862C-28AC0502CBB7}"/>
              </a:ext>
            </a:extLst>
          </p:cNvPr>
          <p:cNvCxnSpPr>
            <a:cxnSpLocks/>
          </p:cNvCxnSpPr>
          <p:nvPr/>
        </p:nvCxnSpPr>
        <p:spPr>
          <a:xfrm>
            <a:off x="9545122" y="619432"/>
            <a:ext cx="264687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9961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aliartun.com/files/image/e-skop/haliledhem/halil_edhem_02.jpg">
            <a:extLst>
              <a:ext uri="{FF2B5EF4-FFF2-40B4-BE49-F238E27FC236}">
                <a16:creationId xmlns:a16="http://schemas.microsoft.com/office/drawing/2014/main" id="{2FBC80DD-8321-47B5-AC26-80624A73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73" y="0"/>
            <a:ext cx="48416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877AF9D2-D0D2-4B23-9B3A-3CF539CB2093}"/>
              </a:ext>
            </a:extLst>
          </p:cNvPr>
          <p:cNvSpPr/>
          <p:nvPr/>
        </p:nvSpPr>
        <p:spPr>
          <a:xfrm>
            <a:off x="5882640" y="1196816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altLang="tr-TR" sz="2200" dirty="0">
                <a:latin typeface="Rockwell Nova" panose="02060503020205020403" pitchFamily="18" charset="0"/>
              </a:rPr>
              <a:t>1932’de I. Türk Tarih Kongresi’ne sunduğu “Müzeler” konferansını, müzeciliğin kuruluş bildirgesi saymak gerekir.  Bu konferansında Halil </a:t>
            </a:r>
            <a:r>
              <a:rPr lang="tr-TR" altLang="tr-TR" sz="2200" dirty="0" err="1">
                <a:latin typeface="Rockwell Nova" panose="02060503020205020403" pitchFamily="18" charset="0"/>
              </a:rPr>
              <a:t>Edhem</a:t>
            </a:r>
            <a:r>
              <a:rPr lang="tr-TR" altLang="tr-TR" sz="2200" dirty="0">
                <a:latin typeface="Rockwell Nova" panose="02060503020205020403" pitchFamily="18" charset="0"/>
              </a:rPr>
              <a:t>, haklı bir gururla, İstanbul Müzesi’nin “Avrupa’daki en yeni müze” olduğundan bahseder ve Anadolu’da yeni müzelerin kurulması gerektiğini vurgular.  </a:t>
            </a: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3C2D4FFD-42A9-40CA-BB6F-5D8B1B01CCBC}"/>
              </a:ext>
            </a:extLst>
          </p:cNvPr>
          <p:cNvSpPr/>
          <p:nvPr/>
        </p:nvSpPr>
        <p:spPr>
          <a:xfrm>
            <a:off x="6642512" y="324226"/>
            <a:ext cx="482375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200" b="1" dirty="0">
                <a:latin typeface="Rockwell Nova" panose="02060503020205020403" pitchFamily="18" charset="0"/>
              </a:rPr>
              <a:t>Halil Ethem Eldem (1861-1938)</a:t>
            </a: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DF6BA293-B073-497E-B6CB-492E9D5E4756}"/>
              </a:ext>
            </a:extLst>
          </p:cNvPr>
          <p:cNvSpPr/>
          <p:nvPr/>
        </p:nvSpPr>
        <p:spPr>
          <a:xfrm>
            <a:off x="6096000" y="548199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dirty="0">
                <a:latin typeface="Rockwell Nova" panose="02060503020205020403" pitchFamily="18" charset="0"/>
              </a:rPr>
              <a:t>Müzeler şu binalardır ki; onlarda ilim, fen ve sanatların her şubesine mahsus asar ve eşyadan mürekkep koleksiyonlar teşhir ve muhafaza olunur…</a:t>
            </a:r>
          </a:p>
        </p:txBody>
      </p:sp>
    </p:spTree>
    <p:extLst>
      <p:ext uri="{BB962C8B-B14F-4D97-AF65-F5344CB8AC3E}">
        <p14:creationId xmlns:p14="http://schemas.microsoft.com/office/powerpoint/2010/main" val="1891113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1 Tablo">
            <a:extLst>
              <a:ext uri="{FF2B5EF4-FFF2-40B4-BE49-F238E27FC236}">
                <a16:creationId xmlns:a16="http://schemas.microsoft.com/office/drawing/2014/main" id="{20C3F04B-01A4-40C1-AFF1-CFD8B58840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787981"/>
              </p:ext>
            </p:extLst>
          </p:nvPr>
        </p:nvGraphicFramePr>
        <p:xfrm>
          <a:off x="2857731" y="177800"/>
          <a:ext cx="6019800" cy="6502400"/>
        </p:xfrm>
        <a:graphic>
          <a:graphicData uri="http://schemas.openxmlformats.org/drawingml/2006/table">
            <a:tbl>
              <a:tblPr/>
              <a:tblGrid>
                <a:gridCol w="2332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1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71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KURAM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KURAMCI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KURAMIN İÇERİĞİ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97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Nesne - Temelli Öğrenme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Schlereth</a:t>
                      </a:r>
                      <a:endParaRPr lang="tr-TR" sz="13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Müze nesnesini temel alarak program hazırlamak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8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Disiplin Temelli Sanat Eğitimi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Getty</a:t>
                      </a:r>
                      <a:endParaRPr lang="tr-TR" sz="13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Disiplin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62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Müze Okuryazarlığı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Stapp</a:t>
                      </a:r>
                      <a:endParaRPr lang="tr-TR" sz="13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Görsel kültür unsurlarından faydalanalım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8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Öğrenme Biçimleri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Kolb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3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97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Çoklu Zeka Kuramı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Gardner</a:t>
                      </a:r>
                      <a:endParaRPr lang="tr-TR" sz="13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Bireysel öğrenme biçimleri ve bireyin psikolojisi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8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Akıcı – Estetik Deneyim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Csikszentmihalyi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Estetik kuramları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41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Görsel Düşünme Stratejileri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Hausen</a:t>
                      </a:r>
                      <a:r>
                        <a:rPr lang="tr-TR" sz="130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ve </a:t>
                      </a:r>
                      <a:r>
                        <a:rPr lang="tr-TR" sz="130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Yenawine</a:t>
                      </a:r>
                      <a:endParaRPr lang="tr-TR" sz="13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Görsel kültür kuramı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8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Müze ve Toplum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Karp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Sosyomüzeoloji</a:t>
                      </a:r>
                      <a:endParaRPr lang="tr-TR" sz="13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62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İletişim Aracı Olarak Müze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Hooper Greenhill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Postmodernizm</a:t>
                      </a:r>
                      <a:endParaRPr lang="tr-TR" sz="13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8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Ritüel Olarak Müze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Duncan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baseline="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Oyun kuramları</a:t>
                      </a:r>
                      <a:endParaRPr lang="tr-TR" sz="13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497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Müzede Anlam Yaratma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Silverman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Bireysel anlam oluşturma, toplumsal bağlam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8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Müzede Öyküleme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Roberts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3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562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Post-Müze / </a:t>
                      </a:r>
                      <a:r>
                        <a:rPr lang="tr-TR" sz="130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Postmodern</a:t>
                      </a:r>
                      <a:r>
                        <a:rPr lang="tr-TR" sz="130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Müze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Hooper Greenhill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tr-TR" sz="1300" kern="120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Postmodernizm</a:t>
                      </a:r>
                      <a:endParaRPr kumimoji="0" lang="tr-TR" sz="1300" kern="12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741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Müzede Yapılandırmacı Öğrenme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Hein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tr-TR" sz="1300" kern="120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Yapılandırmacı yaklaşım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48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Bağlamsal Öğrenme Modeli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Falk</a:t>
                      </a:r>
                      <a:r>
                        <a:rPr lang="tr-TR" sz="130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ve </a:t>
                      </a:r>
                      <a:r>
                        <a:rPr lang="tr-TR" sz="130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Dierking</a:t>
                      </a:r>
                      <a:endParaRPr lang="tr-TR" sz="13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tr-TR" sz="1300" kern="120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Bağlama dayalı öğrenme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48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Görsel Kültür Kuramı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Duncam</a:t>
                      </a:r>
                      <a:endParaRPr lang="tr-TR" sz="13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tr-TR" sz="1300" kern="120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Görme biçimleri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3045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6AB8EA8C-D3BF-4889-A45C-8FCBD36C41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652" t="33469" r="18572" b="17959"/>
          <a:stretch/>
        </p:blipFill>
        <p:spPr>
          <a:xfrm>
            <a:off x="158620" y="125963"/>
            <a:ext cx="9526556" cy="6475445"/>
          </a:xfrm>
          <a:prstGeom prst="rect">
            <a:avLst/>
          </a:prstGeom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F3FE7304-DB69-4752-9756-2CD4C8271D99}"/>
              </a:ext>
            </a:extLst>
          </p:cNvPr>
          <p:cNvSpPr/>
          <p:nvPr/>
        </p:nvSpPr>
        <p:spPr>
          <a:xfrm>
            <a:off x="8291804" y="4610982"/>
            <a:ext cx="3352800" cy="1200329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tr-TR" altLang="tr-TR" b="1" dirty="0">
                <a:solidFill>
                  <a:schemeClr val="bg1"/>
                </a:solidFill>
              </a:rPr>
              <a:t>19. yüzyıl (Başlangıç)</a:t>
            </a:r>
          </a:p>
          <a:p>
            <a:r>
              <a:rPr lang="tr-TR" altLang="tr-TR" b="1" dirty="0">
                <a:solidFill>
                  <a:schemeClr val="bg1"/>
                </a:solidFill>
              </a:rPr>
              <a:t>20. yüzyılın ilk yarısı (Duraklama)</a:t>
            </a:r>
          </a:p>
          <a:p>
            <a:r>
              <a:rPr lang="tr-TR" altLang="tr-TR" b="1" dirty="0">
                <a:solidFill>
                  <a:schemeClr val="bg1"/>
                </a:solidFill>
              </a:rPr>
              <a:t>20. yüzyılın ikinci yarısı (Yükseliş)...</a:t>
            </a:r>
            <a:endParaRPr lang="tr-TR" altLang="tr-TR" b="1" i="1" dirty="0">
              <a:solidFill>
                <a:schemeClr val="bg1"/>
              </a:solidFill>
            </a:endParaRPr>
          </a:p>
          <a:p>
            <a:r>
              <a:rPr lang="tr-TR" altLang="tr-TR" b="1" dirty="0">
                <a:solidFill>
                  <a:schemeClr val="bg1"/>
                </a:solidFill>
              </a:rPr>
              <a:t>21. yüzyıl (zirve)</a:t>
            </a:r>
          </a:p>
        </p:txBody>
      </p:sp>
      <p:sp>
        <p:nvSpPr>
          <p:cNvPr id="4" name="Ok: Çentikli Sağ 3">
            <a:extLst>
              <a:ext uri="{FF2B5EF4-FFF2-40B4-BE49-F238E27FC236}">
                <a16:creationId xmlns:a16="http://schemas.microsoft.com/office/drawing/2014/main" id="{E856F779-18FF-4C70-B534-F03CD113A6E4}"/>
              </a:ext>
            </a:extLst>
          </p:cNvPr>
          <p:cNvSpPr/>
          <p:nvPr/>
        </p:nvSpPr>
        <p:spPr>
          <a:xfrm rot="5400000">
            <a:off x="8966718" y="3428999"/>
            <a:ext cx="1436915" cy="783772"/>
          </a:xfrm>
          <a:prstGeom prst="notched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xristoug_7">
            <a:extLst>
              <a:ext uri="{FF2B5EF4-FFF2-40B4-BE49-F238E27FC236}">
                <a16:creationId xmlns:a16="http://schemas.microsoft.com/office/drawing/2014/main" id="{4616399A-011C-4802-A90D-C4728448C167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0"/>
            <a:ext cx="3729877" cy="3645023"/>
          </a:xfrm>
          <a:noFill/>
        </p:spPr>
      </p:pic>
      <p:pic>
        <p:nvPicPr>
          <p:cNvPr id="65539" name="Picture 7" descr="xristoug_2">
            <a:extLst>
              <a:ext uri="{FF2B5EF4-FFF2-40B4-BE49-F238E27FC236}">
                <a16:creationId xmlns:a16="http://schemas.microsoft.com/office/drawing/2014/main" id="{BD2075B7-64C0-4B8D-88ED-0E95A851CD17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49277" y="-1"/>
            <a:ext cx="2819400" cy="3650817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5540" name="Picture 11" descr="tara00010 (1)">
            <a:extLst>
              <a:ext uri="{FF2B5EF4-FFF2-40B4-BE49-F238E27FC236}">
                <a16:creationId xmlns:a16="http://schemas.microsoft.com/office/drawing/2014/main" id="{8E0CCEBE-09AC-4895-BD6C-B7FC5FC93937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lum bright="-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68677" y="-1"/>
            <a:ext cx="2830922" cy="3645023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5542" name="Picture 14" descr="Sayfa 1">
            <a:extLst>
              <a:ext uri="{FF2B5EF4-FFF2-40B4-BE49-F238E27FC236}">
                <a16:creationId xmlns:a16="http://schemas.microsoft.com/office/drawing/2014/main" id="{DA4F4904-548A-4BA6-8938-B143D1965A12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74047" y="3645020"/>
            <a:ext cx="3294628" cy="3212979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5543" name="Picture 17" descr="4116836941_0fa109620d">
            <a:extLst>
              <a:ext uri="{FF2B5EF4-FFF2-40B4-BE49-F238E27FC236}">
                <a16:creationId xmlns:a16="http://schemas.microsoft.com/office/drawing/2014/main" id="{81F0671D-8846-4313-A273-3FC1CD818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122" y="3645020"/>
            <a:ext cx="2830925" cy="32129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4" name="Picture 19" descr="j0237413">
            <a:extLst>
              <a:ext uri="{FF2B5EF4-FFF2-40B4-BE49-F238E27FC236}">
                <a16:creationId xmlns:a16="http://schemas.microsoft.com/office/drawing/2014/main" id="{080A4A07-FE54-45C2-96A3-001E583C0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0813">
            <a:off x="658010" y="4267244"/>
            <a:ext cx="1930483" cy="236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tara0005">
            <a:extLst>
              <a:ext uri="{FF2B5EF4-FFF2-40B4-BE49-F238E27FC236}">
                <a16:creationId xmlns:a16="http://schemas.microsoft.com/office/drawing/2014/main" id="{8DFFD106-E46C-4B08-9D5C-8AD0A70A8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0"/>
            <a:ext cx="2819400" cy="3645023"/>
          </a:xfrm>
          <a:prstGeom prst="rect">
            <a:avLst/>
          </a:prstGeom>
          <a:noFill/>
        </p:spPr>
      </p:pic>
      <p:pic>
        <p:nvPicPr>
          <p:cNvPr id="9" name="Picture 13" descr="tara00016">
            <a:extLst>
              <a:ext uri="{FF2B5EF4-FFF2-40B4-BE49-F238E27FC236}">
                <a16:creationId xmlns:a16="http://schemas.microsoft.com/office/drawing/2014/main" id="{41F2260F-DBFA-4237-98CF-5F7D792A5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368675" y="3654324"/>
            <a:ext cx="2819400" cy="3212976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id="{26AB93C5-DDA4-40B6-AF71-80444425B81F}"/>
              </a:ext>
            </a:extLst>
          </p:cNvPr>
          <p:cNvSpPr/>
          <p:nvPr/>
        </p:nvSpPr>
        <p:spPr>
          <a:xfrm>
            <a:off x="-11522" y="3617819"/>
            <a:ext cx="3400290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tr-TR" sz="1700" dirty="0">
                <a:latin typeface="Arial" panose="020B0604020202020204" pitchFamily="34" charset="0"/>
              </a:rPr>
              <a:t>Kitle İletişimi: Gösterim, yayın vb.</a:t>
            </a:r>
            <a:endParaRPr lang="en-US" altLang="tr-TR" sz="17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 Veri Yer Tutucusu">
            <a:extLst>
              <a:ext uri="{FF2B5EF4-FFF2-40B4-BE49-F238E27FC236}">
                <a16:creationId xmlns:a16="http://schemas.microsoft.com/office/drawing/2014/main" id="{3A8D29A6-85B1-4C20-A172-1030599F4C8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7 Slayt Numarası Yer Tutucusu">
            <a:extLst>
              <a:ext uri="{FF2B5EF4-FFF2-40B4-BE49-F238E27FC236}">
                <a16:creationId xmlns:a16="http://schemas.microsoft.com/office/drawing/2014/main" id="{92705C40-D7E5-40A3-9759-28208E060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AA652DF3-67A1-4689-A5DE-FE84BFD8381B}" type="slidenum">
              <a:rPr lang="en-US" altLang="tr-TR" sz="140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14</a:t>
            </a:fld>
            <a:endParaRPr lang="en-US" altLang="tr-TR" sz="1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5605" name="Picture 4" descr="anad med muz">
            <a:extLst>
              <a:ext uri="{FF2B5EF4-FFF2-40B4-BE49-F238E27FC236}">
                <a16:creationId xmlns:a16="http://schemas.microsoft.com/office/drawing/2014/main" id="{FDDF5413-2F2E-454B-A3E6-8679C93650E1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0"/>
            <a:ext cx="2286000" cy="22810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7" descr="3-4 yad grubu anad med muz">
            <a:extLst>
              <a:ext uri="{FF2B5EF4-FFF2-40B4-BE49-F238E27FC236}">
                <a16:creationId xmlns:a16="http://schemas.microsoft.com/office/drawing/2014/main" id="{45024CCD-0D31-4DB3-AA39-19F217A309C6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86000" cy="22810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7" name="Picture 10" descr="3-4 yas anad med muz">
            <a:extLst>
              <a:ext uri="{FF2B5EF4-FFF2-40B4-BE49-F238E27FC236}">
                <a16:creationId xmlns:a16="http://schemas.microsoft.com/office/drawing/2014/main" id="{5794FBC1-647F-4BEE-B56E-8E0B3AF76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2337618" cy="228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11" descr="Anad">
            <a:extLst>
              <a:ext uri="{FF2B5EF4-FFF2-40B4-BE49-F238E27FC236}">
                <a16:creationId xmlns:a16="http://schemas.microsoft.com/office/drawing/2014/main" id="{2AB23A98-C83E-4EE8-903E-101DEF8EB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618" y="0"/>
            <a:ext cx="2470356" cy="228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And">
            <a:extLst>
              <a:ext uri="{FF2B5EF4-FFF2-40B4-BE49-F238E27FC236}">
                <a16:creationId xmlns:a16="http://schemas.microsoft.com/office/drawing/2014/main" id="{BF2E78A1-B63F-4F64-8E9D-890A5B138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974" y="0"/>
            <a:ext cx="2812025" cy="228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8">
            <a:extLst>
              <a:ext uri="{FF2B5EF4-FFF2-40B4-BE49-F238E27FC236}">
                <a16:creationId xmlns:a16="http://schemas.microsoft.com/office/drawing/2014/main" id="{53EC7BD7-C8A7-43F1-8C06-0EBEE45E0BBC}"/>
              </a:ext>
            </a:extLst>
          </p:cNvPr>
          <p:cNvSpPr txBox="1">
            <a:spLocks noChangeArrowheads="1"/>
          </p:cNvSpPr>
          <p:nvPr/>
        </p:nvSpPr>
        <p:spPr>
          <a:xfrm>
            <a:off x="892507" y="2989007"/>
            <a:ext cx="10835149" cy="386899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tr-TR" sz="2400" b="1" dirty="0">
                <a:solidFill>
                  <a:schemeClr val="accent6"/>
                </a:solidFill>
                <a:latin typeface="Times New Roman" pitchFamily="18" charset="0"/>
              </a:rPr>
              <a:t>TÜRKİYE’DE MÜZE EĞİTİMİ</a:t>
            </a:r>
            <a:r>
              <a:rPr lang="tr-TR" sz="2000" b="1" dirty="0">
                <a:solidFill>
                  <a:schemeClr val="accent6"/>
                </a:solidFill>
                <a:latin typeface="Times New Roman" pitchFamily="18" charset="0"/>
              </a:rPr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tr-TR" sz="2100" b="1" dirty="0">
                <a:latin typeface="Times New Roman" pitchFamily="18" charset="0"/>
              </a:rPr>
              <a:t>1868 yılında Galatasaray Lisesi’nde ilk olarak bir okul müzesi kurulmuştur.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tr-TR" sz="2100" b="1" dirty="0">
                <a:latin typeface="Times New Roman" pitchFamily="18" charset="0"/>
              </a:rPr>
              <a:t>II. Meşrutiyet dönemi sonunda Satı Bey ve 1920’lerin başında </a:t>
            </a:r>
            <a:r>
              <a:rPr lang="tr-TR" sz="2100" b="1" dirty="0" err="1">
                <a:latin typeface="Times New Roman" pitchFamily="18" charset="0"/>
              </a:rPr>
              <a:t>İsmayıl</a:t>
            </a:r>
            <a:r>
              <a:rPr lang="tr-TR" sz="2100" b="1" dirty="0">
                <a:latin typeface="Times New Roman" pitchFamily="18" charset="0"/>
              </a:rPr>
              <a:t> Hakkı Baltacıoğlu’nun liderliğiyle müze eğitimi vurgusu.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tr-TR" sz="2100" b="1" dirty="0">
                <a:latin typeface="Times New Roman" pitchFamily="18" charset="0"/>
              </a:rPr>
              <a:t>1930’da Bursa’da bir ilkokulda ve lisede birer okul müzesi açılmıştır.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tr-TR" sz="2100" b="1" dirty="0">
                <a:latin typeface="Times New Roman" pitchFamily="18" charset="0"/>
              </a:rPr>
              <a:t>1950-60 arasında öğretmenler için müze ile eğitim el kitabı, UNESCO Bölge Semineri kitapçığı </a:t>
            </a:r>
            <a:r>
              <a:rPr lang="tr-TR" sz="2100" b="1" dirty="0" err="1">
                <a:latin typeface="Times New Roman" pitchFamily="18" charset="0"/>
              </a:rPr>
              <a:t>Türkçe’ye</a:t>
            </a:r>
            <a:r>
              <a:rPr lang="tr-TR" sz="2100" b="1" dirty="0">
                <a:latin typeface="Times New Roman" pitchFamily="18" charset="0"/>
              </a:rPr>
              <a:t> çevrisi,  Kültür şuralarında müze eğitimi vurgusu.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tr-TR" sz="2100" b="1" dirty="0">
                <a:latin typeface="Times New Roman" pitchFamily="18" charset="0"/>
              </a:rPr>
              <a:t>1989-1997 Yıldız Teknik Üniversitesi ve Ankara Üniversitesi müzecilik ve müze eğitimi yüksek lisans programlarının açılması.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tr-TR" sz="2100" b="1" dirty="0">
                <a:latin typeface="Times New Roman" pitchFamily="18" charset="0"/>
              </a:rPr>
              <a:t>MEB 1998, 2006 Programlarında müze eğitimine yer verilmesi.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tr-TR" sz="2100" b="1" dirty="0">
                <a:latin typeface="Times New Roman" pitchFamily="18" charset="0"/>
              </a:rPr>
              <a:t>2003 - Rahmi Koç Müzesi «müzebüs» uygulaması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tr-TR" sz="2100" b="1" dirty="0">
                <a:latin typeface="Times New Roman" pitchFamily="18" charset="0"/>
              </a:rPr>
              <a:t>2010 - Çocuk Dostu Müze projesinin başlaması.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tr-TR" sz="2100" b="1" dirty="0">
                <a:latin typeface="Times New Roman" pitchFamily="18" charset="0"/>
              </a:rPr>
              <a:t>2018 - 81 İl 81 Eğitim Tarihi Müzesi projesi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tr-TR" sz="2100" b="1" dirty="0">
                <a:latin typeface="Times New Roman" pitchFamily="18" charset="0"/>
              </a:rPr>
              <a:t>2019- Müze Eğitimi dersinin öğretim programlarına dahil edilmesi.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tr-TR" sz="2200" b="1" dirty="0">
              <a:latin typeface="Times New Roman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200" b="1" dirty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troy mÃ¼zesi ile ilgili gÃ¶rsel sonucu">
            <a:extLst>
              <a:ext uri="{FF2B5EF4-FFF2-40B4-BE49-F238E27FC236}">
                <a16:creationId xmlns:a16="http://schemas.microsoft.com/office/drawing/2014/main" id="{206D4B87-EF13-46C1-AFC6-089E1E453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4"/>
            <a:ext cx="117500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kış Çizelgesi: Delikli Teyp 1">
            <a:extLst>
              <a:ext uri="{FF2B5EF4-FFF2-40B4-BE49-F238E27FC236}">
                <a16:creationId xmlns:a16="http://schemas.microsoft.com/office/drawing/2014/main" id="{9E4D3681-C5C2-4445-A66F-2A014F2E6BD3}"/>
              </a:ext>
            </a:extLst>
          </p:cNvPr>
          <p:cNvSpPr/>
          <p:nvPr/>
        </p:nvSpPr>
        <p:spPr>
          <a:xfrm>
            <a:off x="9722232" y="212726"/>
            <a:ext cx="1944687" cy="936625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58372" name="Dikdörtgen 2">
            <a:extLst>
              <a:ext uri="{FF2B5EF4-FFF2-40B4-BE49-F238E27FC236}">
                <a16:creationId xmlns:a16="http://schemas.microsoft.com/office/drawing/2014/main" id="{AD66B359-3D99-4AEE-9563-75D226399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5944" y="488677"/>
            <a:ext cx="2002536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1900" b="1" dirty="0">
                <a:solidFill>
                  <a:schemeClr val="bg1"/>
                </a:solidFill>
                <a:latin typeface="Arial" panose="020B0604020202020204" pitchFamily="34" charset="0"/>
              </a:rPr>
              <a:t>TROYA</a:t>
            </a:r>
            <a:r>
              <a:rPr lang="tr-TR" altLang="tr-TR" sz="19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tr-TR" altLang="tr-TR" sz="1900" b="1" dirty="0">
                <a:solidFill>
                  <a:schemeClr val="bg1"/>
                </a:solidFill>
                <a:latin typeface="Arial" panose="020B0604020202020204" pitchFamily="34" charset="0"/>
              </a:rPr>
              <a:t>MÜZESİ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Resim 1">
            <a:extLst>
              <a:ext uri="{FF2B5EF4-FFF2-40B4-BE49-F238E27FC236}">
                <a16:creationId xmlns:a16="http://schemas.microsoft.com/office/drawing/2014/main" id="{6F08ADF6-ACF5-426E-866A-89F9D63D6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2" t="17801" r="46062" b="5202"/>
          <a:stretch>
            <a:fillRect/>
          </a:stretch>
        </p:blipFill>
        <p:spPr bwMode="auto">
          <a:xfrm>
            <a:off x="1" y="0"/>
            <a:ext cx="62404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Resim 2">
            <a:extLst>
              <a:ext uri="{FF2B5EF4-FFF2-40B4-BE49-F238E27FC236}">
                <a16:creationId xmlns:a16="http://schemas.microsoft.com/office/drawing/2014/main" id="{5F8596B4-ADDF-4076-8AE2-B55974107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2" t="17801" r="46063" b="8002"/>
          <a:stretch>
            <a:fillRect/>
          </a:stretch>
        </p:blipFill>
        <p:spPr bwMode="auto">
          <a:xfrm>
            <a:off x="6240464" y="0"/>
            <a:ext cx="55705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Başlık 1">
            <a:extLst>
              <a:ext uri="{FF2B5EF4-FFF2-40B4-BE49-F238E27FC236}">
                <a16:creationId xmlns:a16="http://schemas.microsoft.com/office/drawing/2014/main" id="{B6E97F39-18D4-4DBF-8420-5D6E34B1F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94211" name="Slayt Numarası Yer Tutucusu 3">
            <a:extLst>
              <a:ext uri="{FF2B5EF4-FFF2-40B4-BE49-F238E27FC236}">
                <a16:creationId xmlns:a16="http://schemas.microsoft.com/office/drawing/2014/main" id="{8220F84D-9AED-4062-B703-DE4888554C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10F1BA6-C55D-4C34-A593-EB8FA797C0C6}" type="slidenum">
              <a:rPr lang="tr-TR" altLang="tr-TR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tr-TR" altLang="tr-TR" sz="1200">
              <a:solidFill>
                <a:srgbClr val="898989"/>
              </a:solidFill>
            </a:endParaRPr>
          </a:p>
        </p:txBody>
      </p:sp>
      <p:pic>
        <p:nvPicPr>
          <p:cNvPr id="94212" name="Picture 2">
            <a:extLst>
              <a:ext uri="{FF2B5EF4-FFF2-40B4-BE49-F238E27FC236}">
                <a16:creationId xmlns:a16="http://schemas.microsoft.com/office/drawing/2014/main" id="{C27BEE92-7986-4CDC-A85C-9D5FF4D64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600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3" name="Picture 4" descr="İlgili resim">
            <a:extLst>
              <a:ext uri="{FF2B5EF4-FFF2-40B4-BE49-F238E27FC236}">
                <a16:creationId xmlns:a16="http://schemas.microsoft.com/office/drawing/2014/main" id="{11562556-EC0C-4074-9458-715078445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2600"/>
            <a:ext cx="6096001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4" name="Picture 6" descr="Yeşilova Höyük arkeopark ile ilgili görsel sonucu">
            <a:extLst>
              <a:ext uri="{FF2B5EF4-FFF2-40B4-BE49-F238E27FC236}">
                <a16:creationId xmlns:a16="http://schemas.microsoft.com/office/drawing/2014/main" id="{569F61D7-87E4-46FD-A8BD-D6DC2ADAE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92600"/>
            <a:ext cx="566400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5" name="Dikdörtgen 4">
            <a:extLst>
              <a:ext uri="{FF2B5EF4-FFF2-40B4-BE49-F238E27FC236}">
                <a16:creationId xmlns:a16="http://schemas.microsoft.com/office/drawing/2014/main" id="{CF9FADF6-F8FE-4FC8-B598-6C4B01A78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0619" y="62113"/>
            <a:ext cx="4237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1800" b="1">
                <a:solidFill>
                  <a:schemeClr val="bg1"/>
                </a:solidFill>
                <a:latin typeface="Arial" panose="020B0604020202020204" pitchFamily="34" charset="0"/>
              </a:rPr>
              <a:t>Arkeopark Alanları – Yeşilova Höyük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6D051DA-5DAD-43A7-A238-51C63BA59FE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tr-TR" smtClean="0"/>
              <a:pPr rtl="0"/>
              <a:t>18</a:t>
            </a:fld>
            <a:endParaRPr lang="tr-TR" dirty="0"/>
          </a:p>
        </p:txBody>
      </p:sp>
      <p:pic>
        <p:nvPicPr>
          <p:cNvPr id="10" name="Resim Yer Tutucusu 9" descr="iç mekan, duvar, yer, kişi içeren bir resim&#10;&#10;Açıklama otomatik olarak oluşturuldu">
            <a:extLst>
              <a:ext uri="{FF2B5EF4-FFF2-40B4-BE49-F238E27FC236}">
                <a16:creationId xmlns:a16="http://schemas.microsoft.com/office/drawing/2014/main" id="{20381059-8A81-4038-BC4E-9F2DCFDA8B4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8178" r="18178"/>
          <a:stretch>
            <a:fillRect/>
          </a:stretch>
        </p:blipFill>
        <p:spPr>
          <a:xfrm>
            <a:off x="6479458" y="2192594"/>
            <a:ext cx="2777303" cy="2517058"/>
          </a:xfrm>
        </p:spPr>
      </p:pic>
      <p:pic>
        <p:nvPicPr>
          <p:cNvPr id="12" name="Resim Yer Tutucusu 11" descr="yer, duvar, iç mekan, zemin içeren bir resim&#10;&#10;Açıklama otomatik olarak oluşturuldu">
            <a:extLst>
              <a:ext uri="{FF2B5EF4-FFF2-40B4-BE49-F238E27FC236}">
                <a16:creationId xmlns:a16="http://schemas.microsoft.com/office/drawing/2014/main" id="{0154FEC7-5D8C-4AD7-B568-E94F95C71741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4"/>
          <a:srcRect l="18178" r="18178"/>
          <a:stretch>
            <a:fillRect/>
          </a:stretch>
        </p:blipFill>
        <p:spPr>
          <a:xfrm>
            <a:off x="8445908" y="114878"/>
            <a:ext cx="3711472" cy="3340510"/>
          </a:xfrm>
        </p:spPr>
      </p:pic>
      <p:pic>
        <p:nvPicPr>
          <p:cNvPr id="15" name="Resim Yer Tutucusu 14" descr="kişi, iç mekan, grup, insanlar içeren bir resim&#10;&#10;Açıklama otomatik olarak oluşturuldu">
            <a:extLst>
              <a:ext uri="{FF2B5EF4-FFF2-40B4-BE49-F238E27FC236}">
                <a16:creationId xmlns:a16="http://schemas.microsoft.com/office/drawing/2014/main" id="{537C2384-4372-42A4-8FE0-3F7279CA5E28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5"/>
          <a:srcRect l="18178" r="18178"/>
          <a:stretch>
            <a:fillRect/>
          </a:stretch>
        </p:blipFill>
        <p:spPr>
          <a:xfrm>
            <a:off x="8445909" y="3552739"/>
            <a:ext cx="3711471" cy="3124692"/>
          </a:xfrm>
        </p:spPr>
      </p:pic>
      <p:sp>
        <p:nvSpPr>
          <p:cNvPr id="20" name="Rectangle 3">
            <a:extLst>
              <a:ext uri="{FF2B5EF4-FFF2-40B4-BE49-F238E27FC236}">
                <a16:creationId xmlns:a16="http://schemas.microsoft.com/office/drawing/2014/main" id="{C11C7CB5-0322-423F-9BFC-7A77E7561B03}"/>
              </a:ext>
            </a:extLst>
          </p:cNvPr>
          <p:cNvSpPr txBox="1">
            <a:spLocks noChangeArrowheads="1"/>
          </p:cNvSpPr>
          <p:nvPr/>
        </p:nvSpPr>
        <p:spPr>
          <a:xfrm>
            <a:off x="469055" y="993428"/>
            <a:ext cx="5870011" cy="51186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altLang="tr-TR" sz="3500" b="1" dirty="0">
                <a:solidFill>
                  <a:schemeClr val="accent5">
                    <a:lumMod val="50000"/>
                    <a:lumOff val="50000"/>
                  </a:schemeClr>
                </a:solidFill>
              </a:rPr>
              <a:t>ÖNCE MÜZEDE BAŞLAMAK İÇİN…</a:t>
            </a:r>
          </a:p>
          <a:p>
            <a:r>
              <a:rPr lang="tr-TR" altLang="tr-TR" sz="2500" b="1" dirty="0"/>
              <a:t>Müzeyi kamusal bir öğrenme merkezi haline getirmek</a:t>
            </a:r>
          </a:p>
          <a:p>
            <a:r>
              <a:rPr lang="tr-TR" altLang="tr-TR" sz="2500" b="1" dirty="0"/>
              <a:t>Müzenin ulusal eğitim içindeki yerini ve rolünü yeniden düzenlemek</a:t>
            </a:r>
          </a:p>
          <a:p>
            <a:r>
              <a:rPr lang="tr-TR" altLang="tr-TR" sz="2500" b="1" dirty="0"/>
              <a:t>Her müzenin kendi politikasını oluşturmasını sağlamak</a:t>
            </a:r>
          </a:p>
          <a:p>
            <a:r>
              <a:rPr lang="tr-TR" altLang="tr-TR" sz="2500" b="1" dirty="0"/>
              <a:t>Müze uzmanı, öğretmen, müze eğitimcisi, öğretmen, bilim insanı, anne-baba işbirliğini sağlamak</a:t>
            </a:r>
          </a:p>
          <a:p>
            <a:r>
              <a:rPr lang="tr-TR" altLang="tr-TR" sz="2500" b="1" dirty="0"/>
              <a:t>Halkın müze algısındaki değişimlerin farkında olmak ve bunlara uyum sağlamak.</a:t>
            </a:r>
          </a:p>
          <a:p>
            <a:endParaRPr lang="tr-TR" altLang="tr-TR" sz="2500" b="1" dirty="0"/>
          </a:p>
          <a:p>
            <a:endParaRPr lang="tr-TR" altLang="tr-TR" sz="2500" b="1" dirty="0"/>
          </a:p>
        </p:txBody>
      </p:sp>
    </p:spTree>
    <p:extLst>
      <p:ext uri="{BB962C8B-B14F-4D97-AF65-F5344CB8AC3E}">
        <p14:creationId xmlns:p14="http://schemas.microsoft.com/office/powerpoint/2010/main" val="28938545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Dikdörtgen 1">
            <a:extLst>
              <a:ext uri="{FF2B5EF4-FFF2-40B4-BE49-F238E27FC236}">
                <a16:creationId xmlns:a16="http://schemas.microsoft.com/office/drawing/2014/main" id="{35A8082B-3B6B-4901-AF97-9A93F2637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376" y="2205038"/>
            <a:ext cx="8795384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25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Çağdaş müzeler kültürlerarası etkileşimin gerçekleştiği laboratuvar ve oyun alanlarıdır. Kültürlerarası etkileşim sürecinde müze eğitimi;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2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	Katılımcıya sentez yapma,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2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	Esinlenme,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2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	Özdeşim kurma becerisi kazandırmak,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2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	Yeni fikirler, görüşler ve teknolojiler konusunda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2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	bilgi sağlamak,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2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	Müze nesnelerini yorumlamak,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2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	Müzecilik süreçlerine ziyaretçi katılımını 	sağlamak… gibi olanaklar sunar.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2700" b="1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6259" name="Picture 7" descr="İ">
            <a:extLst>
              <a:ext uri="{FF2B5EF4-FFF2-40B4-BE49-F238E27FC236}">
                <a16:creationId xmlns:a16="http://schemas.microsoft.com/office/drawing/2014/main" id="{C240DCE9-7DF5-4048-BB75-C5E37014C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8000" contrast="20000"/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6657">
            <a:off x="481609" y="2265321"/>
            <a:ext cx="2084779" cy="2776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Picture 12" descr="http://www.mysteresdegypte.fr/images/nekhbet_image.jpg">
            <a:hlinkClick r:id="rId4"/>
            <a:extLst>
              <a:ext uri="{FF2B5EF4-FFF2-40B4-BE49-F238E27FC236}">
                <a16:creationId xmlns:a16="http://schemas.microsoft.com/office/drawing/2014/main" id="{360B83B8-3DEF-4B2B-A245-1CD8E97E9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0000" contrast="-2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303">
            <a:off x="1644651" y="390525"/>
            <a:ext cx="3044825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Dikdörtgen">
            <a:extLst>
              <a:ext uri="{FF2B5EF4-FFF2-40B4-BE49-F238E27FC236}">
                <a16:creationId xmlns:a16="http://schemas.microsoft.com/office/drawing/2014/main" id="{A48A0CC7-56E7-4453-A0E8-B6EB8FF74FC0}"/>
              </a:ext>
            </a:extLst>
          </p:cNvPr>
          <p:cNvSpPr/>
          <p:nvPr/>
        </p:nvSpPr>
        <p:spPr>
          <a:xfrm rot="20291494">
            <a:off x="2320926" y="1154114"/>
            <a:ext cx="3749675" cy="5540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663300">
                <a:alpha val="99000"/>
              </a:srgb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Çağdaş Müzecilik</a:t>
            </a:r>
          </a:p>
        </p:txBody>
      </p:sp>
      <p:pic>
        <p:nvPicPr>
          <p:cNvPr id="96263" name="Picture 6" descr="İ">
            <a:extLst>
              <a:ext uri="{FF2B5EF4-FFF2-40B4-BE49-F238E27FC236}">
                <a16:creationId xmlns:a16="http://schemas.microsoft.com/office/drawing/2014/main" id="{6C760C32-0EB0-43A1-88CF-2B0AC32EE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5000"/>
            <a:lum bright="8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2844">
            <a:off x="132176" y="4855441"/>
            <a:ext cx="3153459" cy="221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闒粀펤闀粀">
            <a:extLst>
              <a:ext uri="{FF2B5EF4-FFF2-40B4-BE49-F238E27FC236}">
                <a16:creationId xmlns:a16="http://schemas.microsoft.com/office/drawing/2014/main" id="{E2433A99-29AD-4533-A3DC-CA6645455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/>
          <a:stretch>
            <a:fillRect/>
          </a:stretch>
        </p:blipFill>
        <p:spPr>
          <a:xfrm>
            <a:off x="3503712" y="3429001"/>
            <a:ext cx="360040" cy="5933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4" descr="闒粀펤闀粀">
            <a:extLst>
              <a:ext uri="{FF2B5EF4-FFF2-40B4-BE49-F238E27FC236}">
                <a16:creationId xmlns:a16="http://schemas.microsoft.com/office/drawing/2014/main" id="{4773E726-8CCD-4AF1-9F16-ED093DBE6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/>
          <a:stretch>
            <a:fillRect/>
          </a:stretch>
        </p:blipFill>
        <p:spPr>
          <a:xfrm>
            <a:off x="3503712" y="4077073"/>
            <a:ext cx="360040" cy="5213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4" descr="闒粀펤闀粀">
            <a:extLst>
              <a:ext uri="{FF2B5EF4-FFF2-40B4-BE49-F238E27FC236}">
                <a16:creationId xmlns:a16="http://schemas.microsoft.com/office/drawing/2014/main" id="{DF571CB1-4A7F-4814-9286-7A4E01332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/>
          <a:stretch>
            <a:fillRect/>
          </a:stretch>
        </p:blipFill>
        <p:spPr>
          <a:xfrm>
            <a:off x="3503712" y="4653136"/>
            <a:ext cx="360040" cy="504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4" descr="闒粀펤闀粀">
            <a:extLst>
              <a:ext uri="{FF2B5EF4-FFF2-40B4-BE49-F238E27FC236}">
                <a16:creationId xmlns:a16="http://schemas.microsoft.com/office/drawing/2014/main" id="{D26AC98E-0FE4-4094-B57B-31AA44C6A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/>
          <a:stretch>
            <a:fillRect/>
          </a:stretch>
        </p:blipFill>
        <p:spPr>
          <a:xfrm>
            <a:off x="3503712" y="5229200"/>
            <a:ext cx="360040" cy="504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 descr="ath-ptol">
            <a:extLst>
              <a:ext uri="{FF2B5EF4-FFF2-40B4-BE49-F238E27FC236}">
                <a16:creationId xmlns:a16="http://schemas.microsoft.com/office/drawing/2014/main" id="{C752473C-2E7A-453D-AB81-53E0CCAD8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00" y="1049338"/>
            <a:ext cx="32766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nabonidus">
            <a:extLst>
              <a:ext uri="{FF2B5EF4-FFF2-40B4-BE49-F238E27FC236}">
                <a16:creationId xmlns:a16="http://schemas.microsoft.com/office/drawing/2014/main" id="{021A033C-CD2C-44E2-99C0-BF2C8C823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7640" y="1048590"/>
            <a:ext cx="5546613" cy="5809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68" name="İçerik Yer Tutucusu 2">
            <a:extLst>
              <a:ext uri="{FF2B5EF4-FFF2-40B4-BE49-F238E27FC236}">
                <a16:creationId xmlns:a16="http://schemas.microsoft.com/office/drawing/2014/main" id="{1D4C7DF2-A317-40C0-8317-60FDA4B15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2238" y="185738"/>
            <a:ext cx="7872412" cy="722312"/>
          </a:xfrm>
        </p:spPr>
        <p:txBody>
          <a:bodyPr/>
          <a:lstStyle/>
          <a:p>
            <a:pPr marL="0" indent="0" algn="r">
              <a:buNone/>
            </a:pPr>
            <a:r>
              <a:rPr lang="tr-TR" altLang="tr-TR" sz="2000" dirty="0"/>
              <a:t>Uluslararası Müzeler Konseyi (ICOM) 2014 verilerine göre, </a:t>
            </a:r>
            <a:r>
              <a:rPr lang="en-US" altLang="tr-TR" sz="2000" dirty="0"/>
              <a:t> </a:t>
            </a:r>
            <a:r>
              <a:rPr lang="tr-TR" altLang="tr-TR" sz="2000" dirty="0"/>
              <a:t>202 ülkede </a:t>
            </a:r>
            <a:r>
              <a:rPr lang="en-US" altLang="tr-TR" sz="2000" dirty="0"/>
              <a:t>55,000 </a:t>
            </a:r>
            <a:r>
              <a:rPr lang="tr-TR" altLang="tr-TR" sz="2000" dirty="0"/>
              <a:t>dolayında müze bulunmaktadır (2017 verileri açıklanmadı)</a:t>
            </a:r>
            <a:r>
              <a:rPr lang="en-US" altLang="tr-TR" sz="2000" dirty="0"/>
              <a:t>.</a:t>
            </a:r>
            <a:endParaRPr lang="tr-TR" altLang="tr-TR" sz="2000" dirty="0"/>
          </a:p>
        </p:txBody>
      </p:sp>
      <p:sp>
        <p:nvSpPr>
          <p:cNvPr id="11269" name="Slayt Numarası Yer Tutucusu 3">
            <a:extLst>
              <a:ext uri="{FF2B5EF4-FFF2-40B4-BE49-F238E27FC236}">
                <a16:creationId xmlns:a16="http://schemas.microsoft.com/office/drawing/2014/main" id="{BE7225E6-D59A-4949-B3A4-128A021524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1009F2E-355C-40E5-B2FA-6890183FCB43}" type="slidenum">
              <a:rPr lang="tr-TR" altLang="tr-TR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tr-TR" altLang="tr-TR" sz="1200">
              <a:solidFill>
                <a:srgbClr val="898989"/>
              </a:solidFill>
            </a:endParaRPr>
          </a:p>
        </p:txBody>
      </p:sp>
      <p:graphicFrame>
        <p:nvGraphicFramePr>
          <p:cNvPr id="5" name="Diyagram 4">
            <a:extLst>
              <a:ext uri="{FF2B5EF4-FFF2-40B4-BE49-F238E27FC236}">
                <a16:creationId xmlns:a16="http://schemas.microsoft.com/office/drawing/2014/main" id="{D10F616C-37B0-4FBD-9585-2E57874204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8065771"/>
              </p:ext>
            </p:extLst>
          </p:nvPr>
        </p:nvGraphicFramePr>
        <p:xfrm>
          <a:off x="3363190" y="1048590"/>
          <a:ext cx="8364465" cy="5739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271" name="Picture 2" descr="https://thumbs.dreamstime.com/z/de-pictogrammen-van-het-museum-1431614.jpg">
            <a:extLst>
              <a:ext uri="{FF2B5EF4-FFF2-40B4-BE49-F238E27FC236}">
                <a16:creationId xmlns:a16="http://schemas.microsoft.com/office/drawing/2014/main" id="{600CA8EF-8A55-41F8-BBDD-6FA7BC106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5556" r="53937" b="19113"/>
          <a:stretch>
            <a:fillRect/>
          </a:stretch>
        </p:blipFill>
        <p:spPr bwMode="auto">
          <a:xfrm>
            <a:off x="1628776" y="6350"/>
            <a:ext cx="938213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Dikdörtgen 5">
            <a:extLst>
              <a:ext uri="{FF2B5EF4-FFF2-40B4-BE49-F238E27FC236}">
                <a16:creationId xmlns:a16="http://schemas.microsoft.com/office/drawing/2014/main" id="{A8BF9EC8-8E18-4402-9CEF-4F07F9F5F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0935" y="1592087"/>
            <a:ext cx="3276600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2000" b="1" dirty="0">
                <a:latin typeface="Arial" panose="020B0604020202020204" pitchFamily="34" charset="0"/>
              </a:rPr>
              <a:t>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1700" b="1" dirty="0">
                <a:latin typeface="Arial" panose="020B0604020202020204" pitchFamily="34" charset="0"/>
              </a:rPr>
              <a:t>Sümer</a:t>
            </a:r>
            <a:r>
              <a:rPr lang="tr-TR" altLang="tr-TR" sz="1700" dirty="0">
                <a:latin typeface="Arial" panose="020B0604020202020204" pitchFamily="34" charset="0"/>
              </a:rPr>
              <a:t> topraklarındaki </a:t>
            </a:r>
            <a:r>
              <a:rPr lang="tr-TR" altLang="tr-TR" sz="1700" b="1" dirty="0">
                <a:latin typeface="Arial" panose="020B0604020202020204" pitchFamily="34" charset="0"/>
              </a:rPr>
              <a:t>Ur</a:t>
            </a:r>
            <a:r>
              <a:rPr lang="tr-TR" altLang="tr-TR" sz="1700" dirty="0">
                <a:latin typeface="Arial" panose="020B0604020202020204" pitchFamily="34" charset="0"/>
              </a:rPr>
              <a:t> şehrinde M.Ö. 6. Yüzyılda yapılmış olan bir kazıda kral Nabonidus, kendi uygarlığından 2000 yıl önceki bir taş temelin altında bulunan bir tapınak tabanını kazmıştır. (M.Ö. 530 ilk müze kuruldu)</a:t>
            </a: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11275B47-19FA-4419-884D-ED07733B5D4F}"/>
              </a:ext>
            </a:extLst>
          </p:cNvPr>
          <p:cNvSpPr/>
          <p:nvPr/>
        </p:nvSpPr>
        <p:spPr>
          <a:xfrm>
            <a:off x="8360617" y="3653414"/>
            <a:ext cx="2646363" cy="19697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r-TR" altLang="tr-TR" sz="2000" b="1" dirty="0"/>
              <a:t>2</a:t>
            </a:r>
          </a:p>
          <a:p>
            <a:pPr algn="ctr">
              <a:defRPr/>
            </a:pPr>
            <a:r>
              <a:rPr lang="tr-TR" altLang="tr-TR" sz="1700" dirty="0"/>
              <a:t>M.Ö. 3. yüzyılın sonlarında </a:t>
            </a:r>
            <a:r>
              <a:rPr lang="tr-TR" altLang="tr-TR" sz="1700" b="1" dirty="0"/>
              <a:t>Mısır’da</a:t>
            </a:r>
            <a:r>
              <a:rPr lang="tr-TR" altLang="tr-TR" sz="1700" dirty="0"/>
              <a:t> hüküm süren </a:t>
            </a:r>
            <a:r>
              <a:rPr lang="tr-TR" altLang="tr-TR" sz="1700" b="1" i="1" dirty="0" err="1"/>
              <a:t>Ptolemaioslar</a:t>
            </a:r>
            <a:r>
              <a:rPr lang="tr-TR" altLang="tr-TR" sz="1700" b="1" i="1" dirty="0"/>
              <a:t> </a:t>
            </a:r>
            <a:r>
              <a:rPr lang="tr-TR" altLang="tr-TR" sz="1700" b="1" dirty="0"/>
              <a:t> </a:t>
            </a:r>
            <a:r>
              <a:rPr lang="tr-TR" altLang="tr-TR" sz="1700" dirty="0"/>
              <a:t>Döneminde kurulmuş        İskenderiye Müzesi adıyla tanılan müzedir. </a:t>
            </a:r>
            <a:endParaRPr lang="tr-TR" sz="1700" dirty="0"/>
          </a:p>
        </p:txBody>
      </p:sp>
      <p:grpSp>
        <p:nvGrpSpPr>
          <p:cNvPr id="12" name="Grup 11">
            <a:extLst>
              <a:ext uri="{FF2B5EF4-FFF2-40B4-BE49-F238E27FC236}">
                <a16:creationId xmlns:a16="http://schemas.microsoft.com/office/drawing/2014/main" id="{B39D0F0D-46B1-43AC-A50E-1B9A8C95B791}"/>
              </a:ext>
            </a:extLst>
          </p:cNvPr>
          <p:cNvGrpSpPr/>
          <p:nvPr/>
        </p:nvGrpSpPr>
        <p:grpSpPr>
          <a:xfrm rot="3982424">
            <a:off x="4908065" y="3798316"/>
            <a:ext cx="2843204" cy="3114412"/>
            <a:chOff x="80797" y="76239"/>
            <a:chExt cx="3671790" cy="3894572"/>
          </a:xfrm>
          <a:scene3d>
            <a:camera prst="orthographicFront"/>
            <a:lightRig rig="flat" dir="t"/>
          </a:scene3d>
        </p:grpSpPr>
        <p:sp>
          <p:nvSpPr>
            <p:cNvPr id="13" name="Altıgen 12">
              <a:extLst>
                <a:ext uri="{FF2B5EF4-FFF2-40B4-BE49-F238E27FC236}">
                  <a16:creationId xmlns:a16="http://schemas.microsoft.com/office/drawing/2014/main" id="{B9A0A064-95E6-4B82-BF7F-74237AFB0AD4}"/>
                </a:ext>
              </a:extLst>
            </p:cNvPr>
            <p:cNvSpPr/>
            <p:nvPr/>
          </p:nvSpPr>
          <p:spPr>
            <a:xfrm rot="5400000">
              <a:off x="-30594" y="187630"/>
              <a:ext cx="3894572" cy="367179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>
                <a:lumMod val="40000"/>
                <a:lumOff val="60000"/>
              </a:schemeClr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tr-TR" dirty="0"/>
            </a:p>
          </p:txBody>
        </p:sp>
        <p:sp>
          <p:nvSpPr>
            <p:cNvPr id="14" name="Altıgen 4">
              <a:extLst>
                <a:ext uri="{FF2B5EF4-FFF2-40B4-BE49-F238E27FC236}">
                  <a16:creationId xmlns:a16="http://schemas.microsoft.com/office/drawing/2014/main" id="{76436DA2-CE6A-471B-9677-5C2056A77CF8}"/>
                </a:ext>
              </a:extLst>
            </p:cNvPr>
            <p:cNvSpPr txBox="1"/>
            <p:nvPr/>
          </p:nvSpPr>
          <p:spPr>
            <a:xfrm>
              <a:off x="838702" y="630530"/>
              <a:ext cx="2482866" cy="263351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16002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tr-TR" sz="3600"/>
            </a:p>
          </p:txBody>
        </p:sp>
      </p:grpSp>
      <p:sp>
        <p:nvSpPr>
          <p:cNvPr id="11275" name="Dikdörtgen 8">
            <a:extLst>
              <a:ext uri="{FF2B5EF4-FFF2-40B4-BE49-F238E27FC236}">
                <a16:creationId xmlns:a16="http://schemas.microsoft.com/office/drawing/2014/main" id="{4A462827-C69C-4AE0-94F9-B2DAFE47B924}"/>
              </a:ext>
            </a:extLst>
          </p:cNvPr>
          <p:cNvSpPr>
            <a:spLocks noChangeArrowheads="1"/>
          </p:cNvSpPr>
          <p:nvPr/>
        </p:nvSpPr>
        <p:spPr bwMode="auto">
          <a:xfrm rot="19950848">
            <a:off x="5092701" y="4111626"/>
            <a:ext cx="2595563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2000" b="1">
                <a:latin typeface="Arial" panose="020B0604020202020204" pitchFamily="34" charset="0"/>
              </a:rPr>
              <a:t>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700">
                <a:latin typeface="Arial" panose="020B0604020202020204" pitchFamily="34" charset="0"/>
              </a:rPr>
              <a:t>M.Ö. 2. yüzyılda Roma İmparatoru Hadrianus, Tibur’daki villasında, İmparatorluktaki seyahatleri sırasında gördüğü yerlerin benzerlerini inşa ettirmiştir.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138D494-2D40-48DE-947E-6D70992C3F6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tr-TR" smtClean="0"/>
              <a:pPr rtl="0"/>
              <a:t>20</a:t>
            </a:fld>
            <a:endParaRPr lang="tr-TR" dirty="0"/>
          </a:p>
        </p:txBody>
      </p:sp>
      <p:pic>
        <p:nvPicPr>
          <p:cNvPr id="3" name="Resim 2" descr="metin içeren bir resim&#10;&#10;Açıklama otomatik olarak oluşturuldu">
            <a:extLst>
              <a:ext uri="{FF2B5EF4-FFF2-40B4-BE49-F238E27FC236}">
                <a16:creationId xmlns:a16="http://schemas.microsoft.com/office/drawing/2014/main" id="{068B1866-CEC5-4EAE-990A-822C50500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84B6CCBB-FC92-4FBE-A425-FA0E2CB870B3}"/>
              </a:ext>
            </a:extLst>
          </p:cNvPr>
          <p:cNvSpPr/>
          <p:nvPr/>
        </p:nvSpPr>
        <p:spPr>
          <a:xfrm>
            <a:off x="6844510" y="3608128"/>
            <a:ext cx="5347490" cy="101566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tr-TR" sz="3000" b="1" dirty="0">
                <a:solidFill>
                  <a:schemeClr val="accent5">
                    <a:lumMod val="75000"/>
                    <a:lumOff val="25000"/>
                  </a:schemeClr>
                </a:solidFill>
              </a:rPr>
              <a:t>Kültürel Merkezler Olarak Müzeler</a:t>
            </a:r>
          </a:p>
          <a:p>
            <a:pPr algn="r"/>
            <a:r>
              <a:rPr lang="tr-TR" sz="3000" b="1" dirty="0">
                <a:solidFill>
                  <a:schemeClr val="accent5">
                    <a:lumMod val="75000"/>
                    <a:lumOff val="25000"/>
                  </a:schemeClr>
                </a:solidFill>
              </a:rPr>
              <a:t>Geleneğin Geleceği </a:t>
            </a:r>
          </a:p>
        </p:txBody>
      </p:sp>
    </p:spTree>
    <p:extLst>
      <p:ext uri="{BB962C8B-B14F-4D97-AF65-F5344CB8AC3E}">
        <p14:creationId xmlns:p14="http://schemas.microsoft.com/office/powerpoint/2010/main" val="8451071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sim Yer Tutucusu 1">
            <a:extLst>
              <a:ext uri="{FF2B5EF4-FFF2-40B4-BE49-F238E27FC236}">
                <a16:creationId xmlns:a16="http://schemas.microsoft.com/office/drawing/2014/main" id="{CF418DCE-19C4-4BD3-B732-0FFABA93C14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0C2A1F4A-8D24-43FA-B87B-7208BB23D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1C77461F-4188-4A12-9D1D-6E769680691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4FC2A34D-6D30-43D2-9409-D186E02DAE8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596E45A-C4F9-4F6F-BF5D-7AEAFC94D7C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tr-TR" smtClean="0"/>
              <a:pPr rtl="0"/>
              <a:t>21</a:t>
            </a:fld>
            <a:endParaRPr lang="tr-TR" dirty="0"/>
          </a:p>
        </p:txBody>
      </p:sp>
      <p:sp>
        <p:nvSpPr>
          <p:cNvPr id="7" name="Resim Yer Tutucusu 6">
            <a:extLst>
              <a:ext uri="{FF2B5EF4-FFF2-40B4-BE49-F238E27FC236}">
                <a16:creationId xmlns:a16="http://schemas.microsoft.com/office/drawing/2014/main" id="{8E23DBAD-9D3B-41BB-AE54-F4791D6439C3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/>
      </p:sp>
      <p:sp>
        <p:nvSpPr>
          <p:cNvPr id="8" name="Resim Yer Tutucusu 7">
            <a:extLst>
              <a:ext uri="{FF2B5EF4-FFF2-40B4-BE49-F238E27FC236}">
                <a16:creationId xmlns:a16="http://schemas.microsoft.com/office/drawing/2014/main" id="{A99513B9-E58D-4B2D-899E-10ABE9520B04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/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B9960E93-0ED2-4B8E-9CCE-9B3BE2B8CC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00" t="23999" r="30125" b="25334"/>
          <a:stretch/>
        </p:blipFill>
        <p:spPr>
          <a:xfrm>
            <a:off x="65670" y="78018"/>
            <a:ext cx="11661985" cy="677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4479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Metin Kutusu 37" descr="Başlık bloğuna vurgu">
            <a:extLst>
              <a:ext uri="{FF2B5EF4-FFF2-40B4-BE49-F238E27FC236}">
                <a16:creationId xmlns:a16="http://schemas.microsoft.com/office/drawing/2014/main" id="{B231FB9C-F234-41D0-A4CE-8C29A5F2F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1354303" y="3842399"/>
            <a:ext cx="846997" cy="2200275"/>
          </a:xfrm>
          <a:custGeom>
            <a:avLst/>
            <a:gdLst>
              <a:gd name="connsiteX0" fmla="*/ 99480 w 846997"/>
              <a:gd name="connsiteY0" fmla="*/ 0 h 2200275"/>
              <a:gd name="connsiteX1" fmla="*/ 846997 w 846997"/>
              <a:gd name="connsiteY1" fmla="*/ 0 h 2200275"/>
              <a:gd name="connsiteX2" fmla="*/ 846997 w 846997"/>
              <a:gd name="connsiteY2" fmla="*/ 2200275 h 2200275"/>
              <a:gd name="connsiteX3" fmla="*/ 99480 w 846997"/>
              <a:gd name="connsiteY3" fmla="*/ 2200275 h 2200275"/>
              <a:gd name="connsiteX4" fmla="*/ 0 w 846997"/>
              <a:gd name="connsiteY4" fmla="*/ 2099942 h 2200275"/>
              <a:gd name="connsiteX5" fmla="*/ 0 w 846997"/>
              <a:gd name="connsiteY5" fmla="*/ 100333 h 2200275"/>
              <a:gd name="connsiteX6" fmla="*/ 99480 w 846997"/>
              <a:gd name="connsiteY6" fmla="*/ 0 h 220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6997" h="2200275">
                <a:moveTo>
                  <a:pt x="99480" y="0"/>
                </a:moveTo>
                <a:lnTo>
                  <a:pt x="846997" y="0"/>
                </a:lnTo>
                <a:lnTo>
                  <a:pt x="846997" y="2200275"/>
                </a:lnTo>
                <a:lnTo>
                  <a:pt x="99480" y="2200275"/>
                </a:lnTo>
                <a:cubicBezTo>
                  <a:pt x="44539" y="2200275"/>
                  <a:pt x="0" y="2155354"/>
                  <a:pt x="0" y="2099942"/>
                </a:cubicBezTo>
                <a:lnTo>
                  <a:pt x="0" y="100333"/>
                </a:lnTo>
                <a:cubicBezTo>
                  <a:pt x="0" y="44921"/>
                  <a:pt x="44539" y="0"/>
                  <a:pt x="99480" y="0"/>
                </a:cubicBez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tr-TR" dirty="0"/>
          </a:p>
        </p:txBody>
      </p:sp>
      <p:sp>
        <p:nvSpPr>
          <p:cNvPr id="35" name="İkizkenar Üçgen 34" descr="Başlık bloğuna gölge">
            <a:extLst>
              <a:ext uri="{FF2B5EF4-FFF2-40B4-BE49-F238E27FC236}">
                <a16:creationId xmlns:a16="http://schemas.microsoft.com/office/drawing/2014/main" id="{FE193317-B8BD-46CA-B0A6-8A7511B08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11359065" y="5556894"/>
            <a:ext cx="476249" cy="4249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dirty="0"/>
          </a:p>
        </p:txBody>
      </p:sp>
      <p:sp>
        <p:nvSpPr>
          <p:cNvPr id="32" name="Serbest Form 5" descr="Düz vurgu bloğu">
            <a:extLst>
              <a:ext uri="{FF2B5EF4-FFF2-40B4-BE49-F238E27FC236}">
                <a16:creationId xmlns:a16="http://schemas.microsoft.com/office/drawing/2014/main" id="{85E0D4E1-E389-4671-B0E7-165A10A05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4257349" y="2355010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tr-TR" dirty="0"/>
          </a:p>
        </p:txBody>
      </p:sp>
      <p:sp>
        <p:nvSpPr>
          <p:cNvPr id="33" name="Serbest Form 5" descr="Boş vurgu bloğu">
            <a:extLst>
              <a:ext uri="{FF2B5EF4-FFF2-40B4-BE49-F238E27FC236}">
                <a16:creationId xmlns:a16="http://schemas.microsoft.com/office/drawing/2014/main" id="{8186FEAF-6E1E-4258-94C3-5C589D4B5A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490727" y="123637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>
                <a:lumMod val="9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tr-TR" dirty="0"/>
          </a:p>
        </p:txBody>
      </p:sp>
      <p:pic>
        <p:nvPicPr>
          <p:cNvPr id="8" name="Grafik 7" descr="Kullanıcı" title="Simge - Sunan Kişinin Adı">
            <a:extLst>
              <a:ext uri="{FF2B5EF4-FFF2-40B4-BE49-F238E27FC236}">
                <a16:creationId xmlns:a16="http://schemas.microsoft.com/office/drawing/2014/main" id="{111541C4-DB03-4E53-994D-499C7D73C4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78512" y="3859066"/>
            <a:ext cx="218900" cy="218900"/>
          </a:xfrm>
          <a:prstGeom prst="rect">
            <a:avLst/>
          </a:prstGeom>
        </p:spPr>
      </p:pic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60828E04-9C2A-4859-8050-C2DF67A249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rtlCol="0"/>
          <a:lstStyle/>
          <a:p>
            <a:pPr rtl="0"/>
            <a:r>
              <a:rPr lang="tr-TR" dirty="0"/>
              <a:t>Ceren Karadeniz</a:t>
            </a:r>
          </a:p>
        </p:txBody>
      </p:sp>
      <p:pic>
        <p:nvPicPr>
          <p:cNvPr id="10" name="Grafik 9" descr="Akıllı Telefon" title="Simge - Sunan Kişinin Telefon Numarası">
            <a:extLst>
              <a:ext uri="{FF2B5EF4-FFF2-40B4-BE49-F238E27FC236}">
                <a16:creationId xmlns:a16="http://schemas.microsoft.com/office/drawing/2014/main" id="{A29DE31C-E099-4579-BB03-675E0A40C5F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78512" y="4223565"/>
            <a:ext cx="218900" cy="218900"/>
          </a:xfrm>
          <a:prstGeom prst="rect">
            <a:avLst/>
          </a:prstGeom>
        </p:spPr>
      </p:pic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11265965-2271-4C1C-BD0A-6F85F80FF9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rtl="0"/>
            <a:r>
              <a:rPr lang="tr-TR" dirty="0"/>
              <a:t>05356812020</a:t>
            </a:r>
          </a:p>
        </p:txBody>
      </p:sp>
      <p:pic>
        <p:nvPicPr>
          <p:cNvPr id="9" name="Grafik 8" descr="Zarf" title="Simge Sunan Kişinin E-postası">
            <a:extLst>
              <a:ext uri="{FF2B5EF4-FFF2-40B4-BE49-F238E27FC236}">
                <a16:creationId xmlns:a16="http://schemas.microsoft.com/office/drawing/2014/main" id="{773C1382-ACE1-460F-A1B6-AB761A7D2E6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78512" y="4615862"/>
            <a:ext cx="218900" cy="218900"/>
          </a:xfrm>
          <a:prstGeom prst="rect">
            <a:avLst/>
          </a:prstGeom>
        </p:spPr>
      </p:pic>
      <p:sp>
        <p:nvSpPr>
          <p:cNvPr id="6" name="Metin Yer Tutucusu 5">
            <a:extLst>
              <a:ext uri="{FF2B5EF4-FFF2-40B4-BE49-F238E27FC236}">
                <a16:creationId xmlns:a16="http://schemas.microsoft.com/office/drawing/2014/main" id="{50A3BCC3-A277-4C0B-9EBA-EB53990D8E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r>
              <a:rPr lang="tr-TR" dirty="0"/>
              <a:t>ckaradeniz@ankara.edu.tr</a:t>
            </a:r>
          </a:p>
        </p:txBody>
      </p:sp>
      <p:sp>
        <p:nvSpPr>
          <p:cNvPr id="20" name="Başlık 19">
            <a:extLst>
              <a:ext uri="{FF2B5EF4-FFF2-40B4-BE49-F238E27FC236}">
                <a16:creationId xmlns:a16="http://schemas.microsoft.com/office/drawing/2014/main" id="{7C11A64B-7EA5-442C-8405-73273A5331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41662" y="3570777"/>
            <a:ext cx="4459766" cy="1986116"/>
          </a:xfrm>
        </p:spPr>
        <p:txBody>
          <a:bodyPr rtlCol="0"/>
          <a:lstStyle/>
          <a:p>
            <a:pPr algn="ctr" rtl="0"/>
            <a:br>
              <a:rPr lang="tr-TR" sz="6000" dirty="0"/>
            </a:br>
            <a:r>
              <a:rPr lang="tr-TR" sz="6000" dirty="0"/>
              <a:t>Teşekkürler</a:t>
            </a:r>
          </a:p>
        </p:txBody>
      </p:sp>
    </p:spTree>
    <p:extLst>
      <p:ext uri="{BB962C8B-B14F-4D97-AF65-F5344CB8AC3E}">
        <p14:creationId xmlns:p14="http://schemas.microsoft.com/office/powerpoint/2010/main" val="4153678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>
            <a:extLst>
              <a:ext uri="{FF2B5EF4-FFF2-40B4-BE49-F238E27FC236}">
                <a16:creationId xmlns:a16="http://schemas.microsoft.com/office/drawing/2014/main" id="{6FEA6A94-4663-45F3-AB07-7B0E6F9EF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7576" y="42863"/>
            <a:ext cx="5940425" cy="558800"/>
          </a:xfrm>
        </p:spPr>
        <p:txBody>
          <a:bodyPr/>
          <a:lstStyle/>
          <a:p>
            <a:pPr algn="r" eaLnBrk="1" hangingPunct="1"/>
            <a:r>
              <a:rPr lang="tr-TR" altLang="tr-TR" b="1"/>
              <a:t>ORTA ÇAĞ</a:t>
            </a:r>
          </a:p>
        </p:txBody>
      </p:sp>
      <p:sp>
        <p:nvSpPr>
          <p:cNvPr id="14339" name="Rectangle 6">
            <a:extLst>
              <a:ext uri="{FF2B5EF4-FFF2-40B4-BE49-F238E27FC236}">
                <a16:creationId xmlns:a16="http://schemas.microsoft.com/office/drawing/2014/main" id="{18EFD59F-771F-48C7-9ED2-D36BA363F5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88076" y="765176"/>
            <a:ext cx="5394324" cy="5267325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tr-TR" altLang="tr-TR" sz="3000" b="1" dirty="0">
                <a:solidFill>
                  <a:schemeClr val="tx1"/>
                </a:solidFill>
              </a:rPr>
              <a:t>Orta Çağ’da Müze fikri Batı Avrupa’da sürdürüldü. Kiliseler, katedrallere ve manastırlar kutsal kişilerin </a:t>
            </a:r>
            <a:r>
              <a:rPr lang="tr-TR" altLang="tr-TR" sz="3000" b="1" dirty="0" err="1">
                <a:solidFill>
                  <a:schemeClr val="tx1"/>
                </a:solidFill>
              </a:rPr>
              <a:t>röliklerini</a:t>
            </a:r>
            <a:r>
              <a:rPr lang="tr-TR" altLang="tr-TR" sz="3000" b="1" dirty="0">
                <a:solidFill>
                  <a:schemeClr val="tx1"/>
                </a:solidFill>
              </a:rPr>
              <a:t>, kutsal eşyalarını, gümüş ve mücevherlerle süslü kutsal kitapları muhafaza ettiler. Haçlı seferleri sırasında değerli sanat eserleri doğudan batıya götürüldü…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tr-TR" altLang="tr-TR" sz="3000" b="1" dirty="0">
                <a:solidFill>
                  <a:schemeClr val="tx1"/>
                </a:solidFill>
              </a:rPr>
              <a:t>Doğu imparatorluklarında ise ganimetler ve bölgeden ele geçen eserler saraylarda hazine odalarında muhafaza edildi. </a:t>
            </a:r>
          </a:p>
        </p:txBody>
      </p:sp>
      <p:pic>
        <p:nvPicPr>
          <p:cNvPr id="68610" name="Picture 2" descr="Middle Ages art ile ilgili gÃ¶rsel sonucu">
            <a:extLst>
              <a:ext uri="{FF2B5EF4-FFF2-40B4-BE49-F238E27FC236}">
                <a16:creationId xmlns:a16="http://schemas.microsoft.com/office/drawing/2014/main" id="{AD263717-2865-426A-9965-FA29600C4C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8750"/>
          <a:stretch/>
        </p:blipFill>
        <p:spPr bwMode="auto">
          <a:xfrm>
            <a:off x="155575" y="0"/>
            <a:ext cx="594042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1" name="Picture 4" descr="Middle Ages pattern ile ilgili gÃ¶rsel sonucu">
            <a:extLst>
              <a:ext uri="{FF2B5EF4-FFF2-40B4-BE49-F238E27FC236}">
                <a16:creationId xmlns:a16="http://schemas.microsoft.com/office/drawing/2014/main" id="{39C09104-80C8-4E78-B3D7-8DB8B952F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00" r="24028"/>
          <a:stretch>
            <a:fillRect/>
          </a:stretch>
        </p:blipFill>
        <p:spPr bwMode="auto">
          <a:xfrm>
            <a:off x="6108701" y="5638800"/>
            <a:ext cx="5656579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ayt Numarası Yer Tutucusu 4">
            <a:extLst>
              <a:ext uri="{FF2B5EF4-FFF2-40B4-BE49-F238E27FC236}">
                <a16:creationId xmlns:a16="http://schemas.microsoft.com/office/drawing/2014/main" id="{40B89DB2-F0A3-4904-B8B6-F782BB928F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64EFB26-AF2A-43EB-956E-075A05331355}" type="slidenum">
              <a:rPr lang="tr-TR" altLang="tr-TR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tr-TR" altLang="tr-TR" sz="1200">
              <a:solidFill>
                <a:srgbClr val="898989"/>
              </a:solidFill>
            </a:endParaRPr>
          </a:p>
        </p:txBody>
      </p:sp>
      <p:pic>
        <p:nvPicPr>
          <p:cNvPr id="15363" name="Picture 2" descr="Horizontal Timeline Template Slide">
            <a:extLst>
              <a:ext uri="{FF2B5EF4-FFF2-40B4-BE49-F238E27FC236}">
                <a16:creationId xmlns:a16="http://schemas.microsoft.com/office/drawing/2014/main" id="{8CA23B20-3DF3-4BD2-8781-98A65F0DD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0" t="4404" r="39500" b="60522"/>
          <a:stretch>
            <a:fillRect/>
          </a:stretch>
        </p:blipFill>
        <p:spPr bwMode="auto">
          <a:xfrm>
            <a:off x="4367214" y="836614"/>
            <a:ext cx="2765425" cy="6021387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Dikdörtgen 7">
            <a:extLst>
              <a:ext uri="{FF2B5EF4-FFF2-40B4-BE49-F238E27FC236}">
                <a16:creationId xmlns:a16="http://schemas.microsoft.com/office/drawing/2014/main" id="{32E17F97-303B-4904-8D37-49227432E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4" y="647699"/>
            <a:ext cx="496093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1800" dirty="0">
                <a:latin typeface="Arial" panose="020B0604020202020204" pitchFamily="34" charset="0"/>
              </a:rPr>
              <a:t>17. ve 18. yüzyıllarda aristokrasi, dinsel kuruluşlar, üniversiteler tarihsel ve arkeolojik malzemeleri, nadir nesneleri ve sanat eserlerini toplamaya başladılar.  Ancak bu koleksiyonlardan sadece ayrıcalıklı kişiler yararlanıyordu. </a:t>
            </a:r>
          </a:p>
        </p:txBody>
      </p:sp>
      <p:pic>
        <p:nvPicPr>
          <p:cNvPr id="15365" name="Picture 6" descr="AshmoleanMuseum">
            <a:extLst>
              <a:ext uri="{FF2B5EF4-FFF2-40B4-BE49-F238E27FC236}">
                <a16:creationId xmlns:a16="http://schemas.microsoft.com/office/drawing/2014/main" id="{2432886C-B4E4-4082-8EBD-9D078A2AAE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014" y="2456922"/>
            <a:ext cx="4572001" cy="3753379"/>
          </a:xfrm>
        </p:spPr>
      </p:pic>
      <p:sp>
        <p:nvSpPr>
          <p:cNvPr id="15366" name="Dikdörtgen 10">
            <a:extLst>
              <a:ext uri="{FF2B5EF4-FFF2-40B4-BE49-F238E27FC236}">
                <a16:creationId xmlns:a16="http://schemas.microsoft.com/office/drawing/2014/main" id="{7214EA18-7A5C-4D49-8F38-B34687D97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" y="6281104"/>
            <a:ext cx="45720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1500" dirty="0">
                <a:latin typeface="Arial" panose="020B0604020202020204" pitchFamily="34" charset="0"/>
              </a:rPr>
              <a:t>1683 Yılında Kurulan </a:t>
            </a:r>
            <a:r>
              <a:rPr lang="tr-TR" altLang="tr-TR" sz="1500" i="1" dirty="0">
                <a:latin typeface="Arial" panose="020B0604020202020204" pitchFamily="34" charset="0"/>
              </a:rPr>
              <a:t>Oxford </a:t>
            </a:r>
            <a:r>
              <a:rPr lang="tr-TR" altLang="tr-TR" sz="1500" i="1" dirty="0" err="1">
                <a:latin typeface="Arial" panose="020B0604020202020204" pitchFamily="34" charset="0"/>
              </a:rPr>
              <a:t>Ashmolean</a:t>
            </a:r>
            <a:r>
              <a:rPr lang="tr-TR" altLang="tr-TR" sz="1500" i="1" dirty="0"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1500" i="1" dirty="0">
                <a:latin typeface="Arial" panose="020B0604020202020204" pitchFamily="34" charset="0"/>
              </a:rPr>
              <a:t>Müzesidir.</a:t>
            </a:r>
            <a:endParaRPr lang="tr-TR" altLang="tr-TR" sz="1500" dirty="0">
              <a:latin typeface="Arial" panose="020B0604020202020204" pitchFamily="34" charset="0"/>
            </a:endParaRPr>
          </a:p>
        </p:txBody>
      </p:sp>
      <p:sp>
        <p:nvSpPr>
          <p:cNvPr id="15367" name="Dikdörtgen 11">
            <a:extLst>
              <a:ext uri="{FF2B5EF4-FFF2-40B4-BE49-F238E27FC236}">
                <a16:creationId xmlns:a16="http://schemas.microsoft.com/office/drawing/2014/main" id="{5888C42E-37DF-466C-86B7-BF51D8037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4250" y="5477281"/>
            <a:ext cx="41186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1800" dirty="0">
                <a:latin typeface="Arial" panose="020B0604020202020204" pitchFamily="34" charset="0"/>
              </a:rPr>
              <a:t>18. yüzyılda hümanist akımın ürünü olarak müzecilik kavramı daha da genişledi. Halka açık müzeler oluşturuldu.</a:t>
            </a:r>
          </a:p>
        </p:txBody>
      </p:sp>
      <p:pic>
        <p:nvPicPr>
          <p:cNvPr id="15368" name="Picture 17" descr="BritishMuseumFront">
            <a:extLst>
              <a:ext uri="{FF2B5EF4-FFF2-40B4-BE49-F238E27FC236}">
                <a16:creationId xmlns:a16="http://schemas.microsoft.com/office/drawing/2014/main" id="{34C0496B-085C-4F2A-A073-6BD1A59CC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256" y="3155686"/>
            <a:ext cx="3760788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Dikdörtgen 13">
            <a:extLst>
              <a:ext uri="{FF2B5EF4-FFF2-40B4-BE49-F238E27FC236}">
                <a16:creationId xmlns:a16="http://schemas.microsoft.com/office/drawing/2014/main" id="{38C4EAE4-57E7-450B-90A3-C0937BF8B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5809" y="2693987"/>
            <a:ext cx="370681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tr-TR" altLang="tr-TR" sz="1500" dirty="0">
                <a:latin typeface="Arial" panose="020B0604020202020204" pitchFamily="34" charset="0"/>
              </a:rPr>
              <a:t>1753 yılında ise British Museum kuruldu. </a:t>
            </a:r>
          </a:p>
        </p:txBody>
      </p:sp>
      <p:pic>
        <p:nvPicPr>
          <p:cNvPr id="15370" name="Picture 10" descr="Louve%20Museum%20under%20glass%20pyramid">
            <a:extLst>
              <a:ext uri="{FF2B5EF4-FFF2-40B4-BE49-F238E27FC236}">
                <a16:creationId xmlns:a16="http://schemas.microsoft.com/office/drawing/2014/main" id="{C978C669-1A2F-48DB-AA95-C788F25EE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051" y="380999"/>
            <a:ext cx="3886993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Dikdörtgen 15">
            <a:extLst>
              <a:ext uri="{FF2B5EF4-FFF2-40B4-BE49-F238E27FC236}">
                <a16:creationId xmlns:a16="http://schemas.microsoft.com/office/drawing/2014/main" id="{3E9EC3F8-877C-4779-9D8F-DB085FA97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3575" y="68263"/>
            <a:ext cx="376078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tr-TR" altLang="tr-TR" sz="1500">
                <a:latin typeface="Arial" panose="020B0604020202020204" pitchFamily="34" charset="0"/>
              </a:rPr>
              <a:t>1793 yılında ise Louvre Museum kuruldu.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orizontal Timeline Template Slide">
            <a:extLst>
              <a:ext uri="{FF2B5EF4-FFF2-40B4-BE49-F238E27FC236}">
                <a16:creationId xmlns:a16="http://schemas.microsoft.com/office/drawing/2014/main" id="{18702DD4-43DA-4117-B850-D627B729C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39500" r="44997" b="25850"/>
          <a:stretch>
            <a:fillRect/>
          </a:stretch>
        </p:blipFill>
        <p:spPr bwMode="auto">
          <a:xfrm>
            <a:off x="2522538" y="1735138"/>
            <a:ext cx="8145462" cy="285115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22 Dikdörtgen">
            <a:extLst>
              <a:ext uri="{FF2B5EF4-FFF2-40B4-BE49-F238E27FC236}">
                <a16:creationId xmlns:a16="http://schemas.microsoft.com/office/drawing/2014/main" id="{FEC5827E-D2CB-4461-AFA1-8B3E41422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1589" y="4238626"/>
            <a:ext cx="270033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2200" b="1">
                <a:solidFill>
                  <a:srgbClr val="92D050"/>
                </a:solidFill>
                <a:latin typeface="Arial" panose="020B0604020202020204" pitchFamily="34" charset="0"/>
              </a:rPr>
              <a:t>1970 – 2000 ARASI</a:t>
            </a:r>
          </a:p>
        </p:txBody>
      </p:sp>
      <p:sp>
        <p:nvSpPr>
          <p:cNvPr id="16388" name="22 Dikdörtgen">
            <a:extLst>
              <a:ext uri="{FF2B5EF4-FFF2-40B4-BE49-F238E27FC236}">
                <a16:creationId xmlns:a16="http://schemas.microsoft.com/office/drawing/2014/main" id="{A7622595-44A2-4D8B-A99B-8CC667560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3229" y="1391653"/>
            <a:ext cx="3713163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2100" b="1" dirty="0">
                <a:solidFill>
                  <a:srgbClr val="008000"/>
                </a:solidFill>
                <a:latin typeface="Arial" panose="020B0604020202020204" pitchFamily="34" charset="0"/>
              </a:rPr>
              <a:t>2000 - 2010 YILLARI ARASI </a:t>
            </a:r>
          </a:p>
        </p:txBody>
      </p:sp>
      <p:sp>
        <p:nvSpPr>
          <p:cNvPr id="16389" name="Dikdörtgen 4">
            <a:extLst>
              <a:ext uri="{FF2B5EF4-FFF2-40B4-BE49-F238E27FC236}">
                <a16:creationId xmlns:a16="http://schemas.microsoft.com/office/drawing/2014/main" id="{52F01744-D87E-4751-93C9-A7181B4BE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1160" y="4776470"/>
            <a:ext cx="5295901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700" dirty="0">
                <a:latin typeface="Arial" panose="020B0604020202020204" pitchFamily="34" charset="0"/>
              </a:rPr>
              <a:t>Toplumun hizmetinde, halka açık, insana ve yaşadığı çevreye tanıklık eden materyal üzerinde araştırmalar yapan, toplayan, koruyan, bilgiyi paylaşan, inceleyen ve </a:t>
            </a:r>
            <a:r>
              <a:rPr lang="tr-TR" altLang="tr-TR" sz="1700" b="1" u="sng" dirty="0">
                <a:latin typeface="Arial" panose="020B0604020202020204" pitchFamily="34" charset="0"/>
              </a:rPr>
              <a:t>eğitim</a:t>
            </a:r>
            <a:r>
              <a:rPr lang="tr-TR" altLang="tr-TR" sz="1700" dirty="0">
                <a:latin typeface="Arial" panose="020B0604020202020204" pitchFamily="34" charset="0"/>
              </a:rPr>
              <a:t> amacı olarak sergileyen kar düşüncesinden bağımsız, </a:t>
            </a:r>
            <a:r>
              <a:rPr lang="tr-TR" altLang="tr-TR" sz="1700" b="1" u="sng" dirty="0">
                <a:latin typeface="Arial" panose="020B0604020202020204" pitchFamily="34" charset="0"/>
              </a:rPr>
              <a:t>sürekliliği</a:t>
            </a:r>
            <a:r>
              <a:rPr lang="tr-TR" altLang="tr-TR" sz="1700" dirty="0">
                <a:latin typeface="Arial" panose="020B0604020202020204" pitchFamily="34" charset="0"/>
              </a:rPr>
              <a:t> olan bir kuruluş. </a:t>
            </a:r>
          </a:p>
        </p:txBody>
      </p:sp>
      <p:sp>
        <p:nvSpPr>
          <p:cNvPr id="16390" name="Dikdörtgen 5">
            <a:extLst>
              <a:ext uri="{FF2B5EF4-FFF2-40B4-BE49-F238E27FC236}">
                <a16:creationId xmlns:a16="http://schemas.microsoft.com/office/drawing/2014/main" id="{DD645C05-46BF-4B18-82F5-3A0139C96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1589" y="301989"/>
            <a:ext cx="7060249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700" dirty="0">
                <a:latin typeface="Arial" panose="020B0604020202020204" pitchFamily="34" charset="0"/>
              </a:rPr>
              <a:t>Okul dışı öğrenmenin ve eğlenmenin gerçekleştiği </a:t>
            </a:r>
            <a:r>
              <a:rPr lang="tr-TR" altLang="tr-TR" sz="1700" b="1" u="sng" dirty="0">
                <a:latin typeface="Arial" panose="020B0604020202020204" pitchFamily="34" charset="0"/>
              </a:rPr>
              <a:t>dünyayı kavrama (teknolojisi)</a:t>
            </a:r>
            <a:r>
              <a:rPr lang="tr-TR" altLang="tr-TR" sz="1700" u="sng" dirty="0" err="1">
                <a:latin typeface="Arial" panose="020B0604020202020204" pitchFamily="34" charset="0"/>
              </a:rPr>
              <a:t>dir</a:t>
            </a:r>
            <a:r>
              <a:rPr lang="tr-TR" altLang="tr-TR" sz="1700" dirty="0">
                <a:latin typeface="Arial" panose="020B0604020202020204" pitchFamily="34" charset="0"/>
              </a:rPr>
              <a:t>, Toplumları temsil eden, </a:t>
            </a:r>
            <a:r>
              <a:rPr lang="tr-TR" altLang="tr-TR" sz="1700" b="1" u="sng" dirty="0">
                <a:latin typeface="Arial" panose="020B0604020202020204" pitchFamily="34" charset="0"/>
              </a:rPr>
              <a:t>bir araya getiren</a:t>
            </a:r>
            <a:r>
              <a:rPr lang="tr-TR" altLang="tr-TR" sz="1700" dirty="0">
                <a:latin typeface="Arial" panose="020B0604020202020204" pitchFamily="34" charset="0"/>
              </a:rPr>
              <a:t>; başarıların kültürel kayıtlarını sunan bir kurum.</a:t>
            </a:r>
            <a:endParaRPr lang="tr-TR" altLang="tr-TR" sz="1700" b="1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sp>
        <p:nvSpPr>
          <p:cNvPr id="16391" name="22 Dikdörtgen">
            <a:extLst>
              <a:ext uri="{FF2B5EF4-FFF2-40B4-BE49-F238E27FC236}">
                <a16:creationId xmlns:a16="http://schemas.microsoft.com/office/drawing/2014/main" id="{80CC5A5F-0076-46FB-AFD0-C4601412E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6393" y="4568507"/>
            <a:ext cx="846137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2100" b="1" dirty="0">
                <a:solidFill>
                  <a:schemeClr val="tx2"/>
                </a:solidFill>
                <a:latin typeface="Arial" panose="020B0604020202020204" pitchFamily="34" charset="0"/>
              </a:rPr>
              <a:t>2019 </a:t>
            </a:r>
          </a:p>
        </p:txBody>
      </p:sp>
      <p:sp>
        <p:nvSpPr>
          <p:cNvPr id="16392" name="22 Dikdörtgen">
            <a:extLst>
              <a:ext uri="{FF2B5EF4-FFF2-40B4-BE49-F238E27FC236}">
                <a16:creationId xmlns:a16="http://schemas.microsoft.com/office/drawing/2014/main" id="{02F125C4-2574-4608-93E7-2D96549FE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8388" y="4875213"/>
            <a:ext cx="19796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800" dirty="0">
                <a:latin typeface="Arial" panose="020B0604020202020204" pitchFamily="34" charset="0"/>
              </a:rPr>
              <a:t>Geleneğin Geleceği?</a:t>
            </a:r>
          </a:p>
        </p:txBody>
      </p:sp>
      <p:pic>
        <p:nvPicPr>
          <p:cNvPr id="23562" name="Picture 10" descr="museum icon ile ilgili gÃ¶rsel sonucu">
            <a:extLst>
              <a:ext uri="{FF2B5EF4-FFF2-40B4-BE49-F238E27FC236}">
                <a16:creationId xmlns:a16="http://schemas.microsoft.com/office/drawing/2014/main" id="{2516236B-2468-47BD-BC62-11A4505D1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20649" y="245740"/>
            <a:ext cx="2400945" cy="2400945"/>
          </a:xfrm>
          <a:prstGeom prst="rect">
            <a:avLst/>
          </a:prstGeom>
          <a:noFill/>
        </p:spPr>
      </p:pic>
      <p:sp>
        <p:nvSpPr>
          <p:cNvPr id="10" name="22 Dikdörtgen">
            <a:extLst>
              <a:ext uri="{FF2B5EF4-FFF2-40B4-BE49-F238E27FC236}">
                <a16:creationId xmlns:a16="http://schemas.microsoft.com/office/drawing/2014/main" id="{D3FF940A-F6BC-45A4-AF52-5312A7690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6392" y="5663663"/>
            <a:ext cx="846137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2100" b="1" dirty="0">
                <a:solidFill>
                  <a:schemeClr val="tx2"/>
                </a:solidFill>
                <a:latin typeface="Arial" panose="020B0604020202020204" pitchFamily="34" charset="0"/>
              </a:rPr>
              <a:t>2020 </a:t>
            </a:r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1CDE9F35-6AC4-4B9D-8CD8-80E99BE64F5A}"/>
              </a:ext>
            </a:extLst>
          </p:cNvPr>
          <p:cNvSpPr/>
          <p:nvPr/>
        </p:nvSpPr>
        <p:spPr>
          <a:xfrm>
            <a:off x="6511926" y="6162675"/>
            <a:ext cx="6096000" cy="8771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500" b="1" dirty="0">
                <a:solidFill>
                  <a:srgbClr val="000000"/>
                </a:solidFill>
                <a:latin typeface="Arial" panose="020B0604020202020204" pitchFamily="34" charset="0"/>
              </a:rPr>
              <a:t>“Museums for Equality: Diversity and Inclusion”</a:t>
            </a:r>
          </a:p>
          <a:p>
            <a:br>
              <a:rPr lang="en-US" dirty="0"/>
            </a:br>
            <a:endParaRPr lang="tr-TR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ayt Numarası Yer Tutucusu 3">
            <a:extLst>
              <a:ext uri="{FF2B5EF4-FFF2-40B4-BE49-F238E27FC236}">
                <a16:creationId xmlns:a16="http://schemas.microsoft.com/office/drawing/2014/main" id="{9D42CBCE-AF68-43C3-9413-48600AA5DA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1BE911B-3D69-4FD9-95B2-0523E7878452}" type="slidenum">
              <a:rPr lang="tr-TR" altLang="tr-TR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tr-TR" altLang="tr-TR" sz="1200">
              <a:solidFill>
                <a:srgbClr val="898989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029B359-6AE1-4104-A242-1645BA8E0583}"/>
              </a:ext>
            </a:extLst>
          </p:cNvPr>
          <p:cNvSpPr/>
          <p:nvPr/>
        </p:nvSpPr>
        <p:spPr>
          <a:xfrm>
            <a:off x="2455864" y="800100"/>
            <a:ext cx="1558925" cy="12969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r-TR" b="1" dirty="0"/>
              <a:t>ARŞİV</a:t>
            </a:r>
            <a:endParaRPr lang="tr-TR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B88394A-58C6-460F-927E-F28ECC821889}"/>
              </a:ext>
            </a:extLst>
          </p:cNvPr>
          <p:cNvSpPr/>
          <p:nvPr/>
        </p:nvSpPr>
        <p:spPr>
          <a:xfrm>
            <a:off x="1873251" y="2097088"/>
            <a:ext cx="1700213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r-TR" b="1" dirty="0">
                <a:solidFill>
                  <a:srgbClr val="FFFF00"/>
                </a:solidFill>
              </a:rPr>
              <a:t>MÜZE YÖNETİMİ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72CF2CA-08A5-4A3C-969A-06722F226CD1}"/>
              </a:ext>
            </a:extLst>
          </p:cNvPr>
          <p:cNvSpPr/>
          <p:nvPr/>
        </p:nvSpPr>
        <p:spPr>
          <a:xfrm>
            <a:off x="3948113" y="304801"/>
            <a:ext cx="1657350" cy="1368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r-TR" sz="1600" b="1" dirty="0"/>
              <a:t>DEPOLAMA</a:t>
            </a:r>
          </a:p>
          <a:p>
            <a:pPr algn="ctr" eaLnBrk="1" hangingPunct="1">
              <a:defRPr/>
            </a:pPr>
            <a:r>
              <a:rPr lang="tr-TR" sz="1600" b="1" dirty="0"/>
              <a:t>KORUMA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0174126-111C-4B98-8D81-14D23B2F0BE9}"/>
              </a:ext>
            </a:extLst>
          </p:cNvPr>
          <p:cNvSpPr/>
          <p:nvPr/>
        </p:nvSpPr>
        <p:spPr>
          <a:xfrm>
            <a:off x="1744663" y="3457576"/>
            <a:ext cx="1822450" cy="12938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r-TR" sz="1500" b="1" dirty="0"/>
              <a:t>PAZARLAMA</a:t>
            </a:r>
          </a:p>
          <a:p>
            <a:pPr algn="ctr" eaLnBrk="1" hangingPunct="1">
              <a:defRPr/>
            </a:pPr>
            <a:r>
              <a:rPr lang="tr-TR" sz="1400" b="1" dirty="0"/>
              <a:t>MARKALAŞMA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DFB1E07-4838-4CE2-90D7-95C7FBEFB96D}"/>
              </a:ext>
            </a:extLst>
          </p:cNvPr>
          <p:cNvSpPr/>
          <p:nvPr/>
        </p:nvSpPr>
        <p:spPr>
          <a:xfrm>
            <a:off x="7469188" y="487364"/>
            <a:ext cx="1846262" cy="1431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r-TR" sz="1500" b="1" dirty="0">
                <a:solidFill>
                  <a:srgbClr val="FFFF00"/>
                </a:solidFill>
              </a:rPr>
              <a:t>DEMOKRATİK</a:t>
            </a:r>
            <a:r>
              <a:rPr lang="tr-TR" sz="1600" b="1" dirty="0">
                <a:solidFill>
                  <a:srgbClr val="FFFF00"/>
                </a:solidFill>
              </a:rPr>
              <a:t> GELİŞİME DESTEK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8EFDE72-C43C-4C85-BBF1-973800E67908}"/>
              </a:ext>
            </a:extLst>
          </p:cNvPr>
          <p:cNvSpPr/>
          <p:nvPr/>
        </p:nvSpPr>
        <p:spPr>
          <a:xfrm>
            <a:off x="3573463" y="5394325"/>
            <a:ext cx="1414462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tr-TR" b="1" dirty="0">
                <a:solidFill>
                  <a:srgbClr val="FFFF00"/>
                </a:solidFill>
              </a:rPr>
              <a:t>EĞİTİM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F04C6CC-DC71-4352-9DED-8D0C3CD8F9BA}"/>
              </a:ext>
            </a:extLst>
          </p:cNvPr>
          <p:cNvSpPr/>
          <p:nvPr/>
        </p:nvSpPr>
        <p:spPr>
          <a:xfrm>
            <a:off x="8570914" y="4700589"/>
            <a:ext cx="1584325" cy="13858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r-TR" b="1" dirty="0">
                <a:solidFill>
                  <a:srgbClr val="FFFF00"/>
                </a:solidFill>
              </a:rPr>
              <a:t>SERGİ TASARIMI </a:t>
            </a:r>
          </a:p>
          <a:p>
            <a:pPr algn="ctr" eaLnBrk="1" hangingPunct="1">
              <a:defRPr/>
            </a:pPr>
            <a:r>
              <a:rPr lang="tr-TR" b="1" dirty="0">
                <a:solidFill>
                  <a:srgbClr val="FFFF00"/>
                </a:solidFill>
              </a:rPr>
              <a:t>(Sunum)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3105DAE-3FE8-470A-8705-4AC46511BC45}"/>
              </a:ext>
            </a:extLst>
          </p:cNvPr>
          <p:cNvSpPr/>
          <p:nvPr/>
        </p:nvSpPr>
        <p:spPr>
          <a:xfrm>
            <a:off x="8729664" y="3041650"/>
            <a:ext cx="1584325" cy="15128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r-TR" sz="1600" b="1" dirty="0">
                <a:solidFill>
                  <a:srgbClr val="FFFF00"/>
                </a:solidFill>
              </a:rPr>
              <a:t>REKABET </a:t>
            </a:r>
            <a:r>
              <a:rPr lang="tr-TR" sz="1300" b="1" dirty="0">
                <a:solidFill>
                  <a:srgbClr val="FFFF00"/>
                </a:solidFill>
              </a:rPr>
              <a:t>STRATEJİLERİ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EABDD87-085E-4245-B213-A9E5E5FA5BBC}"/>
              </a:ext>
            </a:extLst>
          </p:cNvPr>
          <p:cNvSpPr/>
          <p:nvPr/>
        </p:nvSpPr>
        <p:spPr>
          <a:xfrm>
            <a:off x="5033963" y="5408614"/>
            <a:ext cx="1655762" cy="1368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r-TR" b="1" dirty="0">
                <a:solidFill>
                  <a:srgbClr val="FFFF00"/>
                </a:solidFill>
              </a:rPr>
              <a:t>İLETİŞİM </a:t>
            </a:r>
          </a:p>
          <a:p>
            <a:pPr algn="ctr" eaLnBrk="1" hangingPunct="1">
              <a:defRPr/>
            </a:pPr>
            <a:r>
              <a:rPr lang="tr-TR" b="1" dirty="0">
                <a:solidFill>
                  <a:srgbClr val="FFFF00"/>
                </a:solidFill>
              </a:rPr>
              <a:t>HALKLA İLİŞKİLER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F33BB36-7868-41BC-8280-FD84CDC69819}"/>
              </a:ext>
            </a:extLst>
          </p:cNvPr>
          <p:cNvSpPr/>
          <p:nvPr/>
        </p:nvSpPr>
        <p:spPr>
          <a:xfrm>
            <a:off x="6784975" y="5359400"/>
            <a:ext cx="1944688" cy="13668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tr-TR" sz="1500" b="1" dirty="0"/>
              <a:t>RESTORASYON</a:t>
            </a:r>
          </a:p>
          <a:p>
            <a:pPr eaLnBrk="1" hangingPunct="1">
              <a:defRPr/>
            </a:pPr>
            <a:r>
              <a:rPr lang="tr-TR" sz="1300" b="1" dirty="0"/>
              <a:t>KONSERVASYON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D5FA305-5647-4BA9-8B92-D5011B2A367D}"/>
              </a:ext>
            </a:extLst>
          </p:cNvPr>
          <p:cNvSpPr/>
          <p:nvPr/>
        </p:nvSpPr>
        <p:spPr>
          <a:xfrm>
            <a:off x="2028825" y="4797425"/>
            <a:ext cx="1646238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tr-TR" sz="1500" b="1" dirty="0"/>
              <a:t>ARAŞTIRMA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54FCCBE-B8BC-4A4C-9627-07BEA63E3B75}"/>
              </a:ext>
            </a:extLst>
          </p:cNvPr>
          <p:cNvSpPr/>
          <p:nvPr/>
        </p:nvSpPr>
        <p:spPr>
          <a:xfrm>
            <a:off x="8761413" y="1576389"/>
            <a:ext cx="1663700" cy="1360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r-TR" sz="1600" b="1" dirty="0">
                <a:solidFill>
                  <a:srgbClr val="FFFF00"/>
                </a:solidFill>
              </a:rPr>
              <a:t>TEKNOLOJİ TASARIMI</a:t>
            </a:r>
          </a:p>
        </p:txBody>
      </p:sp>
      <p:cxnSp>
        <p:nvCxnSpPr>
          <p:cNvPr id="18" name="Düz Bağlayıcı 17">
            <a:extLst>
              <a:ext uri="{FF2B5EF4-FFF2-40B4-BE49-F238E27FC236}">
                <a16:creationId xmlns:a16="http://schemas.microsoft.com/office/drawing/2014/main" id="{E39AE930-54E7-4172-8369-FA64AF55AAA9}"/>
              </a:ext>
            </a:extLst>
          </p:cNvPr>
          <p:cNvCxnSpPr>
            <a:stCxn id="5" idx="5"/>
          </p:cNvCxnSpPr>
          <p:nvPr/>
        </p:nvCxnSpPr>
        <p:spPr>
          <a:xfrm>
            <a:off x="3787776" y="1906588"/>
            <a:ext cx="1774825" cy="1465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Düz Bağlayıcı 19">
            <a:extLst>
              <a:ext uri="{FF2B5EF4-FFF2-40B4-BE49-F238E27FC236}">
                <a16:creationId xmlns:a16="http://schemas.microsoft.com/office/drawing/2014/main" id="{4359426C-9545-4581-BE5A-F93737111B7C}"/>
              </a:ext>
            </a:extLst>
          </p:cNvPr>
          <p:cNvCxnSpPr>
            <a:stCxn id="8" idx="7"/>
          </p:cNvCxnSpPr>
          <p:nvPr/>
        </p:nvCxnSpPr>
        <p:spPr>
          <a:xfrm flipV="1">
            <a:off x="3300413" y="3300413"/>
            <a:ext cx="2705100" cy="3476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Düz Bağlayıcı 21">
            <a:extLst>
              <a:ext uri="{FF2B5EF4-FFF2-40B4-BE49-F238E27FC236}">
                <a16:creationId xmlns:a16="http://schemas.microsoft.com/office/drawing/2014/main" id="{B4C3BBC0-02F8-42C0-B2EF-480BAF213B64}"/>
              </a:ext>
            </a:extLst>
          </p:cNvPr>
          <p:cNvCxnSpPr/>
          <p:nvPr/>
        </p:nvCxnSpPr>
        <p:spPr>
          <a:xfrm>
            <a:off x="3598864" y="2795589"/>
            <a:ext cx="2465387" cy="4730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Düz Bağlayıcı 23">
            <a:extLst>
              <a:ext uri="{FF2B5EF4-FFF2-40B4-BE49-F238E27FC236}">
                <a16:creationId xmlns:a16="http://schemas.microsoft.com/office/drawing/2014/main" id="{75D128A2-5389-4ED4-A52E-252F5217559E}"/>
              </a:ext>
            </a:extLst>
          </p:cNvPr>
          <p:cNvCxnSpPr>
            <a:stCxn id="15" idx="7"/>
          </p:cNvCxnSpPr>
          <p:nvPr/>
        </p:nvCxnSpPr>
        <p:spPr>
          <a:xfrm flipV="1">
            <a:off x="3433763" y="3268664"/>
            <a:ext cx="2684462" cy="1717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Düz Bağlayıcı 29">
            <a:extLst>
              <a:ext uri="{FF2B5EF4-FFF2-40B4-BE49-F238E27FC236}">
                <a16:creationId xmlns:a16="http://schemas.microsoft.com/office/drawing/2014/main" id="{3B8864B9-2810-48B2-BDC2-0D6EC8A82EEF}"/>
              </a:ext>
            </a:extLst>
          </p:cNvPr>
          <p:cNvCxnSpPr>
            <a:stCxn id="10" idx="0"/>
          </p:cNvCxnSpPr>
          <p:nvPr/>
        </p:nvCxnSpPr>
        <p:spPr>
          <a:xfrm flipV="1">
            <a:off x="4281489" y="3305175"/>
            <a:ext cx="1671637" cy="2089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Düz Bağlayıcı 31">
            <a:extLst>
              <a:ext uri="{FF2B5EF4-FFF2-40B4-BE49-F238E27FC236}">
                <a16:creationId xmlns:a16="http://schemas.microsoft.com/office/drawing/2014/main" id="{022C5DA3-52F9-4951-ABDC-DC4A1FAA5A8C}"/>
              </a:ext>
            </a:extLst>
          </p:cNvPr>
          <p:cNvCxnSpPr>
            <a:stCxn id="13" idx="0"/>
          </p:cNvCxnSpPr>
          <p:nvPr/>
        </p:nvCxnSpPr>
        <p:spPr>
          <a:xfrm flipV="1">
            <a:off x="5862638" y="3268663"/>
            <a:ext cx="44450" cy="2139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Düz Bağlayıcı 33">
            <a:extLst>
              <a:ext uri="{FF2B5EF4-FFF2-40B4-BE49-F238E27FC236}">
                <a16:creationId xmlns:a16="http://schemas.microsoft.com/office/drawing/2014/main" id="{4A9B74FB-AE62-4933-9323-DAB13A7FA004}"/>
              </a:ext>
            </a:extLst>
          </p:cNvPr>
          <p:cNvCxnSpPr/>
          <p:nvPr/>
        </p:nvCxnSpPr>
        <p:spPr>
          <a:xfrm flipH="1" flipV="1">
            <a:off x="5859464" y="3268664"/>
            <a:ext cx="1749425" cy="2105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Düz Bağlayıcı 35">
            <a:extLst>
              <a:ext uri="{FF2B5EF4-FFF2-40B4-BE49-F238E27FC236}">
                <a16:creationId xmlns:a16="http://schemas.microsoft.com/office/drawing/2014/main" id="{DD9EAB80-3FBC-4606-88CF-28CD11F36846}"/>
              </a:ext>
            </a:extLst>
          </p:cNvPr>
          <p:cNvCxnSpPr>
            <a:stCxn id="11" idx="1"/>
          </p:cNvCxnSpPr>
          <p:nvPr/>
        </p:nvCxnSpPr>
        <p:spPr>
          <a:xfrm flipH="1" flipV="1">
            <a:off x="5973764" y="3532188"/>
            <a:ext cx="2828925" cy="1371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Düz Bağlayıcı 37">
            <a:extLst>
              <a:ext uri="{FF2B5EF4-FFF2-40B4-BE49-F238E27FC236}">
                <a16:creationId xmlns:a16="http://schemas.microsoft.com/office/drawing/2014/main" id="{FEA4392A-0086-48C2-BA9E-EBAEF07BD93F}"/>
              </a:ext>
            </a:extLst>
          </p:cNvPr>
          <p:cNvCxnSpPr>
            <a:stCxn id="12" idx="2"/>
          </p:cNvCxnSpPr>
          <p:nvPr/>
        </p:nvCxnSpPr>
        <p:spPr>
          <a:xfrm flipH="1" flipV="1">
            <a:off x="6176963" y="3514726"/>
            <a:ext cx="2552700" cy="2841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Düz Bağlayıcı 39">
            <a:extLst>
              <a:ext uri="{FF2B5EF4-FFF2-40B4-BE49-F238E27FC236}">
                <a16:creationId xmlns:a16="http://schemas.microsoft.com/office/drawing/2014/main" id="{50D7C28D-FC85-4D57-924E-6D97C7A95451}"/>
              </a:ext>
            </a:extLst>
          </p:cNvPr>
          <p:cNvCxnSpPr>
            <a:stCxn id="16" idx="2"/>
          </p:cNvCxnSpPr>
          <p:nvPr/>
        </p:nvCxnSpPr>
        <p:spPr>
          <a:xfrm flipH="1">
            <a:off x="6254751" y="2257425"/>
            <a:ext cx="2506663" cy="1250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Düz Bağlayıcı 41">
            <a:extLst>
              <a:ext uri="{FF2B5EF4-FFF2-40B4-BE49-F238E27FC236}">
                <a16:creationId xmlns:a16="http://schemas.microsoft.com/office/drawing/2014/main" id="{60AA70B4-2576-4DCE-8CF9-409F49DF84E0}"/>
              </a:ext>
            </a:extLst>
          </p:cNvPr>
          <p:cNvCxnSpPr/>
          <p:nvPr/>
        </p:nvCxnSpPr>
        <p:spPr>
          <a:xfrm flipH="1">
            <a:off x="6456364" y="1827213"/>
            <a:ext cx="1584325" cy="1441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Düz Bağlayıcı 43">
            <a:extLst>
              <a:ext uri="{FF2B5EF4-FFF2-40B4-BE49-F238E27FC236}">
                <a16:creationId xmlns:a16="http://schemas.microsoft.com/office/drawing/2014/main" id="{DCA88CC1-0DEC-4D3C-A6E0-81057427B64D}"/>
              </a:ext>
            </a:extLst>
          </p:cNvPr>
          <p:cNvCxnSpPr>
            <a:stCxn id="7" idx="4"/>
          </p:cNvCxnSpPr>
          <p:nvPr/>
        </p:nvCxnSpPr>
        <p:spPr>
          <a:xfrm>
            <a:off x="4776789" y="1673225"/>
            <a:ext cx="1031875" cy="1595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1115D4E7-D097-4E84-9429-EC4DC23E7D5B}"/>
              </a:ext>
            </a:extLst>
          </p:cNvPr>
          <p:cNvSpPr/>
          <p:nvPr/>
        </p:nvSpPr>
        <p:spPr>
          <a:xfrm>
            <a:off x="5672139" y="230188"/>
            <a:ext cx="1781175" cy="124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r-TR" sz="1500" b="1" dirty="0">
                <a:solidFill>
                  <a:srgbClr val="FFFF00"/>
                </a:solidFill>
              </a:rPr>
              <a:t>MÜZE </a:t>
            </a:r>
          </a:p>
          <a:p>
            <a:pPr algn="ctr" eaLnBrk="1" hangingPunct="1">
              <a:defRPr/>
            </a:pPr>
            <a:r>
              <a:rPr lang="tr-TR" sz="1300" b="1" dirty="0">
                <a:solidFill>
                  <a:srgbClr val="FFFF00"/>
                </a:solidFill>
              </a:rPr>
              <a:t>PROFESYONELİ</a:t>
            </a:r>
            <a:endParaRPr lang="tr-TR" sz="1300" dirty="0">
              <a:solidFill>
                <a:srgbClr val="FFFF00"/>
              </a:solidFill>
            </a:endParaRPr>
          </a:p>
        </p:txBody>
      </p:sp>
      <p:cxnSp>
        <p:nvCxnSpPr>
          <p:cNvPr id="53" name="Düz Bağlayıcı 52">
            <a:extLst>
              <a:ext uri="{FF2B5EF4-FFF2-40B4-BE49-F238E27FC236}">
                <a16:creationId xmlns:a16="http://schemas.microsoft.com/office/drawing/2014/main" id="{ED57847B-8254-439F-A106-4AB9DE1DED7E}"/>
              </a:ext>
            </a:extLst>
          </p:cNvPr>
          <p:cNvCxnSpPr>
            <a:endCxn id="49" idx="4"/>
          </p:cNvCxnSpPr>
          <p:nvPr/>
        </p:nvCxnSpPr>
        <p:spPr>
          <a:xfrm flipV="1">
            <a:off x="6091239" y="1474788"/>
            <a:ext cx="471487" cy="1562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Başlık 1">
            <a:extLst>
              <a:ext uri="{FF2B5EF4-FFF2-40B4-BE49-F238E27FC236}">
                <a16:creationId xmlns:a16="http://schemas.microsoft.com/office/drawing/2014/main" id="{34754A0D-1D92-455F-B263-32C1C7E41EFE}"/>
              </a:ext>
            </a:extLst>
          </p:cNvPr>
          <p:cNvSpPr txBox="1">
            <a:spLocks/>
          </p:cNvSpPr>
          <p:nvPr/>
        </p:nvSpPr>
        <p:spPr bwMode="auto">
          <a:xfrm>
            <a:off x="4479925" y="2924175"/>
            <a:ext cx="3276600" cy="10668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tr-TR" sz="3000" b="1" dirty="0">
                <a:solidFill>
                  <a:schemeClr val="bg1"/>
                </a:solidFill>
              </a:rPr>
              <a:t>Yeni Müzeler </a:t>
            </a:r>
          </a:p>
        </p:txBody>
      </p:sp>
      <p:sp>
        <p:nvSpPr>
          <p:cNvPr id="60" name="Başlık 1">
            <a:extLst>
              <a:ext uri="{FF2B5EF4-FFF2-40B4-BE49-F238E27FC236}">
                <a16:creationId xmlns:a16="http://schemas.microsoft.com/office/drawing/2014/main" id="{1F0F442E-845F-433B-A478-1962F2193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1"/>
            <a:ext cx="3038475" cy="487363"/>
          </a:xfrm>
        </p:spPr>
        <p:txBody>
          <a:bodyPr/>
          <a:lstStyle/>
          <a:p>
            <a:pPr algn="l">
              <a:defRPr/>
            </a:pPr>
            <a:r>
              <a:rPr lang="tr-TR" sz="2200" b="1" dirty="0">
                <a:solidFill>
                  <a:schemeClr val="accent6">
                    <a:lumMod val="75000"/>
                  </a:schemeClr>
                </a:solidFill>
              </a:rPr>
              <a:t>Yeni Müze  2010 - …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newarkmuseum.files.wordpress.com/2015/07/rockwell-collection-1908.jpg">
            <a:extLst>
              <a:ext uri="{FF2B5EF4-FFF2-40B4-BE49-F238E27FC236}">
                <a16:creationId xmlns:a16="http://schemas.microsoft.com/office/drawing/2014/main" id="{406B7942-2A02-4396-BB80-EBBCFB0545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73"/>
          <a:stretch/>
        </p:blipFill>
        <p:spPr bwMode="auto">
          <a:xfrm>
            <a:off x="-32009" y="0"/>
            <a:ext cx="75680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newarkmuseum.org/sites/default/files/Top%20Banner%20Template%20copy.jpg">
            <a:extLst>
              <a:ext uri="{FF2B5EF4-FFF2-40B4-BE49-F238E27FC236}">
                <a16:creationId xmlns:a16="http://schemas.microsoft.com/office/drawing/2014/main" id="{408E158C-907B-4488-95B3-8BEC40E0AC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0" r="16492"/>
          <a:stretch/>
        </p:blipFill>
        <p:spPr bwMode="auto">
          <a:xfrm>
            <a:off x="7536023" y="0"/>
            <a:ext cx="466049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image.slidesharecdn.com/daserdanaallengreilv2-150522135358-lva1-app6892/95/museums-in-the-digital-age-intro-remarks-5-638.jpg?cb=1432318635">
            <a:extLst>
              <a:ext uri="{FF2B5EF4-FFF2-40B4-BE49-F238E27FC236}">
                <a16:creationId xmlns:a16="http://schemas.microsoft.com/office/drawing/2014/main" id="{49EC7726-1A89-41AD-A9EC-7AC05AA18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024" y="3429000"/>
            <a:ext cx="465597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ikdörtgen 7">
            <a:extLst>
              <a:ext uri="{FF2B5EF4-FFF2-40B4-BE49-F238E27FC236}">
                <a16:creationId xmlns:a16="http://schemas.microsoft.com/office/drawing/2014/main" id="{E2D7015C-4AD5-4DD9-9B8D-0B0EEE30E04B}"/>
              </a:ext>
            </a:extLst>
          </p:cNvPr>
          <p:cNvSpPr/>
          <p:nvPr/>
        </p:nvSpPr>
        <p:spPr>
          <a:xfrm>
            <a:off x="3342062" y="0"/>
            <a:ext cx="38619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b="1" dirty="0">
                <a:latin typeface="Rockwell Nova" panose="020B0604020202020204" pitchFamily="18" charset="0"/>
              </a:rPr>
              <a:t>John </a:t>
            </a:r>
            <a:r>
              <a:rPr lang="tr-TR" sz="2000" b="1" dirty="0" err="1">
                <a:latin typeface="Rockwell Nova" panose="020B0604020202020204" pitchFamily="18" charset="0"/>
              </a:rPr>
              <a:t>Cotton</a:t>
            </a:r>
            <a:r>
              <a:rPr lang="tr-TR" sz="2000" b="1" dirty="0">
                <a:latin typeface="Rockwell Nova" panose="020B0604020202020204" pitchFamily="18" charset="0"/>
              </a:rPr>
              <a:t> Dana (1856-1929)</a:t>
            </a:r>
            <a:endParaRPr lang="tr-TR" sz="2000" dirty="0">
              <a:latin typeface="Rockwell Nova" panose="020B0604020202020204" pitchFamily="18" charset="0"/>
            </a:endParaRP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6CAEAC3D-C4BC-407A-B3FA-F62072ACFB9D}"/>
              </a:ext>
            </a:extLst>
          </p:cNvPr>
          <p:cNvSpPr/>
          <p:nvPr/>
        </p:nvSpPr>
        <p:spPr>
          <a:xfrm>
            <a:off x="2001520" y="2044005"/>
            <a:ext cx="5923280" cy="3170099"/>
          </a:xfrm>
          <a:prstGeom prst="rect">
            <a:avLst/>
          </a:prstGeom>
          <a:solidFill>
            <a:schemeClr val="bg1">
              <a:lumMod val="75000"/>
              <a:alpha val="88000"/>
            </a:schemeClr>
          </a:solidFill>
        </p:spPr>
        <p:txBody>
          <a:bodyPr wrap="square">
            <a:spAutoFit/>
          </a:bodyPr>
          <a:lstStyle/>
          <a:p>
            <a:pPr>
              <a:buFont typeface="Wingdings 3" charset="2"/>
              <a:buChar char=""/>
            </a:pPr>
            <a:r>
              <a:rPr lang="tr-TR" sz="2000" b="1" dirty="0"/>
              <a:t>Modern ve </a:t>
            </a:r>
            <a:r>
              <a:rPr lang="tr-TR" sz="2000" b="1" dirty="0">
                <a:highlight>
                  <a:srgbClr val="FFFF00"/>
                </a:highlight>
              </a:rPr>
              <a:t>toplumcu müze </a:t>
            </a:r>
            <a:r>
              <a:rPr lang="tr-TR" sz="2000" b="1" dirty="0"/>
              <a:t>yaklaşımı ve halka hizmet,</a:t>
            </a:r>
          </a:p>
          <a:p>
            <a:pPr>
              <a:buFont typeface="Wingdings 3" charset="2"/>
              <a:buChar char=""/>
            </a:pPr>
            <a:r>
              <a:rPr lang="tr-TR" sz="2000" b="1" dirty="0" err="1"/>
              <a:t>Newark</a:t>
            </a:r>
            <a:r>
              <a:rPr lang="tr-TR" sz="2000" b="1" dirty="0"/>
              <a:t> Müzesi’nin kuruluşu, </a:t>
            </a:r>
          </a:p>
          <a:p>
            <a:pPr>
              <a:buFont typeface="Wingdings 3" charset="2"/>
              <a:buChar char=""/>
            </a:pPr>
            <a:r>
              <a:rPr lang="tr-TR" sz="2000" b="1" dirty="0"/>
              <a:t>Amerikan sanatı ve folklor çalışmaları, </a:t>
            </a:r>
          </a:p>
          <a:p>
            <a:pPr>
              <a:buFont typeface="Wingdings 3" charset="2"/>
              <a:buChar char=""/>
            </a:pPr>
            <a:r>
              <a:rPr lang="tr-TR" sz="2000" b="1" dirty="0"/>
              <a:t>Sanayi ürünlerinin sergilenmesi,</a:t>
            </a:r>
          </a:p>
          <a:p>
            <a:pPr>
              <a:buFont typeface="Wingdings 3" charset="2"/>
              <a:buChar char=""/>
            </a:pPr>
            <a:r>
              <a:rPr lang="tr-TR" sz="2000" b="1" dirty="0"/>
              <a:t>İşçilere </a:t>
            </a:r>
            <a:r>
              <a:rPr lang="tr-TR" sz="2000" b="1" dirty="0">
                <a:highlight>
                  <a:srgbClr val="FFFF00"/>
                </a:highlight>
              </a:rPr>
              <a:t>ücretsiz giriş </a:t>
            </a:r>
            <a:r>
              <a:rPr lang="tr-TR" sz="2000" b="1" dirty="0"/>
              <a:t>ve </a:t>
            </a:r>
            <a:r>
              <a:rPr lang="tr-TR" sz="2000" b="1" dirty="0">
                <a:highlight>
                  <a:srgbClr val="FFFF00"/>
                </a:highlight>
              </a:rPr>
              <a:t>akşam okulları </a:t>
            </a:r>
          </a:p>
          <a:p>
            <a:pPr>
              <a:buFont typeface="Wingdings 3" charset="2"/>
              <a:buChar char=""/>
            </a:pPr>
            <a:r>
              <a:rPr lang="tr-TR" sz="2000" b="1" dirty="0"/>
              <a:t>The New Museum/1917, The </a:t>
            </a:r>
            <a:r>
              <a:rPr lang="tr-TR" sz="2000" b="1" dirty="0" err="1"/>
              <a:t>Gloom</a:t>
            </a:r>
            <a:r>
              <a:rPr lang="tr-TR" sz="2000" b="1" dirty="0"/>
              <a:t> of the Museum/1917 kitaplarının yazımı,</a:t>
            </a:r>
          </a:p>
          <a:p>
            <a:pPr>
              <a:buFont typeface="Wingdings 3" charset="2"/>
              <a:buChar char=""/>
            </a:pPr>
            <a:r>
              <a:rPr lang="tr-TR" sz="2000" b="1" dirty="0">
                <a:highlight>
                  <a:srgbClr val="FFFF00"/>
                </a:highlight>
              </a:rPr>
              <a:t>Müze eğitim birimleri</a:t>
            </a:r>
            <a:r>
              <a:rPr lang="tr-TR" sz="2000" b="1" dirty="0"/>
              <a:t>nin oluşturulması,</a:t>
            </a:r>
          </a:p>
          <a:p>
            <a:pPr>
              <a:buFont typeface="Wingdings 3" charset="2"/>
              <a:buChar char=""/>
            </a:pPr>
            <a:r>
              <a:rPr lang="tr-TR" sz="2000" b="1" dirty="0"/>
              <a:t>Newark Müzesi’nde göçmenlere ve işçi sınıfına yaygın eğitim olanakları sunan toplum programları</a:t>
            </a:r>
          </a:p>
        </p:txBody>
      </p:sp>
      <p:cxnSp>
        <p:nvCxnSpPr>
          <p:cNvPr id="12" name="Bağlayıcı: Dirsek 11">
            <a:extLst>
              <a:ext uri="{FF2B5EF4-FFF2-40B4-BE49-F238E27FC236}">
                <a16:creationId xmlns:a16="http://schemas.microsoft.com/office/drawing/2014/main" id="{4030EBA6-FD01-4F22-A0B7-0EEA4920EEF8}"/>
              </a:ext>
            </a:extLst>
          </p:cNvPr>
          <p:cNvCxnSpPr>
            <a:cxnSpLocks/>
          </p:cNvCxnSpPr>
          <p:nvPr/>
        </p:nvCxnSpPr>
        <p:spPr>
          <a:xfrm rot="5400000">
            <a:off x="5086742" y="586407"/>
            <a:ext cx="1643896" cy="1271300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0013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hyperallergic.com/wp-content/uploads/2013/03/JohnDewey-NYPLGallery.jpg">
            <a:extLst>
              <a:ext uri="{FF2B5EF4-FFF2-40B4-BE49-F238E27FC236}">
                <a16:creationId xmlns:a16="http://schemas.microsoft.com/office/drawing/2014/main" id="{A7B27041-7A06-4F7E-B76F-A61A9B2BD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654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5596A9A6-CE0A-4615-A21B-50EABB64C00F}"/>
              </a:ext>
            </a:extLst>
          </p:cNvPr>
          <p:cNvSpPr/>
          <p:nvPr/>
        </p:nvSpPr>
        <p:spPr>
          <a:xfrm>
            <a:off x="8184076" y="860604"/>
            <a:ext cx="3728720" cy="5632311"/>
          </a:xfrm>
          <a:prstGeom prst="rect">
            <a:avLst/>
          </a:prstGeom>
          <a:solidFill>
            <a:schemeClr val="bg1">
              <a:lumMod val="75000"/>
              <a:alpha val="88000"/>
            </a:schemeClr>
          </a:solidFill>
        </p:spPr>
        <p:txBody>
          <a:bodyPr wrap="square">
            <a:spAutoFit/>
          </a:bodyPr>
          <a:lstStyle/>
          <a:p>
            <a:pPr>
              <a:buFont typeface="Wingdings 3" charset="2"/>
              <a:buChar char=""/>
            </a:pPr>
            <a:r>
              <a:rPr lang="tr-TR" sz="2000" b="1" dirty="0"/>
              <a:t>Eğitim alınan </a:t>
            </a:r>
            <a:r>
              <a:rPr lang="tr-TR" sz="2000" b="1" dirty="0">
                <a:highlight>
                  <a:srgbClr val="FFFF00"/>
                </a:highlight>
              </a:rPr>
              <a:t>her yer </a:t>
            </a:r>
            <a:r>
              <a:rPr lang="tr-TR" sz="2000" b="1" dirty="0"/>
              <a:t>okuldur.</a:t>
            </a:r>
          </a:p>
          <a:p>
            <a:pPr>
              <a:buFont typeface="Wingdings 3" charset="2"/>
              <a:buChar char=""/>
            </a:pPr>
            <a:r>
              <a:rPr lang="tr-TR" sz="2000" b="1" dirty="0"/>
              <a:t>Okulu yapay bir öğrenme ortamından, sadece öğrenmeye odaklanmış öğretmen ve öğrenciden ziyade, öğrenci merkezli, doğal bir öğrenme ortamına sahip olmalı.. </a:t>
            </a:r>
            <a:r>
              <a:rPr lang="tr-TR" sz="2000" b="1" dirty="0">
                <a:highlight>
                  <a:srgbClr val="FFFF00"/>
                </a:highlight>
              </a:rPr>
              <a:t>Okul dışı öğrenme </a:t>
            </a:r>
            <a:r>
              <a:rPr lang="tr-TR" sz="2000" b="1" dirty="0"/>
              <a:t>ortamları her ders kapsamında aktif ve motive edici biçimde kullanılmalı…</a:t>
            </a:r>
          </a:p>
          <a:p>
            <a:pPr>
              <a:buFont typeface="Wingdings 3" charset="2"/>
              <a:buChar char=""/>
            </a:pPr>
            <a:r>
              <a:rPr lang="tr-TR" sz="2000" b="1" dirty="0"/>
              <a:t>Okul binalarının deneyime dayanan ünitelere sahip olması gerektiğini düşünmektedir.  O’na göre </a:t>
            </a:r>
            <a:r>
              <a:rPr lang="tr-TR" sz="2000" b="1" dirty="0">
                <a:highlight>
                  <a:srgbClr val="FFFF00"/>
                </a:highlight>
              </a:rPr>
              <a:t>her okulun bir de müzesi </a:t>
            </a:r>
            <a:r>
              <a:rPr lang="tr-TR" sz="2000" b="1" dirty="0"/>
              <a:t>olmalıdır.</a:t>
            </a:r>
          </a:p>
          <a:p>
            <a:pPr>
              <a:buFont typeface="Wingdings 3" charset="2"/>
              <a:buChar char=""/>
            </a:pPr>
            <a:r>
              <a:rPr lang="tr-TR" sz="2000" b="1" dirty="0"/>
              <a:t>Okul müze kuramasa bile bölgedeki  en yakın müze ile </a:t>
            </a:r>
            <a:r>
              <a:rPr lang="tr-TR" sz="2000" b="1" dirty="0">
                <a:highlight>
                  <a:srgbClr val="FFFF00"/>
                </a:highlight>
              </a:rPr>
              <a:t>işbirliği</a:t>
            </a:r>
            <a:r>
              <a:rPr lang="tr-TR" sz="2000" b="1" dirty="0"/>
              <a:t> içinde olmalıdır.  </a:t>
            </a: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DD8E3013-F5D6-4E20-AA60-F9440DD4EC4B}"/>
              </a:ext>
            </a:extLst>
          </p:cNvPr>
          <p:cNvSpPr/>
          <p:nvPr/>
        </p:nvSpPr>
        <p:spPr>
          <a:xfrm>
            <a:off x="8321040" y="365085"/>
            <a:ext cx="34547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b="1" dirty="0">
                <a:latin typeface="Rockwell Nova" panose="02060503020205020403" pitchFamily="18" charset="0"/>
              </a:rPr>
              <a:t>John </a:t>
            </a:r>
            <a:r>
              <a:rPr lang="tr-TR" sz="2000" b="1" dirty="0" err="1">
                <a:latin typeface="Rockwell Nova" panose="02060503020205020403" pitchFamily="18" charset="0"/>
              </a:rPr>
              <a:t>Dewey</a:t>
            </a:r>
            <a:r>
              <a:rPr lang="tr-TR" sz="2000" b="1" dirty="0">
                <a:latin typeface="Rockwell Nova" panose="02060503020205020403" pitchFamily="18" charset="0"/>
              </a:rPr>
              <a:t> (1859-1952)</a:t>
            </a:r>
          </a:p>
        </p:txBody>
      </p:sp>
    </p:spTree>
    <p:extLst>
      <p:ext uri="{BB962C8B-B14F-4D97-AF65-F5344CB8AC3E}">
        <p14:creationId xmlns:p14="http://schemas.microsoft.com/office/powerpoint/2010/main" val="2733476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museology of Georges-Henri RiviÃ¨re">
            <a:extLst>
              <a:ext uri="{FF2B5EF4-FFF2-40B4-BE49-F238E27FC236}">
                <a16:creationId xmlns:a16="http://schemas.microsoft.com/office/drawing/2014/main" id="{5EB3F178-E24B-4934-B503-0C021A78E7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9" r="16176"/>
          <a:stretch/>
        </p:blipFill>
        <p:spPr bwMode="auto">
          <a:xfrm>
            <a:off x="41344" y="10116"/>
            <a:ext cx="6438122" cy="687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B32BE0CE-7F03-45FD-A4E5-193F6D0255D1}"/>
              </a:ext>
            </a:extLst>
          </p:cNvPr>
          <p:cNvSpPr/>
          <p:nvPr/>
        </p:nvSpPr>
        <p:spPr>
          <a:xfrm>
            <a:off x="6479466" y="2512652"/>
            <a:ext cx="5256420" cy="2554545"/>
          </a:xfrm>
          <a:prstGeom prst="rect">
            <a:avLst/>
          </a:prstGeom>
          <a:solidFill>
            <a:schemeClr val="bg1">
              <a:lumMod val="75000"/>
              <a:alpha val="88000"/>
            </a:schemeClr>
          </a:solidFill>
        </p:spPr>
        <p:txBody>
          <a:bodyPr wrap="square">
            <a:spAutoFit/>
          </a:bodyPr>
          <a:lstStyle/>
          <a:p>
            <a:pPr>
              <a:buFont typeface="Wingdings 3" charset="2"/>
              <a:buChar char=""/>
              <a:defRPr/>
            </a:pPr>
            <a:r>
              <a:rPr lang="tr-TR" sz="2000" b="1" dirty="0"/>
              <a:t>müzelerin tarihi,</a:t>
            </a:r>
          </a:p>
          <a:p>
            <a:pPr>
              <a:buFont typeface="Wingdings 3" charset="2"/>
              <a:buChar char=""/>
              <a:defRPr/>
            </a:pPr>
            <a:r>
              <a:rPr lang="tr-TR" sz="2000" b="1" dirty="0"/>
              <a:t> toplumdaki rolü,</a:t>
            </a:r>
          </a:p>
          <a:p>
            <a:pPr>
              <a:buFont typeface="Wingdings 3" charset="2"/>
              <a:buChar char=""/>
              <a:defRPr/>
            </a:pPr>
            <a:r>
              <a:rPr lang="tr-TR" sz="2000" b="1" dirty="0"/>
              <a:t> </a:t>
            </a:r>
            <a:r>
              <a:rPr lang="tr-TR" sz="2000" b="1" dirty="0">
                <a:highlight>
                  <a:srgbClr val="FFFF00"/>
                </a:highlight>
              </a:rPr>
              <a:t>eğitim</a:t>
            </a:r>
            <a:r>
              <a:rPr lang="tr-TR" sz="2000" b="1" dirty="0"/>
              <a:t>, araştırma ve konservasyon yöntemleri</a:t>
            </a:r>
          </a:p>
          <a:p>
            <a:pPr>
              <a:buFont typeface="Wingdings 3" charset="2"/>
              <a:buChar char=""/>
              <a:defRPr/>
            </a:pPr>
            <a:r>
              <a:rPr lang="tr-TR" sz="2000" b="1" dirty="0"/>
              <a:t> müzelerin etkinlikleri ve etkinliklerin yayılımı,</a:t>
            </a:r>
          </a:p>
          <a:p>
            <a:pPr>
              <a:buFont typeface="Wingdings 3" charset="2"/>
              <a:buChar char=""/>
              <a:defRPr/>
            </a:pPr>
            <a:r>
              <a:rPr lang="tr-TR" sz="2000" b="1" dirty="0"/>
              <a:t> müzelerin örgütlenme ve işleyiş biçimleri,</a:t>
            </a:r>
          </a:p>
          <a:p>
            <a:pPr>
              <a:buFont typeface="Wingdings 3" charset="2"/>
              <a:buChar char=""/>
              <a:defRPr/>
            </a:pPr>
            <a:r>
              <a:rPr lang="tr-TR" sz="2000" b="1" dirty="0"/>
              <a:t> </a:t>
            </a:r>
            <a:r>
              <a:rPr lang="tr-TR" sz="2000" b="1" dirty="0">
                <a:highlight>
                  <a:srgbClr val="FFFF00"/>
                </a:highlight>
              </a:rPr>
              <a:t>yeni müze mimarisi </a:t>
            </a:r>
            <a:r>
              <a:rPr lang="tr-TR" sz="2000" b="1" dirty="0"/>
              <a:t>veya müzeleştirilen binalar, </a:t>
            </a:r>
          </a:p>
          <a:p>
            <a:pPr>
              <a:buFont typeface="Wingdings 3" charset="2"/>
              <a:buChar char=""/>
              <a:defRPr/>
            </a:pPr>
            <a:r>
              <a:rPr lang="tr-TR" sz="2000" b="1" dirty="0"/>
              <a:t>müze için tanımlanmış ya da </a:t>
            </a:r>
            <a:r>
              <a:rPr lang="tr-TR" sz="2000" b="1" dirty="0">
                <a:highlight>
                  <a:srgbClr val="FFFF00"/>
                </a:highlight>
              </a:rPr>
              <a:t>seçilmiş bölge</a:t>
            </a:r>
            <a:r>
              <a:rPr lang="tr-TR" sz="2000" b="1" dirty="0"/>
              <a:t>, </a:t>
            </a:r>
          </a:p>
          <a:p>
            <a:pPr>
              <a:buFont typeface="Wingdings 3" charset="2"/>
              <a:buChar char=""/>
              <a:defRPr/>
            </a:pPr>
            <a:r>
              <a:rPr lang="tr-TR" sz="2000" b="1" dirty="0"/>
              <a:t>müzelerin tipolojisi ve deontolojisi</a:t>
            </a: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5DEE183A-D170-406E-BC0A-FBE3C9EDF685}"/>
              </a:ext>
            </a:extLst>
          </p:cNvPr>
          <p:cNvSpPr/>
          <p:nvPr/>
        </p:nvSpPr>
        <p:spPr>
          <a:xfrm>
            <a:off x="41344" y="53386"/>
            <a:ext cx="24881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b="1" dirty="0">
                <a:latin typeface="Rockwell Nova" panose="02060503020205020403" pitchFamily="18" charset="0"/>
              </a:rPr>
              <a:t>G. </a:t>
            </a:r>
            <a:r>
              <a:rPr lang="tr-TR" sz="2000" b="1" dirty="0" err="1">
                <a:latin typeface="Rockwell Nova" panose="02060503020205020403" pitchFamily="18" charset="0"/>
              </a:rPr>
              <a:t>Henri</a:t>
            </a:r>
            <a:r>
              <a:rPr lang="tr-TR" sz="2000" b="1" dirty="0">
                <a:latin typeface="Rockwell Nova" panose="02060503020205020403" pitchFamily="18" charset="0"/>
              </a:rPr>
              <a:t> </a:t>
            </a:r>
            <a:r>
              <a:rPr lang="tr-TR" sz="2000" b="1" dirty="0" err="1">
                <a:latin typeface="Rockwell Nova" panose="02060503020205020403" pitchFamily="18" charset="0"/>
              </a:rPr>
              <a:t>Riviere</a:t>
            </a:r>
            <a:r>
              <a:rPr lang="tr-TR" sz="2000" b="1" dirty="0">
                <a:latin typeface="Rockwell Nova" panose="02060503020205020403" pitchFamily="18" charset="0"/>
              </a:rPr>
              <a:t> </a:t>
            </a: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8B2E101F-B80F-42ED-8651-8B3A392E4C7A}"/>
              </a:ext>
            </a:extLst>
          </p:cNvPr>
          <p:cNvSpPr/>
          <p:nvPr/>
        </p:nvSpPr>
        <p:spPr>
          <a:xfrm>
            <a:off x="2355517" y="31021"/>
            <a:ext cx="17684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b="1" dirty="0">
                <a:latin typeface="Rockwell Nova" panose="02060503020205020403" pitchFamily="18" charset="0"/>
              </a:rPr>
              <a:t>(1897-1985)</a:t>
            </a:r>
          </a:p>
        </p:txBody>
      </p:sp>
      <p:cxnSp>
        <p:nvCxnSpPr>
          <p:cNvPr id="15" name="Bağlayıcı: Dirsek 14">
            <a:extLst>
              <a:ext uri="{FF2B5EF4-FFF2-40B4-BE49-F238E27FC236}">
                <a16:creationId xmlns:a16="http://schemas.microsoft.com/office/drawing/2014/main" id="{110492C4-8BC7-4433-BA13-A8BAC018D706}"/>
              </a:ext>
            </a:extLst>
          </p:cNvPr>
          <p:cNvCxnSpPr/>
          <p:nvPr/>
        </p:nvCxnSpPr>
        <p:spPr>
          <a:xfrm>
            <a:off x="2062065" y="475861"/>
            <a:ext cx="1576874" cy="634482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Dikdörtgen 15">
            <a:extLst>
              <a:ext uri="{FF2B5EF4-FFF2-40B4-BE49-F238E27FC236}">
                <a16:creationId xmlns:a16="http://schemas.microsoft.com/office/drawing/2014/main" id="{773D5882-73E0-44AC-8EF2-4A9A7405C516}"/>
              </a:ext>
            </a:extLst>
          </p:cNvPr>
          <p:cNvSpPr/>
          <p:nvPr/>
        </p:nvSpPr>
        <p:spPr>
          <a:xfrm>
            <a:off x="3638939" y="871816"/>
            <a:ext cx="153138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500" b="1" dirty="0"/>
              <a:t>Müzebilim</a:t>
            </a:r>
          </a:p>
        </p:txBody>
      </p:sp>
    </p:spTree>
    <p:extLst>
      <p:ext uri="{BB962C8B-B14F-4D97-AF65-F5344CB8AC3E}">
        <p14:creationId xmlns:p14="http://schemas.microsoft.com/office/powerpoint/2010/main" val="2689216501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7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19716888_TF16411253.potx" id="{511D9AAD-C3EC-42AC-9D79-5E6F17F99FEB}" vid="{4A8AA1C8-5E98-49C8-AA72-20266922A16B}"/>
    </a:ext>
  </a:extLst>
</a:theme>
</file>

<file path=ppt/theme/theme2.xml><?xml version="1.0" encoding="utf-8"?>
<a:theme xmlns:a="http://schemas.openxmlformats.org/drawingml/2006/main" name="Ofis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is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9" ma:contentTypeDescription="Create a new document." ma:contentTypeScope="" ma:versionID="76e25e1730b4532ab1d5e5b131a96a5a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d1e9281a84c4949647088091c718de3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D8A50AA-654B-45CA-B6AD-FDA9E9535EF9}">
  <ds:schemaRefs>
    <ds:schemaRef ds:uri="http://purl.org/dc/dcmitype/"/>
    <ds:schemaRef ds:uri="http://schemas.microsoft.com/sharepoint/v3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terms/"/>
    <ds:schemaRef ds:uri="http://schemas.openxmlformats.org/package/2006/metadata/core-properties"/>
    <ds:schemaRef ds:uri="fb0879af-3eba-417a-a55a-ffe6dcd6ca77"/>
    <ds:schemaRef ds:uri="6dc4bcd6-49db-4c07-9060-8acfc67cef9f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D4F06F66-218D-4D1C-873A-158A1848B8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Geometrik sunu</Template>
  <TotalTime>0</TotalTime>
  <Words>1212</Words>
  <Application>Microsoft Office PowerPoint</Application>
  <PresentationFormat>Geniş ekran</PresentationFormat>
  <Paragraphs>215</Paragraphs>
  <Slides>22</Slides>
  <Notes>13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Corbel</vt:lpstr>
      <vt:lpstr>Rockwell Nova</vt:lpstr>
      <vt:lpstr>Times New Roman</vt:lpstr>
      <vt:lpstr>Wingdings</vt:lpstr>
      <vt:lpstr>Wingdings 3</vt:lpstr>
      <vt:lpstr>Ofis Teması</vt:lpstr>
      <vt:lpstr>ÖNCE MÜZEDE , SONRA DERSLİKTE!</vt:lpstr>
      <vt:lpstr>PowerPoint Sunusu</vt:lpstr>
      <vt:lpstr>ORTA ÇAĞ</vt:lpstr>
      <vt:lpstr>PowerPoint Sunusu</vt:lpstr>
      <vt:lpstr>PowerPoint Sunusu</vt:lpstr>
      <vt:lpstr>Yeni Müze  2010 - …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 Teşekkürler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2019-05-08T19:34:13Z</dcterms:created>
  <dcterms:modified xsi:type="dcterms:W3CDTF">2020-03-18T10:46:14Z</dcterms:modified>
</cp:coreProperties>
</file>