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/>
    <p:restoredTop sz="94410"/>
  </p:normalViewPr>
  <p:slideViewPr>
    <p:cSldViewPr snapToGrid="0" snapToObjects="1">
      <p:cViewPr varScale="1">
        <p:scale>
          <a:sx n="77" d="100"/>
          <a:sy n="77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8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8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9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3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9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1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8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4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3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2B5A-949A-274A-80D9-50748C0743F7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05C6A-7AED-2048-9683-746D40DA6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51" y="443560"/>
            <a:ext cx="7963272" cy="532859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Hareketli protezler</a:t>
            </a:r>
            <a:endParaRPr lang="tr-TR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</a:rPr>
              <a:t> </a:t>
            </a:r>
            <a:endParaRPr lang="tr-TR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>
                <a:latin typeface="Calibri" panose="020F0502020204030204" pitchFamily="34" charset="0"/>
              </a:rPr>
              <a:t>Tam dişsizlik veya kısmi dişsizlik durumlarında yapılan ve hastanın kendisi tarafından takılıp çıkartılabilen protez türleridir. </a:t>
            </a:r>
            <a:endParaRPr lang="tr-TR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>
                <a:latin typeface="Calibri" panose="020F0502020204030204" pitchFamily="34" charset="0"/>
              </a:rPr>
              <a:t>Hiç </a:t>
            </a:r>
            <a:r>
              <a:rPr lang="tr-TR" dirty="0">
                <a:latin typeface="Calibri" panose="020F0502020204030204" pitchFamily="34" charset="0"/>
              </a:rPr>
              <a:t>dişi olmayan hastalar için </a:t>
            </a:r>
            <a:r>
              <a:rPr lang="tr-TR" dirty="0">
                <a:latin typeface="Calibri" panose="020F0502020204030204" pitchFamily="34" charset="0"/>
              </a:rPr>
              <a:t>yapılanlara tam </a:t>
            </a:r>
            <a:r>
              <a:rPr lang="tr-TR" dirty="0">
                <a:latin typeface="Calibri" panose="020F0502020204030204" pitchFamily="34" charset="0"/>
              </a:rPr>
              <a:t>protez veya </a:t>
            </a:r>
            <a:r>
              <a:rPr lang="tr-TR" dirty="0">
                <a:latin typeface="Calibri" panose="020F0502020204030204" pitchFamily="34" charset="0"/>
              </a:rPr>
              <a:t>total protez denir.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>
                <a:latin typeface="Calibri" panose="020F0502020204030204" pitchFamily="34" charset="0"/>
              </a:rPr>
              <a:t>Kısmi dişsiz hastalar </a:t>
            </a:r>
            <a:r>
              <a:rPr lang="tr-TR" dirty="0">
                <a:latin typeface="Calibri" panose="020F0502020204030204" pitchFamily="34" charset="0"/>
              </a:rPr>
              <a:t>için </a:t>
            </a:r>
            <a:r>
              <a:rPr lang="tr-TR" dirty="0">
                <a:latin typeface="Calibri" panose="020F0502020204030204" pitchFamily="34" charset="0"/>
              </a:rPr>
              <a:t>yapılanlara </a:t>
            </a:r>
            <a:r>
              <a:rPr lang="tr-TR" dirty="0">
                <a:latin typeface="Calibri" panose="020F0502020204030204" pitchFamily="34" charset="0"/>
              </a:rPr>
              <a:t>hareketli bölümlü protez </a:t>
            </a:r>
            <a:r>
              <a:rPr lang="tr-TR" dirty="0">
                <a:latin typeface="Calibri" panose="020F0502020204030204" pitchFamily="34" charset="0"/>
              </a:rPr>
              <a:t>denir. </a:t>
            </a:r>
            <a:endParaRPr lang="tr-TR" dirty="0">
              <a:latin typeface="Calibri" panose="020F0502020204030204" pitchFamily="34" charset="0"/>
            </a:endParaRPr>
          </a:p>
        </p:txBody>
      </p:sp>
      <p:pic>
        <p:nvPicPr>
          <p:cNvPr id="9218" name="Picture 2" descr="Görsel sonucu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4" t="12604"/>
          <a:stretch/>
        </p:blipFill>
        <p:spPr bwMode="auto">
          <a:xfrm rot="20072105">
            <a:off x="2063552" y="4203051"/>
            <a:ext cx="2880320" cy="1899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4727526"/>
            <a:ext cx="2822711" cy="20892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4" name="Picture 8" descr="Görsel sonucu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4" r="15848"/>
          <a:stretch/>
        </p:blipFill>
        <p:spPr bwMode="auto">
          <a:xfrm>
            <a:off x="7464152" y="3695913"/>
            <a:ext cx="2794182" cy="2366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611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095206" y="592730"/>
            <a:ext cx="7963272" cy="532859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Hareketli protezler</a:t>
            </a:r>
            <a:endParaRPr lang="tr-TR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 </a:t>
            </a:r>
            <a:endParaRPr lang="tr-TR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</a:rPr>
              <a:t>	Hekim</a:t>
            </a:r>
            <a:r>
              <a:rPr lang="tr-TR" dirty="0">
                <a:latin typeface="Calibri" panose="020F0502020204030204" pitchFamily="34" charset="0"/>
              </a:rPr>
              <a:t>, yardımcı personel ve diş teknisyeni aynı dili konuşabilmeleri açısından yardımcı personel hareketli protezlerde kullanılacak tüm yapım tekniklerini ve özelliklerini bilmesi oldukça önemlidir. </a:t>
            </a:r>
          </a:p>
          <a:p>
            <a:endParaRPr lang="tr-TR" dirty="0">
              <a:latin typeface="Calibri" panose="020F0502020204030204" pitchFamily="34" charset="0"/>
            </a:endParaRPr>
          </a:p>
        </p:txBody>
      </p:sp>
      <p:pic>
        <p:nvPicPr>
          <p:cNvPr id="10242" name="Picture 2" descr="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483" y="2961767"/>
            <a:ext cx="6480718" cy="32403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9685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Wingdings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burcu burcu</dc:creator>
  <cp:lastModifiedBy>burcu burcu</cp:lastModifiedBy>
  <cp:revision>1</cp:revision>
  <dcterms:created xsi:type="dcterms:W3CDTF">2020-01-15T23:32:05Z</dcterms:created>
  <dcterms:modified xsi:type="dcterms:W3CDTF">2020-01-15T23:33:19Z</dcterms:modified>
</cp:coreProperties>
</file>