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66" r:id="rId3"/>
    <p:sldId id="267" r:id="rId4"/>
    <p:sldId id="268" r:id="rId5"/>
    <p:sldId id="269" r:id="rId6"/>
    <p:sldId id="270" r:id="rId7"/>
    <p:sldId id="272" r:id="rId8"/>
    <p:sldId id="275" r:id="rId9"/>
    <p:sldId id="276" r:id="rId10"/>
    <p:sldId id="277" r:id="rId11"/>
    <p:sldId id="273" r:id="rId12"/>
    <p:sldId id="274" r:id="rId13"/>
    <p:sldId id="27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2AB8C-FAB6-4B83-88A7-7AFE9A416A8D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0D355-1148-439F-A971-E3C77207D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539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92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1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01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88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90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97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03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20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148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69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03569CA-428C-4A63-8725-E69FDABD7093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6F83806-0529-42F4-A3B5-6D81A771FA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028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</a:rPr>
              <a:t>İ</a:t>
            </a:r>
            <a:r>
              <a:rPr lang="tr-TR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şletim Sistemi ve Uygulamaları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Arş. Gör. Dr. Deniz ATAL</a:t>
            </a:r>
          </a:p>
          <a:p>
            <a:r>
              <a:rPr lang="tr-TR" dirty="0" smtClean="0"/>
              <a:t>Ankara Üniversitesi Eğitim Bilimleri Fakültesi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907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Dıger</a:t>
            </a:r>
            <a:r>
              <a:rPr lang="tr-TR" dirty="0" smtClean="0"/>
              <a:t> </a:t>
            </a:r>
            <a:r>
              <a:rPr lang="tr-TR" dirty="0" err="1" smtClean="0"/>
              <a:t>Kısayollar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• </a:t>
            </a:r>
            <a:r>
              <a:rPr lang="tr-TR" dirty="0" smtClean="0"/>
              <a:t>F5 </a:t>
            </a:r>
            <a:r>
              <a:rPr lang="tr-TR" dirty="0"/>
              <a:t>tuşu (Etkin pencereyi </a:t>
            </a:r>
            <a:r>
              <a:rPr lang="tr-TR" dirty="0" err="1"/>
              <a:t>günceleştir</a:t>
            </a:r>
            <a:r>
              <a:rPr lang="tr-TR" dirty="0"/>
              <a:t>) 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GERİ AL (Bilgisayarım ya da Windows </a:t>
            </a:r>
            <a:r>
              <a:rPr lang="tr-TR" dirty="0" err="1"/>
              <a:t>Gezgini'nde</a:t>
            </a:r>
            <a:r>
              <a:rPr lang="tr-TR" dirty="0"/>
              <a:t> bir seviye üstteki klasörü görüntüle) 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ESC (Geçerli görevi iptal et) 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CD-ROM sürücüye bir CD-ROM taktığınızda ÜSTKRKT (CD-ROM'un otomatik olarak oynatılmasını önle)  </a:t>
            </a:r>
          </a:p>
        </p:txBody>
      </p:sp>
    </p:spTree>
    <p:extLst>
      <p:ext uri="{BB962C8B-B14F-4D97-AF65-F5344CB8AC3E}">
        <p14:creationId xmlns:p14="http://schemas.microsoft.com/office/powerpoint/2010/main" val="942167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6" y="1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2182814" y="476251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/>
              <a:t>WINDOWS 7 TEMEL İŞLEMLER</a:t>
            </a:r>
            <a:endParaRPr lang="tr-TR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9289" y="2492375"/>
            <a:ext cx="5070475" cy="3384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atır Belirtme Çizgisi 1 (Diğer Çubuk) 5"/>
          <p:cNvSpPr/>
          <p:nvPr/>
        </p:nvSpPr>
        <p:spPr>
          <a:xfrm>
            <a:off x="7799957" y="1988841"/>
            <a:ext cx="2592288" cy="3502085"/>
          </a:xfrm>
          <a:prstGeom prst="accentCallout1">
            <a:avLst>
              <a:gd name="adj1" fmla="val 20615"/>
              <a:gd name="adj2" fmla="val -4350"/>
              <a:gd name="adj3" fmla="val 33424"/>
              <a:gd name="adj4" fmla="val -163364"/>
            </a:avLst>
          </a:prstGeom>
          <a:ln w="28575">
            <a:solidFill>
              <a:schemeClr val="bg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Kaldırılmak istenen programı tıklatıp, Kaldır butonuna basılır.</a:t>
            </a:r>
            <a:endParaRPr lang="tr-TR" dirty="0">
              <a:ln w="3810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76" y="1988841"/>
            <a:ext cx="3199846" cy="2530647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6328" name="Dikdörtgen 1"/>
          <p:cNvSpPr>
            <a:spLocks noChangeArrowheads="1"/>
          </p:cNvSpPr>
          <p:nvPr/>
        </p:nvSpPr>
        <p:spPr bwMode="auto">
          <a:xfrm>
            <a:off x="1704975" y="1217613"/>
            <a:ext cx="45720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r-TR" sz="2000" b="1">
                <a:solidFill>
                  <a:srgbClr val="002060"/>
                </a:solidFill>
              </a:rPr>
              <a:t>DENETİM MASASI ÖĞELERİ</a:t>
            </a:r>
          </a:p>
          <a:p>
            <a:r>
              <a:rPr lang="tr-TR" sz="1200" b="1">
                <a:solidFill>
                  <a:srgbClr val="002060"/>
                </a:solidFill>
              </a:rPr>
              <a:t/>
            </a:r>
            <a:br>
              <a:rPr lang="tr-TR" sz="1200" b="1">
                <a:solidFill>
                  <a:srgbClr val="002060"/>
                </a:solidFill>
              </a:rPr>
            </a:br>
            <a:r>
              <a:rPr lang="tr-TR" b="1">
                <a:solidFill>
                  <a:srgbClr val="002060"/>
                </a:solidFill>
              </a:rPr>
              <a:t>PROGRAMLAR ve ÖZELLİKLER</a:t>
            </a:r>
          </a:p>
        </p:txBody>
      </p:sp>
    </p:spTree>
    <p:extLst>
      <p:ext uri="{BB962C8B-B14F-4D97-AF65-F5344CB8AC3E}">
        <p14:creationId xmlns:p14="http://schemas.microsoft.com/office/powerpoint/2010/main" val="64333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3" descr="C:\Users\Administrator\Desktop\Yeni klasör\pngler2\pngler\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6" y="1"/>
            <a:ext cx="91789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Yuvarlatılmış Dikdörtgen 7"/>
          <p:cNvSpPr/>
          <p:nvPr/>
        </p:nvSpPr>
        <p:spPr>
          <a:xfrm>
            <a:off x="2182814" y="476251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/>
              <a:t>WINDOWS 7 TEMEL İŞLEMLER</a:t>
            </a:r>
            <a:endParaRPr lang="tr-TR" sz="2400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645276" y="2420939"/>
            <a:ext cx="3673475" cy="27701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Paint, boş bir çizim alanında ya da </a:t>
            </a:r>
            <a:r>
              <a:rPr lang="tr-TR" dirty="0" err="1"/>
              <a:t>varolan</a:t>
            </a:r>
            <a:r>
              <a:rPr lang="tr-TR" dirty="0"/>
              <a:t> resimlerde çizimler oluşturmak için kullanabileceğiniz bir </a:t>
            </a:r>
            <a:r>
              <a:rPr lang="tr-TR" dirty="0" smtClean="0"/>
              <a:t>Windows </a:t>
            </a:r>
            <a:r>
              <a:rPr lang="tr-TR" dirty="0"/>
              <a:t>özelliğidir.</a:t>
            </a:r>
            <a:endParaRPr lang="tr-TR" dirty="0" smtClean="0"/>
          </a:p>
          <a:p>
            <a:pPr>
              <a:defRPr/>
            </a:pPr>
            <a:endParaRPr lang="tr-TR" dirty="0"/>
          </a:p>
        </p:txBody>
      </p:sp>
      <p:pic>
        <p:nvPicPr>
          <p:cNvPr id="5735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349501"/>
            <a:ext cx="4483100" cy="273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51" name="Dikdörtgen 1"/>
          <p:cNvSpPr>
            <a:spLocks noChangeArrowheads="1"/>
          </p:cNvSpPr>
          <p:nvPr/>
        </p:nvSpPr>
        <p:spPr bwMode="auto">
          <a:xfrm>
            <a:off x="1943100" y="1389064"/>
            <a:ext cx="10810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2800" b="1">
                <a:solidFill>
                  <a:srgbClr val="002060"/>
                </a:solidFill>
              </a:rPr>
              <a:t>PAINT</a:t>
            </a:r>
          </a:p>
        </p:txBody>
      </p:sp>
    </p:spTree>
    <p:extLst>
      <p:ext uri="{BB962C8B-B14F-4D97-AF65-F5344CB8AC3E}">
        <p14:creationId xmlns:p14="http://schemas.microsoft.com/office/powerpoint/2010/main" val="1144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480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uvarlatılmış Dikdörtgen 7"/>
          <p:cNvSpPr/>
          <p:nvPr/>
        </p:nvSpPr>
        <p:spPr>
          <a:xfrm>
            <a:off x="2182814" y="476251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2011363" y="1146176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</a:t>
            </a:r>
            <a:r>
              <a:rPr lang="tr-TR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LOCK</a:t>
            </a:r>
            <a:endParaRPr lang="tr-TR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2011363" y="2003425"/>
            <a:ext cx="40005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200" dirty="0"/>
              <a:t>CAPS LOCK ışığı yanıyorsa harfler büyük yazılır. (A B C)</a:t>
            </a:r>
          </a:p>
          <a:p>
            <a:pPr eaLnBrk="1" hangingPunct="1"/>
            <a:r>
              <a:rPr lang="tr-TR" sz="3200" dirty="0"/>
              <a:t>Yanmıyorsa küçük yazılır. (a b c)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343" y="4939000"/>
            <a:ext cx="2276332" cy="701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019" y="2374471"/>
            <a:ext cx="1437263" cy="1578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0 Metin kutusu"/>
          <p:cNvSpPr txBox="1">
            <a:spLocks noChangeArrowheads="1"/>
          </p:cNvSpPr>
          <p:nvPr/>
        </p:nvSpPr>
        <p:spPr bwMode="auto">
          <a:xfrm>
            <a:off x="2011363" y="4646613"/>
            <a:ext cx="42862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5890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74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92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uvarlatılmış Dikdörtgen 7"/>
          <p:cNvSpPr/>
          <p:nvPr/>
        </p:nvSpPr>
        <p:spPr>
          <a:xfrm>
            <a:off x="2182814" y="476251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1978025" y="1408114"/>
            <a:ext cx="8216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↑ </a:t>
            </a:r>
            <a:r>
              <a:rPr lang="tr-TR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SHIFT</a:t>
            </a:r>
            <a:endParaRPr lang="tr-TR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978025" y="2336800"/>
            <a:ext cx="800258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200" b="1" dirty="0" smtClean="0"/>
              <a:t>↑</a:t>
            </a:r>
            <a:r>
              <a:rPr lang="tr-TR" sz="3200" dirty="0" smtClean="0"/>
              <a:t> </a:t>
            </a:r>
            <a:r>
              <a:rPr lang="tr-TR" sz="3200" b="1" dirty="0" err="1"/>
              <a:t>Shift</a:t>
            </a:r>
            <a:r>
              <a:rPr lang="tr-TR" sz="3200" b="1" dirty="0"/>
              <a:t> tuşu basılı iken bir harfe basıldığında harf büyük yazılır. </a:t>
            </a:r>
            <a:r>
              <a:rPr lang="tr-TR" sz="3200" b="1" dirty="0" smtClean="0"/>
              <a:t>(</a:t>
            </a:r>
            <a:r>
              <a:rPr lang="tr-TR" sz="3200" b="1" dirty="0" err="1"/>
              <a:t>Caps</a:t>
            </a:r>
            <a:r>
              <a:rPr lang="tr-TR" sz="3200" b="1" dirty="0"/>
              <a:t> </a:t>
            </a:r>
            <a:r>
              <a:rPr lang="tr-TR" sz="3200" b="1" dirty="0" err="1"/>
              <a:t>Lock</a:t>
            </a:r>
            <a:r>
              <a:rPr lang="tr-TR" sz="3200" b="1" dirty="0"/>
              <a:t> ışığı yanmıyorsa) </a:t>
            </a:r>
            <a:endParaRPr lang="tr-TR" sz="4000" b="1" dirty="0"/>
          </a:p>
        </p:txBody>
      </p:sp>
      <p:sp>
        <p:nvSpPr>
          <p:cNvPr id="9" name="5 Metin kutusu"/>
          <p:cNvSpPr txBox="1">
            <a:spLocks noChangeArrowheads="1"/>
          </p:cNvSpPr>
          <p:nvPr/>
        </p:nvSpPr>
        <p:spPr bwMode="auto">
          <a:xfrm>
            <a:off x="1818409" y="4479925"/>
            <a:ext cx="466017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9600" b="1" dirty="0" err="1" smtClean="0">
                <a:solidFill>
                  <a:srgbClr val="FF0000"/>
                </a:solidFill>
              </a:rPr>
              <a:t>Shift</a:t>
            </a:r>
            <a:r>
              <a:rPr lang="tr-TR" sz="9600" b="1" dirty="0" smtClean="0">
                <a:solidFill>
                  <a:srgbClr val="FF0000"/>
                </a:solidFill>
              </a:rPr>
              <a:t>   +</a:t>
            </a:r>
            <a:endParaRPr lang="tr-TR" sz="9600" b="1" dirty="0">
              <a:solidFill>
                <a:srgbClr val="FF0000"/>
              </a:solidFill>
            </a:endParaRPr>
          </a:p>
        </p:txBody>
      </p:sp>
      <p:sp>
        <p:nvSpPr>
          <p:cNvPr id="10" name="6 Metin kutusu"/>
          <p:cNvSpPr txBox="1">
            <a:spLocks noChangeArrowheads="1"/>
          </p:cNvSpPr>
          <p:nvPr/>
        </p:nvSpPr>
        <p:spPr bwMode="auto">
          <a:xfrm>
            <a:off x="6764338" y="4479926"/>
            <a:ext cx="5715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8800" b="1" dirty="0"/>
              <a:t>a</a:t>
            </a:r>
          </a:p>
        </p:txBody>
      </p:sp>
      <p:sp>
        <p:nvSpPr>
          <p:cNvPr id="11" name="10 Metin kutusu"/>
          <p:cNvSpPr txBox="1">
            <a:spLocks noChangeArrowheads="1"/>
          </p:cNvSpPr>
          <p:nvPr/>
        </p:nvSpPr>
        <p:spPr bwMode="auto">
          <a:xfrm>
            <a:off x="8478839" y="4551364"/>
            <a:ext cx="6429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80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2" name="11 Sağ Ok"/>
          <p:cNvSpPr/>
          <p:nvPr/>
        </p:nvSpPr>
        <p:spPr>
          <a:xfrm>
            <a:off x="7621589" y="5122863"/>
            <a:ext cx="642937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893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8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82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82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82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uvarlatılmış Dikdörtgen 7"/>
          <p:cNvSpPr/>
          <p:nvPr/>
        </p:nvSpPr>
        <p:spPr>
          <a:xfrm>
            <a:off x="2182814" y="476251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/>
              <a:t>KLAVYEDE TUŞLAR</a:t>
            </a:r>
            <a:endParaRPr lang="tr-TR" sz="2400" dirty="0"/>
          </a:p>
        </p:txBody>
      </p:sp>
      <p:sp>
        <p:nvSpPr>
          <p:cNvPr id="6" name="7 Metin kutusu"/>
          <p:cNvSpPr txBox="1"/>
          <p:nvPr/>
        </p:nvSpPr>
        <p:spPr>
          <a:xfrm>
            <a:off x="1738313" y="1236664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CTRL </a:t>
            </a:r>
            <a:r>
              <a:rPr lang="tr-TR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TUŞU</a:t>
            </a:r>
            <a:endParaRPr lang="tr-TR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1895475" y="1936750"/>
            <a:ext cx="8001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/>
              <a:t>Alt tuşu bu kısayol tuş kombinasyonlarında yardımcı tuştur.</a:t>
            </a:r>
          </a:p>
        </p:txBody>
      </p:sp>
      <p:sp>
        <p:nvSpPr>
          <p:cNvPr id="11" name="6 Metin kutusu"/>
          <p:cNvSpPr txBox="1">
            <a:spLocks noChangeArrowheads="1"/>
          </p:cNvSpPr>
          <p:nvPr/>
        </p:nvSpPr>
        <p:spPr bwMode="auto">
          <a:xfrm>
            <a:off x="1778723" y="3173601"/>
            <a:ext cx="443345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9600" b="1" dirty="0" err="1" smtClean="0">
                <a:solidFill>
                  <a:srgbClr val="FF0000"/>
                </a:solidFill>
              </a:rPr>
              <a:t>ctrl</a:t>
            </a:r>
            <a:r>
              <a:rPr lang="tr-TR" sz="9600" b="1" dirty="0" smtClean="0">
                <a:solidFill>
                  <a:srgbClr val="FF0000"/>
                </a:solidFill>
              </a:rPr>
              <a:t>+ </a:t>
            </a:r>
            <a:r>
              <a:rPr lang="tr-TR" sz="9600" b="1" dirty="0" err="1" smtClean="0">
                <a:solidFill>
                  <a:srgbClr val="FF0000"/>
                </a:solidFill>
              </a:rPr>
              <a:t>esc</a:t>
            </a:r>
            <a:endParaRPr lang="tr-TR" sz="9600" b="1" dirty="0">
              <a:solidFill>
                <a:srgbClr val="FF0000"/>
              </a:solidFill>
            </a:endParaRPr>
          </a:p>
        </p:txBody>
      </p:sp>
      <p:sp>
        <p:nvSpPr>
          <p:cNvPr id="12" name="9 Sağ Ok"/>
          <p:cNvSpPr/>
          <p:nvPr/>
        </p:nvSpPr>
        <p:spPr>
          <a:xfrm>
            <a:off x="6667500" y="3708400"/>
            <a:ext cx="642938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3" name="10 Metin kutusu"/>
          <p:cNvSpPr txBox="1">
            <a:spLocks noChangeArrowheads="1"/>
          </p:cNvSpPr>
          <p:nvPr/>
        </p:nvSpPr>
        <p:spPr bwMode="auto">
          <a:xfrm>
            <a:off x="7596188" y="3136900"/>
            <a:ext cx="312809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 dirty="0"/>
              <a:t>BAŞLAT MENÜSÜNÜ AÇAR</a:t>
            </a:r>
          </a:p>
        </p:txBody>
      </p:sp>
      <p:sp>
        <p:nvSpPr>
          <p:cNvPr id="15" name="12 Metin kutusu"/>
          <p:cNvSpPr txBox="1">
            <a:spLocks noChangeArrowheads="1"/>
          </p:cNvSpPr>
          <p:nvPr/>
        </p:nvSpPr>
        <p:spPr bwMode="auto">
          <a:xfrm>
            <a:off x="2182813" y="4781550"/>
            <a:ext cx="419893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9600" b="1" dirty="0" err="1" smtClean="0">
                <a:solidFill>
                  <a:srgbClr val="FF0000"/>
                </a:solidFill>
              </a:rPr>
              <a:t>ctrl+A</a:t>
            </a:r>
            <a:endParaRPr lang="tr-TR" sz="9600" b="1" dirty="0">
              <a:solidFill>
                <a:srgbClr val="FF0000"/>
              </a:solidFill>
            </a:endParaRPr>
          </a:p>
        </p:txBody>
      </p:sp>
      <p:sp>
        <p:nvSpPr>
          <p:cNvPr id="16" name="13 Sağ Ok"/>
          <p:cNvSpPr/>
          <p:nvPr/>
        </p:nvSpPr>
        <p:spPr>
          <a:xfrm>
            <a:off x="6667500" y="5495925"/>
            <a:ext cx="642938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7" name="14 Metin kutusu"/>
          <p:cNvSpPr txBox="1">
            <a:spLocks noChangeArrowheads="1"/>
          </p:cNvSpPr>
          <p:nvPr/>
        </p:nvSpPr>
        <p:spPr bwMode="auto">
          <a:xfrm>
            <a:off x="7596189" y="4779963"/>
            <a:ext cx="29749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 dirty="0"/>
              <a:t>AÇIK OLAN PENCEREDEKİ TÜM ÖĞELERİ SEÇİLİ HALE GETİRİR.</a:t>
            </a:r>
          </a:p>
        </p:txBody>
      </p:sp>
    </p:spTree>
    <p:extLst>
      <p:ext uri="{BB962C8B-B14F-4D97-AF65-F5344CB8AC3E}">
        <p14:creationId xmlns:p14="http://schemas.microsoft.com/office/powerpoint/2010/main" val="352526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8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82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82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82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82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382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 animBg="1"/>
      <p:bldP spid="13" grpId="0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uvarlatılmış Dikdörtgen 7"/>
          <p:cNvSpPr/>
          <p:nvPr/>
        </p:nvSpPr>
        <p:spPr>
          <a:xfrm>
            <a:off x="2182814" y="476251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1970088" y="1484314"/>
            <a:ext cx="8216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 TUŞU</a:t>
            </a:r>
          </a:p>
        </p:txBody>
      </p:sp>
      <p:sp>
        <p:nvSpPr>
          <p:cNvPr id="9" name="8 Metin kutusu"/>
          <p:cNvSpPr txBox="1">
            <a:spLocks noChangeArrowheads="1"/>
          </p:cNvSpPr>
          <p:nvPr/>
        </p:nvSpPr>
        <p:spPr bwMode="auto">
          <a:xfrm>
            <a:off x="1824039" y="2662239"/>
            <a:ext cx="783950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 dirty="0"/>
              <a:t>Yapılan işlemlerde onay vermek için kullanılır.</a:t>
            </a:r>
          </a:p>
          <a:p>
            <a:pPr eaLnBrk="1" hangingPunct="1"/>
            <a:endParaRPr lang="tr-TR" sz="2800" dirty="0"/>
          </a:p>
          <a:p>
            <a:pPr eaLnBrk="1" hangingPunct="1"/>
            <a:r>
              <a:rPr lang="tr-TR" sz="2800" dirty="0"/>
              <a:t>Yazı yazarken bir alt satırın başına geçmek için kullanılır.</a:t>
            </a:r>
          </a:p>
        </p:txBody>
      </p:sp>
    </p:spTree>
    <p:extLst>
      <p:ext uri="{BB962C8B-B14F-4D97-AF65-F5344CB8AC3E}">
        <p14:creationId xmlns:p14="http://schemas.microsoft.com/office/powerpoint/2010/main" val="148783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uvarlatılmış Dikdörtgen 7"/>
          <p:cNvSpPr/>
          <p:nvPr/>
        </p:nvSpPr>
        <p:spPr>
          <a:xfrm>
            <a:off x="2182814" y="476251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1870076" y="1527176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SPACE (BOŞLUK)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830388" y="2235200"/>
            <a:ext cx="800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2800" dirty="0"/>
              <a:t>Yazı yazarken bir karakterlik boşluk bırakmamızı sağlar.</a:t>
            </a:r>
          </a:p>
        </p:txBody>
      </p:sp>
      <p:sp>
        <p:nvSpPr>
          <p:cNvPr id="10" name="7 Metin kutusu"/>
          <p:cNvSpPr txBox="1"/>
          <p:nvPr/>
        </p:nvSpPr>
        <p:spPr>
          <a:xfrm>
            <a:off x="1077047" y="3081771"/>
            <a:ext cx="82153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 TUŞU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000643" y="4210687"/>
            <a:ext cx="87331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Yazı yazarken birden fazla karakter boşluk bırakmayı sağlar.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8446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64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Yuvarlatılmış Dikdörtgen 7"/>
          <p:cNvSpPr/>
          <p:nvPr/>
        </p:nvSpPr>
        <p:spPr>
          <a:xfrm>
            <a:off x="2182814" y="476251"/>
            <a:ext cx="6480175" cy="684213"/>
          </a:xfrm>
          <a:prstGeom prst="roundRect">
            <a:avLst/>
          </a:prstGeom>
        </p:spPr>
        <p:style>
          <a:lnRef idx="3">
            <a:schemeClr val="lt1"/>
          </a:lnRef>
          <a:fillRef idx="1001">
            <a:schemeClr val="dk2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defRPr/>
            </a:pPr>
            <a:r>
              <a:rPr lang="tr-TR" sz="2400" b="1" dirty="0"/>
              <a:t>KLAVYEDE TUŞLAR</a:t>
            </a:r>
            <a:endParaRPr lang="tr-TR" sz="2400" dirty="0"/>
          </a:p>
        </p:txBody>
      </p:sp>
      <p:sp>
        <p:nvSpPr>
          <p:cNvPr id="5" name="7 Metin kutusu"/>
          <p:cNvSpPr txBox="1"/>
          <p:nvPr/>
        </p:nvSpPr>
        <p:spPr>
          <a:xfrm>
            <a:off x="1898651" y="1147764"/>
            <a:ext cx="8215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tr-T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BACKSPACE TUŞU</a:t>
            </a:r>
          </a:p>
        </p:txBody>
      </p:sp>
      <p:sp>
        <p:nvSpPr>
          <p:cNvPr id="6" name="8 Metin kutusu"/>
          <p:cNvSpPr txBox="1">
            <a:spLocks noChangeArrowheads="1"/>
          </p:cNvSpPr>
          <p:nvPr/>
        </p:nvSpPr>
        <p:spPr bwMode="auto">
          <a:xfrm>
            <a:off x="1309255" y="2362201"/>
            <a:ext cx="857249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tr-TR" sz="3600" dirty="0"/>
              <a:t>Yazı yazarken basıldığında bir soldaki karakteri silmeye yarar.</a:t>
            </a:r>
            <a:endParaRPr lang="tr-TR" sz="2800" dirty="0"/>
          </a:p>
        </p:txBody>
      </p:sp>
      <p:sp>
        <p:nvSpPr>
          <p:cNvPr id="7" name="4 Sol Ok"/>
          <p:cNvSpPr/>
          <p:nvPr/>
        </p:nvSpPr>
        <p:spPr>
          <a:xfrm>
            <a:off x="2041525" y="1433513"/>
            <a:ext cx="642938" cy="214312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76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Dıger</a:t>
            </a:r>
            <a:r>
              <a:rPr lang="tr-TR" dirty="0" smtClean="0"/>
              <a:t> </a:t>
            </a:r>
            <a:r>
              <a:rPr lang="tr-TR" dirty="0" err="1" smtClean="0"/>
              <a:t>Kısayollar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Ok tuşlarının herhangi biriyle birlikte ÜSTKRKT (Pencere veya masaüstünde birden fazla öğe seç veya bir belgede metin seç) 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CTRL+A (Tümünü seç) 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F3 tuşu (Bir dosya ya da klasör ara) 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ALT+ENTER (Seçili öğenin özelliklerini görüntüle) 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ALT+F4 (Etkin öğeyi kapat veya etkin programdan çık)  </a:t>
            </a:r>
          </a:p>
        </p:txBody>
      </p:sp>
    </p:spTree>
    <p:extLst>
      <p:ext uri="{BB962C8B-B14F-4D97-AF65-F5344CB8AC3E}">
        <p14:creationId xmlns:p14="http://schemas.microsoft.com/office/powerpoint/2010/main" val="3119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Dıger</a:t>
            </a:r>
            <a:r>
              <a:rPr lang="tr-TR" dirty="0" smtClean="0"/>
              <a:t> </a:t>
            </a:r>
            <a:r>
              <a:rPr lang="tr-TR" dirty="0" err="1" smtClean="0"/>
              <a:t>Kısayollar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• CTRL+C (Kopyala) 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CTRL+X (Kes) 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CTRL+V (Yapıştır) 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CTRL+Z (Geri Al) 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DELETE (Sil) 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ÜSTKRKT+DELETE (Seçili öğeyi Geri Dönüşüm </a:t>
            </a:r>
            <a:r>
              <a:rPr lang="tr-TR" dirty="0" err="1"/>
              <a:t>Kutusu'na</a:t>
            </a:r>
            <a:r>
              <a:rPr lang="tr-TR" dirty="0"/>
              <a:t> atmadan kalıcı olarak sil)  </a:t>
            </a:r>
          </a:p>
        </p:txBody>
      </p:sp>
    </p:spTree>
    <p:extLst>
      <p:ext uri="{BB962C8B-B14F-4D97-AF65-F5344CB8AC3E}">
        <p14:creationId xmlns:p14="http://schemas.microsoft.com/office/powerpoint/2010/main" val="1725863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19</TotalTime>
  <Words>234</Words>
  <Application>Microsoft Office PowerPoint</Application>
  <PresentationFormat>Geniş ekran</PresentationFormat>
  <Paragraphs>58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Calibri</vt:lpstr>
      <vt:lpstr>Rockwell</vt:lpstr>
      <vt:lpstr>Rockwell Condensed</vt:lpstr>
      <vt:lpstr>Times New Roman</vt:lpstr>
      <vt:lpstr>Wingdings</vt:lpstr>
      <vt:lpstr>Wood Type Yazı Tipi</vt:lpstr>
      <vt:lpstr>İşletim Sistemi ve Uygulamaları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Dıger Kısayollar</vt:lpstr>
      <vt:lpstr>Dıger Kısayollar</vt:lpstr>
      <vt:lpstr>Dıger Kısayollar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kullanicii</dc:creator>
  <cp:lastModifiedBy>kullanicii</cp:lastModifiedBy>
  <cp:revision>3</cp:revision>
  <dcterms:created xsi:type="dcterms:W3CDTF">2019-05-07T11:59:42Z</dcterms:created>
  <dcterms:modified xsi:type="dcterms:W3CDTF">2019-05-07T12:19:40Z</dcterms:modified>
</cp:coreProperties>
</file>