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1" r:id="rId8"/>
    <p:sldId id="27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8466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6001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4349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168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19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66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7855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6548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1209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6867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0824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0226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605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60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04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697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128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Kent ve </a:t>
            </a:r>
            <a:r>
              <a:rPr lang="tr-TR" smtClean="0"/>
              <a:t>Çevre Gazeteciliği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2.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81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358536"/>
            <a:ext cx="8911687" cy="54646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Tartışma Sorusu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586446"/>
            <a:ext cx="8915400" cy="3324776"/>
          </a:xfrm>
        </p:spPr>
        <p:txBody>
          <a:bodyPr>
            <a:normAutofit/>
          </a:bodyPr>
          <a:lstStyle/>
          <a:p>
            <a:r>
              <a:rPr lang="tr-TR" sz="2000" dirty="0" smtClean="0"/>
              <a:t>Aşağıdaki sorular öncelikle öğrencilerle birlikte tartışılacaktır. </a:t>
            </a:r>
          </a:p>
          <a:p>
            <a:endParaRPr lang="tr-TR" sz="2000" dirty="0"/>
          </a:p>
          <a:p>
            <a:r>
              <a:rPr lang="tr-TR" sz="2000" dirty="0" smtClean="0"/>
              <a:t>Haber konusu nasıl bulunur?</a:t>
            </a:r>
          </a:p>
          <a:p>
            <a:r>
              <a:rPr lang="tr-TR" sz="2000" dirty="0" smtClean="0"/>
              <a:t>Hangi konular haber olur? </a:t>
            </a:r>
          </a:p>
          <a:p>
            <a:r>
              <a:rPr lang="tr-TR" sz="2000" dirty="0" smtClean="0"/>
              <a:t>Kent </a:t>
            </a:r>
            <a:r>
              <a:rPr lang="tr-TR" sz="2000" dirty="0"/>
              <a:t>ve çevre gazeteciliği kapsamında haber konuları neler olabilir?</a:t>
            </a:r>
          </a:p>
          <a:p>
            <a:endParaRPr lang="tr-TR" sz="2000" dirty="0" smtClean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7011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132114"/>
            <a:ext cx="8911687" cy="772886"/>
          </a:xfrm>
        </p:spPr>
        <p:txBody>
          <a:bodyPr>
            <a:normAutofit fontScale="90000"/>
          </a:bodyPr>
          <a:lstStyle/>
          <a:p>
            <a:r>
              <a:rPr lang="tr-TR" sz="2700" dirty="0"/>
              <a:t>Haber konusu nasıl bulunur?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Öncelikle konunuzda bilgi sahibi olmalısınız.  Kent veya çevre alanında çalışacaksanız, yaşadığınız kente ve çevre sorunlarına ilişkin ilginiz olmalı ve bu konularda kendinizi geliştirecek bilgiyi edinebilmelisiniz. </a:t>
            </a:r>
          </a:p>
          <a:p>
            <a:pPr>
              <a:lnSpc>
                <a:spcPct val="200000"/>
              </a:lnSpc>
            </a:pPr>
            <a:r>
              <a:rPr lang="tr-TR" dirty="0"/>
              <a:t>Bilginiz oldukça çevrenize daha farklı bakmaya başlayacaksınız. Bu bakış açısı, haber konunuzu bulmada önemli rol oynayacaktır.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4624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114696"/>
            <a:ext cx="8911687" cy="790303"/>
          </a:xfrm>
        </p:spPr>
        <p:txBody>
          <a:bodyPr>
            <a:normAutofit/>
          </a:bodyPr>
          <a:lstStyle/>
          <a:p>
            <a:r>
              <a:rPr lang="tr-TR" sz="2800" dirty="0"/>
              <a:t>Haber konusu nasıl bulunur?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Konunuzla ilgili geniş bilgiye sahip olmanız önemlidir. Bilgi sahibi oluğunuzda neyin haber olabileceğine dair farkındalığınız da artacaktır.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Size verilen bilgiden ve önünüze çıkan haberden fazlasına ulaşabilmek konu hakkında ne kadar bilgili olduğunuzla ilişkilidir.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Gündemi takip etmek de haber konusu bulmak için çok önemlidir.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Konunuzla ilgili kurumları da yakından tanımak ve onların faaliyetlerini yakından tanımak gereklidir. </a:t>
            </a:r>
          </a:p>
        </p:txBody>
      </p:sp>
    </p:spTree>
    <p:extLst>
      <p:ext uri="{BB962C8B-B14F-4D97-AF65-F5344CB8AC3E}">
        <p14:creationId xmlns:p14="http://schemas.microsoft.com/office/powerpoint/2010/main" val="1010330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114696"/>
            <a:ext cx="8911687" cy="790303"/>
          </a:xfrm>
        </p:spPr>
        <p:txBody>
          <a:bodyPr>
            <a:normAutofit/>
          </a:bodyPr>
          <a:lstStyle/>
          <a:p>
            <a:r>
              <a:rPr lang="tr-TR" sz="2800" dirty="0"/>
              <a:t>Haber konusu nasıl bulunur?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Özellikle çevre gazeteciliği alanında bilimsel ve teknik bir alan olduğundan bu konuda kendini geliştirmek, bilgi sahibi olmak çok önemlidir.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Gazeteci bilimsel ve teknik konuları halkın anlayacağı dilde, basit net ve anlaşılır bir dille ifade etmelidir.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Bu nedenle de konunuza hakim olmanız, konuyla ilgili yeterli bir altyapıya sahip olmanız çok önemlidir. </a:t>
            </a:r>
          </a:p>
        </p:txBody>
      </p:sp>
    </p:spTree>
    <p:extLst>
      <p:ext uri="{BB962C8B-B14F-4D97-AF65-F5344CB8AC3E}">
        <p14:creationId xmlns:p14="http://schemas.microsoft.com/office/powerpoint/2010/main" val="2414777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/>
          </p:nvPr>
        </p:nvSpPr>
        <p:spPr>
          <a:xfrm>
            <a:off x="1835279" y="301893"/>
            <a:ext cx="8911687" cy="1280890"/>
          </a:xfrm>
        </p:spPr>
        <p:txBody>
          <a:bodyPr/>
          <a:lstStyle/>
          <a:p>
            <a:pPr>
              <a:defRPr/>
            </a:pPr>
            <a:r>
              <a:rPr lang="tr-TR" sz="3200" dirty="0">
                <a:solidFill>
                  <a:schemeClr val="tx2">
                    <a:satMod val="130000"/>
                  </a:schemeClr>
                </a:solidFill>
              </a:rPr>
              <a:t>Doğru Soruyu Sorabilmek İçin Öncelikle Bilgi Sahibi Olmak Gerekir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545669" y="1582783"/>
            <a:ext cx="7512731" cy="431973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tr-TR" dirty="0"/>
              <a:t>Doğru soruyu sorabilmek için de öncelikle bilgi sahibi olmak gereklidir. </a:t>
            </a:r>
          </a:p>
          <a:p>
            <a:pPr>
              <a:lnSpc>
                <a:spcPct val="120000"/>
              </a:lnSpc>
            </a:pPr>
            <a:endParaRPr lang="tr-TR" dirty="0"/>
          </a:p>
          <a:p>
            <a:pPr>
              <a:lnSpc>
                <a:spcPct val="120000"/>
              </a:lnSpc>
            </a:pPr>
            <a:r>
              <a:rPr lang="tr-TR" dirty="0"/>
              <a:t>Bilgi sahibi olmadığınız her konuda size verilen bilgiyi doğru kabul etmek zorunda kalırsınız. Eksikleri ve yanlış bilgileri fark edecek düzeyde bilgi sahibi olduğunuzda soracağınız sorular da artacaktır. </a:t>
            </a:r>
          </a:p>
          <a:p>
            <a:pPr>
              <a:lnSpc>
                <a:spcPct val="120000"/>
              </a:lnSpc>
            </a:pPr>
            <a:endParaRPr lang="tr-TR" dirty="0"/>
          </a:p>
          <a:p>
            <a:pPr>
              <a:lnSpc>
                <a:spcPct val="120000"/>
              </a:lnSpc>
            </a:pPr>
            <a:r>
              <a:rPr lang="tr-TR" dirty="0"/>
              <a:t>Özellikle gündemi yakından takip etmek ve yeni gelişmelerden haberdar olmak çok önemlidir. </a:t>
            </a:r>
          </a:p>
          <a:p>
            <a:pPr>
              <a:lnSpc>
                <a:spcPct val="120000"/>
              </a:lnSpc>
            </a:pPr>
            <a:endParaRPr lang="tr-TR" dirty="0"/>
          </a:p>
          <a:p>
            <a:pPr>
              <a:lnSpc>
                <a:spcPct val="120000"/>
              </a:lnSpc>
            </a:pPr>
            <a:r>
              <a:rPr lang="tr-TR" dirty="0"/>
              <a:t>Konunuzla ilgili kişilerin önceden yaptığı açıklamaların dikkatle takip edilmesi önemlidir.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3597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ve 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Haberleri tarayarak kent ve çevre alanında günün öne çıkan haberleri ele alınır ve tartışılır.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5456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828836"/>
            <a:ext cx="7061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Kaynak:  (1) Mete Çubukçu "İlk Adım Sonrasını da Belirler", </a:t>
            </a:r>
          </a:p>
          <a:p>
            <a:r>
              <a:rPr lang="tr-TR" b="1" dirty="0" smtClean="0"/>
              <a:t>Yeni Habercinin El Kitabı Gazeteciliğe Başlarken, Okuldan Haber Odası </a:t>
            </a:r>
            <a:r>
              <a:rPr lang="tr-TR" dirty="0" smtClean="0"/>
              <a:t>içinde, (Der: Sevda </a:t>
            </a:r>
            <a:r>
              <a:rPr lang="tr-TR" dirty="0" err="1" smtClean="0"/>
              <a:t>Alankuş</a:t>
            </a:r>
            <a:r>
              <a:rPr lang="tr-TR" dirty="0" smtClean="0"/>
              <a:t>), </a:t>
            </a:r>
          </a:p>
          <a:p>
            <a:r>
              <a:rPr lang="tr-TR" dirty="0" smtClean="0"/>
              <a:t>IPS İletişim Vakfı Yayınları</a:t>
            </a:r>
          </a:p>
          <a:p>
            <a:r>
              <a:rPr lang="tr-TR" dirty="0" smtClean="0"/>
              <a:t>http://bianet.org/files/static/bia_kitaplar/Gazetecilige-baslarken.pdf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054046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344</Words>
  <Application>Microsoft Office PowerPoint</Application>
  <PresentationFormat>Geniş ekran</PresentationFormat>
  <Paragraphs>36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Kent ve Çevre Gazeteciliği</vt:lpstr>
      <vt:lpstr>Tartışma Sorusu</vt:lpstr>
      <vt:lpstr>Haber konusu nasıl bulunur? </vt:lpstr>
      <vt:lpstr>Haber konusu nasıl bulunur?</vt:lpstr>
      <vt:lpstr>Haber konusu nasıl bulunur?</vt:lpstr>
      <vt:lpstr>Doğru Soruyu Sorabilmek İçin Öncelikle Bilgi Sahibi Olmak Gerekir</vt:lpstr>
      <vt:lpstr>Tartışma ve Uygulama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Yargı ve İnsan Hakları Muhabirliği</dc:title>
  <dc:creator>OZGUN DINCER</dc:creator>
  <cp:lastModifiedBy>user</cp:lastModifiedBy>
  <cp:revision>16</cp:revision>
  <dcterms:created xsi:type="dcterms:W3CDTF">2019-04-21T11:01:11Z</dcterms:created>
  <dcterms:modified xsi:type="dcterms:W3CDTF">2020-01-29T16:40:32Z</dcterms:modified>
</cp:coreProperties>
</file>