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theme/theme21.xml" ContentType="application/vnd.openxmlformats-officedocument.theme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theme/theme22.xml" ContentType="application/vnd.openxmlformats-officedocument.theme+xml"/>
  <Override PartName="/ppt/theme/theme2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3865" r:id="rId17"/>
    <p:sldMasterId id="2147483878" r:id="rId18"/>
    <p:sldMasterId id="2147483891" r:id="rId19"/>
    <p:sldMasterId id="2147483904" r:id="rId20"/>
    <p:sldMasterId id="2147485783" r:id="rId21"/>
    <p:sldMasterId id="2147486768" r:id="rId22"/>
  </p:sldMasterIdLst>
  <p:notesMasterIdLst>
    <p:notesMasterId r:id="rId33"/>
  </p:notesMasterIdLst>
  <p:sldIdLst>
    <p:sldId id="302" r:id="rId23"/>
    <p:sldId id="327" r:id="rId24"/>
    <p:sldId id="328" r:id="rId25"/>
    <p:sldId id="329" r:id="rId26"/>
    <p:sldId id="289" r:id="rId27"/>
    <p:sldId id="290" r:id="rId28"/>
    <p:sldId id="291" r:id="rId29"/>
    <p:sldId id="332" r:id="rId30"/>
    <p:sldId id="333" r:id="rId31"/>
    <p:sldId id="334" r:id="rId3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81" autoAdjust="0"/>
    <p:restoredTop sz="94660"/>
  </p:normalViewPr>
  <p:slideViewPr>
    <p:cSldViewPr>
      <p:cViewPr varScale="1">
        <p:scale>
          <a:sx n="69" d="100"/>
          <a:sy n="69" d="100"/>
        </p:scale>
        <p:origin x="-15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2.xml"/><Relationship Id="rId32" Type="http://schemas.openxmlformats.org/officeDocument/2006/relationships/slide" Target="slides/slide10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1.xml"/><Relationship Id="rId28" Type="http://schemas.openxmlformats.org/officeDocument/2006/relationships/slide" Target="slides/slide6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5.xml"/><Relationship Id="rId30" Type="http://schemas.openxmlformats.org/officeDocument/2006/relationships/slide" Target="slides/slide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59D3CFD-E735-4B0E-8554-21514A1F129E}" type="datetimeFigureOut">
              <a:rPr lang="zh-CN" altLang="en-US"/>
              <a:pPr>
                <a:defRPr/>
              </a:pPr>
              <a:t>2014/10/27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EB61126-4B8C-46DF-AC58-3661E87AABA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61197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fld id="{5878364B-B819-4E9C-82F1-40696377AD2E}" type="slidenum">
              <a:rPr lang="zh-CN" altLang="en-US" smtClean="0"/>
              <a:pPr eaLnBrk="1" hangingPunct="1"/>
              <a:t>5</a:t>
            </a:fld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F6ECDC2-3910-44AB-B9F6-4839B922E4C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564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07918-740E-4A6A-B911-A6C80DF72FA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132638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89CBD-58E7-44FA-ADF4-26EF78EEAF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848932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9ED98-AAEB-4BA7-9D4F-22A47604FE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931171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95243-9460-4833-B6E0-702A987FCD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234120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9C3D3-5764-41B0-ADB1-98ECFCDE95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1217318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68C46-4740-4A89-8916-358A96BB2F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234433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8ADB3-507B-4424-B8AB-693DF82EA4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036786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568F0-7589-4B36-A8E0-EA8D51FAA7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706841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E405E-7D17-4A7C-9D78-663E6CFBF0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8675246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2C2BCAA-696B-4259-A7FE-3D2A183FF7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064672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96ED2-ECDD-4606-819C-8F4132B288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1027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8312E-990C-4CC3-92F9-65DA4AFF69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714778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5E9E0-258C-45CE-99C6-871F42742C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2506839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59ACB-EC30-41F3-87FD-A33D9D2DB4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9331540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938B2-78E4-4991-9273-4A5DCFF262C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48652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46D51-A426-4051-B6B1-1F2E47EDC0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864403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DC4EA-7476-4198-AD8B-C9091A43F8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0758352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39065-EE86-4704-BA79-D5576E6BFF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325503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5D2A1-517A-4C5C-88A7-5E3103FAE1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038458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6BBF74-D756-4F37-8458-D795D4DD0A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217702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E09C0-B1D5-4A86-A115-4119DD8E61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852582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6DBC3-1D7C-4422-BAA7-EB7B71C1B7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4705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C669D-53D0-4BE2-AF4D-038DA39548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1844896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0DC824D2-BACA-444A-A78D-E6E8345CAF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169042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1FBB080-7A83-4BB2-8BF5-99D8A3FB2F7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7123414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214B871-EFFE-4726-964C-6E8F1CD26E9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416340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6F6883E-DA3B-48A3-96AC-E17B100A65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197701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FD02057-5EF4-4F6A-88A9-0DCFD03481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830744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0698EAB-3835-4829-8698-E3F77501B07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8269627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41C914A-1BAE-432E-93B1-0F517B8E547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2029075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2E19239-8D4E-41B7-A303-5EDE89AD20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9587874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CA499A0-EE17-4D71-B082-BEA739DA36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2050666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1807025-10AF-474D-828A-2FC19CD100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6187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DB98970-59C8-4E95-869E-BD4A800307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8390365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BB1A0A1-8356-4246-B465-68569D7C9CD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0353824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2DB57118-B347-48FE-B32E-F7A7FC628E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0713083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22C2504-47A2-4FD1-BD64-D435371616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5958400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237AA56-3584-4BFD-8A3E-0F72EA68952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6155829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EEAA182-C613-46DD-BD21-41597947B61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6394931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623E651-F326-4087-A7CE-6BF06E21E7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665700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E333607-0FE3-47A9-91D7-D0C676489F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958265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8AC04B6-1ACC-4483-B38D-D198B152FE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2110179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D5B6F59-C75C-4228-8048-8EC83030006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4938147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CE9B1DB-9CAE-4975-AE72-3E44ED3B44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3226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DAD51-4E36-4E13-836B-90C768937A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1468067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0BE51F3-E281-4D46-83B9-B98FEF3B9FA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9080448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9F42FFE-BCAD-4E06-822F-99D8DC972CB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701966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CF70D064-3EF8-4B78-A34C-064A6E6F23F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040333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7ACE159-536B-447D-B1DE-AD64364518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1336891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3934FF9-1678-48BE-8241-B9DB2AA7238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673423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DA570BC-EB92-4F4B-813B-7BE48AF5AB7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12054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3C76226-5D85-4483-AD5F-2FC708F3910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822909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94604B3-6BD4-492D-8925-D9F37B589B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1497307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BB6B522-13A0-4923-BDCA-C8EFE28DD2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9834704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C8BDEC1-B608-4351-99DA-46188FECA5E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8219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6DAB4-4443-4F83-B2B3-EE138F2158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0985826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26E9D8C-5E1A-4AE4-91CF-C93A77D91B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2315324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551EA54-B047-43A0-8075-87A26ED82A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413144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ADF7ABB-F61E-4E9F-8858-7E44D54BB9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7477146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54B4E3B-0EC5-4066-9FAC-FC2EFC7805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8461945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1DA68-3D79-4919-92A1-4DF45F3748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2178211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F188B-AE0C-4A29-86C3-E7A0C3CF76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6932983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9EC70-7C82-47B0-834E-6D08A3BA51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4796282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DABC3-1BD8-4FC1-B6D9-A2FBDB327E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5008343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F8FB6-E8FA-4072-8A65-5C1AE7C515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4864516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3BD44-3B26-41AA-B5E5-C3627E759E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978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5E0BD-9807-4143-BC15-70482B5C61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2627053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49453-B216-4A7D-88F5-153465EA26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484274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A03EE-062F-4C43-9563-F42E8E43FF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6524626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0346-EAD6-40CA-8A7C-5F72A88A36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8692244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A07FF-0366-49D8-9D41-63AB603417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7309909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7CA58-825E-4114-8A0C-71CDC48EB5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2044280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2C66DEB-FFF4-4299-9CB4-1949187CDE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1575366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696FC-AB93-4E75-805C-0CBC7600C3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6286370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285CA-42DA-45AF-B70F-2D85BBD852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8035648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23EA2-3A98-4747-850C-5F0B184E1A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9718162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D3B6A-5EE6-4933-8398-88BE7AEE7D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42414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C08FA-B7D7-4CE6-8752-2C8D1F32F4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3519459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EEDAB-A504-4189-8219-B1182CB637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5455665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31AE7-A2A3-4570-9C0F-F2486BD704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4225200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C8D61-A560-4EF5-9A88-1ECDE1F118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3991520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D7489-F9E9-4FBB-A5AC-5787D7129E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425076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66E2E-A932-4CA5-8E5C-82493A251A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1760894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D6CF5-B971-4BC0-8D4B-D3B73E9591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492892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5669F-9921-43DF-82A3-0C1CED0377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9809805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3A365A5-1EB0-4E3F-B2E7-CD5A23408C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5184692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6E595-BE50-4A16-B8B1-29601EB46B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1412960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A9A52-CB4D-4CCC-9134-3FC0628788A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49607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E918C-4495-4087-A41D-C93F341906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9819471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6CF0D-487A-49F0-82AB-ECB1FD4D63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6485554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7F9A9-3115-46E0-A930-036CCBC09A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0786685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C596D-11BF-4ED9-9298-BF0B0FAC75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3536483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96C74-B2AA-478D-94FE-69A1EDFDB7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2530905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DC865-BB9A-48F9-9098-6E05394B33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4901471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89373-E071-45E3-99F7-61F26FBCBB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3127154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421C0-EC4A-4851-B260-46AD0E9EA8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3077860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AEE02-7291-403B-ADFB-16286A78DF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0958546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659EF-F7A6-45AD-A2CA-358B324D77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0886916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25EE437-41DF-4CB8-900C-7C4B16E49C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26601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18F7A-4AF5-4808-9E6C-7C3A0B1F67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8254095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45BAC-5DD1-429F-8A15-8687B93DEC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5742142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B7441-8E22-4C38-866C-25122F70040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3597632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EE150-875C-4203-B876-3125F3D3FC9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9222747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2D0D1-64AF-444D-8106-6BB1CE66EC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9806794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DAC39-A1C8-44DA-B172-3F48F181A3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6852309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7782D-FDE3-44C7-A789-295923CC92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5628739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AB841-2151-4CE5-AD7B-E64F7DCFD4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3386279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1347F-390C-4AB1-9D77-C94700071B9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5999180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2D123-39EE-4CC4-A15F-C47D9AA460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9481264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73D98-903E-42A1-8F9A-1584FEC1C5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6215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CE212-E557-42F1-9F4E-2C49532F484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90928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A4898-194A-4D0E-996B-818058AFD3A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104786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1C973-C50D-432F-8763-558FE3C09D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010474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37E9BC2-C421-4200-9A9D-AEDDF21512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94817873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2B68D-F26D-4B69-8044-CA237B3AFA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438285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F3587-4BD6-4E50-B4D7-5770EADDEAD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0895454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1CBE3-F6CA-4C96-B02C-3F329ED9D3E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5470866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89AFC-61F2-492C-AEA6-CD314A3711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4855005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608EB-AC86-4DF2-931A-F08822AE36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9357541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20DF2-E599-43DC-9420-36DDDABB78F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9195670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D7969-E2B2-4251-8482-2F1F7016149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2022822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58274-11C7-4430-8952-49668402EE1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02436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8D6FB-C712-4CEB-9A55-F699502AAD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8254887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1CB5D-D3E2-46D8-A9B6-F9E1F4B31B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2166285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1E3A8-BB7D-406D-AD81-9423A470A1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6716502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9DE6B-8302-43BA-B5F5-9B4711F1BA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318187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9A053CD-36B2-4678-8965-C93E3E3899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0219553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9327A-7128-4235-91A6-6AEB34A1C3B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6264148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8443E-AB49-4D96-9774-6836CFE89F8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9059506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FDAF-2AAF-4E1B-9787-14A5F8E5151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1680734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46EB2-E0D8-4111-BEA2-DD450D8ABC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7343045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2F89B-32CA-4A7E-8DB9-3696D8E0B2B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3943475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58203-0F09-4347-A1D8-4F1B854881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32942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6E1EF-2BF0-4D54-997D-25A3681EDE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4639914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0B730-2F76-4801-993B-3F5584B2ED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278834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591BC-E19F-49C4-B7C4-39B6F9BBBAA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436229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FF6B7-212D-4AD1-B238-1374449E1FF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4248110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2AE51-7B7F-467D-ACC2-AC18811D432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8063608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E0643-43D0-4F2E-B72D-F15EA105BB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2483714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12467DD-D7EF-425A-B697-F8BC421AA58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9032074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3FD44-F3D0-48C5-88F3-7B151DAA48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8732505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43BA2-83C1-48CA-8175-C5A73D23BF3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4140508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708AA-0A66-40AF-9057-59D0144A9AB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4840844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95F16-77A6-4643-897D-7663714EEA3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91728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5658D-8D0A-4C63-A7E7-C13D2AABB9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8230499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21E54-7888-4858-92CF-FE7559572A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5814901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F235-D351-42A3-806D-FCC2743E4D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1820840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AA1E2-58B2-4D64-BDFC-0F49D2FAF35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6804882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B42F4-BBAF-451A-A141-15D7663B42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6558414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F7C7F-9DE0-4F30-9536-FA71737F65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3610334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F32F6-70D9-4999-A115-9AE9A81CFB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6931594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C3BB1-E5B0-4456-99C1-B841976D2F9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448513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897ABBA-423B-43FE-936C-52E1263D418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3315153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B2DA0-E6CD-4161-AF89-5C3F035A64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5164974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D8FCD-E634-4873-8B18-D346532686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91911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007F7-7F4A-4354-99DA-3235D16A8A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100169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7A9D8B-FC96-44F9-857A-C65FA208061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6338466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8C007-F9EB-4202-9579-BC4B05494B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7141631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D0D0F-9902-4F71-93D6-631A0D9C1C5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5668984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0E277-482F-4525-8F54-ACA1027976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3743876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FBDE8-4C23-4B83-80F3-DF0B02BB6F4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4960444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E4C94-CA8E-486A-AD7D-54B7802E9A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9239646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9821B-FAB8-44C5-8E89-1D48FB6CA0A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2796566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44A63-F420-4D43-9554-E2E9B05E9C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2312709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D7EB0-08C8-454F-91B3-DE412AC2C5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0008256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8EECF20-ADF8-468D-87F7-9969FC047D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01312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4747B-D823-4ADA-9AFD-1DE8FEBA9F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7106368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722EE-DC96-4B6B-9B7C-E576286D7D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1569812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3FB25-6A41-413D-A42D-CE9410E482B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7791429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E40E0-1EE2-4A8B-8F1C-C4F66F45F7D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8393884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52702-AE47-4F96-94E7-D7053ED02B3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9287337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9D2C2-0E14-425D-A889-D634F671BF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9605995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38B8C-5A09-42AF-92AC-087B424A9C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6865937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095A4-CF2B-49A9-AB5A-F2B8FBB8AF0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6724500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EA2CC-19F4-45A8-8AE5-A2D8C9DCAD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7347437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0045B-DEF5-450E-81B1-A854806700E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183800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51445-7EBE-4455-A3C9-04686CFF45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42913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64983-7453-4FC2-8511-B829EC2C3E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3839375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D7A96-9F17-4458-A04D-ABCFFB9FB80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66179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638A9-5095-4A30-9BB2-B62E9245E4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87428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1B14D-656B-4694-B25D-8DAD474161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20161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BE11F44-04D8-426C-91F1-C8F190723B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113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06B46-0A4B-4C98-B28B-E107F7331C4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58309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A1293-5117-4A0B-8758-A51A85BE2E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19757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43E3-69B6-491D-A9AA-83D279EE52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48359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B0209-8FCF-4E98-9FF4-490080129D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58471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C9676-5AAA-4D51-BAB6-4C00BE4BC0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13985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6F196-40B9-4C46-9D27-6182654382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77968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318F0-DAF4-47D2-96A9-828E639AB5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09291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FC560-117C-42E6-AD6B-0923048448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424751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F6ADF-39C0-4154-88D3-14538160D9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61491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A7F86-B198-420E-BACD-E0A6500954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43953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D3369-D94B-43A4-A994-3D136AE28A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9159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72003-2D7A-4DEC-94CD-0242982BDC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178854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49EB4BE-0D41-41BC-8272-2DD24162FF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57182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1AFCF-0F00-41B1-8875-C33D29AA40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473699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F3814-5E88-43CB-831E-62E7FCB94C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47013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76811-1EFA-4A48-ABED-787CE74BE5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02386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0AD9B-0FF4-4A65-81C8-26C4235145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73645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AED7C-BBEE-4328-9310-B373F7BC58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89479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F86A8-0304-42B5-A02D-2B69EF5358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667956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B0237-CB2F-474E-90F0-08D81A0CA1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122673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06DC4-4E65-4F31-8F2D-215AC816B4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375659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51AB8-5831-4CFD-80A7-0D6A04A68C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659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8F9D3-1BE1-41F7-9042-ECA3419E1EB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26814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1BF79-C5EA-408A-BF67-E7559ED6DD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02624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D59E183-1025-4E9E-9D3B-A622A9928A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087899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A0E80-0CFA-46E9-9834-4FEE65D06D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238316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D1C2F-B177-4DF5-81A6-1D0EDCE78A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318661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65790-41C7-4A6F-848F-EE2D6EC586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929104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A7ABD-2ADF-43BB-9F29-18A88773BB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62883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C2456-AB03-4B6A-80E9-8ED1A0B5B8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984634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E3F11-EF52-4500-9CBF-9F5021242D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553061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59471-8C63-4D7C-BCEE-4ED9385C1C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58494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9A813-6862-424F-8F03-048A08840C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88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D4B65-9443-4B55-86FC-D6ADC596B0C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45489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13284-0BEF-433D-A4B5-3A1F33252D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91093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1F858-027B-4616-A258-82B8C1F98F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710708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13B3C-83B1-4DB8-8ECF-27D97666DE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2587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9C56434-C4B8-4516-9528-CCC1A32B08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976503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E67EF-0E70-4823-928F-8FE61DC385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710677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34202-0389-4234-822F-4672CD6896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108715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410FFB-4841-47B9-868D-23151DD182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1231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BECBB-ACEF-4E55-B6DC-8078A14B5F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967463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29687-F3F9-4BFC-BC65-E886EE8D7B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308514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D6B94-1BBC-4AA0-BC4D-DC730C6DEF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8373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A1FA4-935D-472F-B84E-6A2CE326582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238196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6541F-72EB-4C8E-8C9E-E7D956D5F2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887071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A937A-B53C-4C73-AA06-482FAF4558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119883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2BC43-C065-449F-BA73-CBE5F98050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113392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D4C6B-4A94-4CD8-8F5E-C384463EC6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402736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6DE4A22-FA3E-4C7E-A8CE-0E31DDC305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627370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D78E0-BFA6-420E-B053-3D86B31BE6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410658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49B8B-66EE-4100-82BB-5F36BBB0D6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421754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3B512-9729-4768-B48F-14838241E6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760766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E7CA9-E0D6-48E1-B7D7-589A46E61F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387354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7581A-83F8-449E-A02E-27CB1E14EA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204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F6F60-0A8D-4305-AA24-FEE23B6F571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279116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FFD9B-5DA1-43A0-AE6E-63B18CA4A6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012352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51C79-B73C-46A5-B6FC-8A3DC0FC9D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946404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0C597-A36F-4A73-A697-8427B88CE2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4749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40D93-5AB5-4CB8-AF01-6656764E30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302350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579EB-9E30-486B-B9E4-9DEBAEDC48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284926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9FF137F-967C-4C93-B92E-F99C943CA0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0620495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0656-2302-499D-B5EC-B48DA66B32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65462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8C03B-0137-4940-83CA-C7C7C7213D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140347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F1728-7F20-4DA4-955C-CF850B5327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614340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1B5EC-BC71-4BBE-B97D-076520B48E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6282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93548-DDC4-4F9F-BB8B-7BD5B8333DA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779237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96E67-FE31-4302-B46F-44C6E178D8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690986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6D64C-26C4-4171-BA8F-4FFB42C474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279921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EE1E7-DC7F-4898-90AC-12D81B07B6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902518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DCA09-2CC4-45FB-81DC-A152EFF188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655322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AFC44-DE3E-42D2-9282-99206F8A2C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783611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A1396-625C-47AF-89EB-6C579F25A5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025763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ECE3E-C898-47EB-8AED-314BDBFD69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866791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93A4BB8-162A-46BD-A7C4-1FFBCEAFC4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145231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70EB1-5931-4885-9B74-E214F22F09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197241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DAE8A-7976-4071-A607-5F0C3AC65B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601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6.xml"/><Relationship Id="rId13" Type="http://schemas.openxmlformats.org/officeDocument/2006/relationships/theme" Target="../theme/theme22.xml"/><Relationship Id="rId3" Type="http://schemas.openxmlformats.org/officeDocument/2006/relationships/slideLayout" Target="../slideLayouts/slideLayout251.xml"/><Relationship Id="rId7" Type="http://schemas.openxmlformats.org/officeDocument/2006/relationships/slideLayout" Target="../slideLayouts/slideLayout255.xml"/><Relationship Id="rId12" Type="http://schemas.openxmlformats.org/officeDocument/2006/relationships/slideLayout" Target="../slideLayouts/slideLayout260.xml"/><Relationship Id="rId2" Type="http://schemas.openxmlformats.org/officeDocument/2006/relationships/slideLayout" Target="../slideLayouts/slideLayout250.xml"/><Relationship Id="rId1" Type="http://schemas.openxmlformats.org/officeDocument/2006/relationships/slideLayout" Target="../slideLayouts/slideLayout249.xml"/><Relationship Id="rId6" Type="http://schemas.openxmlformats.org/officeDocument/2006/relationships/slideLayout" Target="../slideLayouts/slideLayout254.xml"/><Relationship Id="rId11" Type="http://schemas.openxmlformats.org/officeDocument/2006/relationships/slideLayout" Target="../slideLayouts/slideLayout259.xml"/><Relationship Id="rId5" Type="http://schemas.openxmlformats.org/officeDocument/2006/relationships/slideLayout" Target="../slideLayouts/slideLayout253.xml"/><Relationship Id="rId10" Type="http://schemas.openxmlformats.org/officeDocument/2006/relationships/slideLayout" Target="../slideLayouts/slideLayout258.xml"/><Relationship Id="rId4" Type="http://schemas.openxmlformats.org/officeDocument/2006/relationships/slideLayout" Target="../slideLayouts/slideLayout252.xml"/><Relationship Id="rId9" Type="http://schemas.openxmlformats.org/officeDocument/2006/relationships/slideLayout" Target="../slideLayouts/slideLayout25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074CA701-206E-48A3-9487-EABA775933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78" r:id="rId1"/>
    <p:sldLayoutId id="2147487159" r:id="rId2"/>
    <p:sldLayoutId id="2147487160" r:id="rId3"/>
    <p:sldLayoutId id="2147487161" r:id="rId4"/>
    <p:sldLayoutId id="2147487162" r:id="rId5"/>
    <p:sldLayoutId id="2147487163" r:id="rId6"/>
    <p:sldLayoutId id="2147487164" r:id="rId7"/>
    <p:sldLayoutId id="2147487165" r:id="rId8"/>
    <p:sldLayoutId id="2147487166" r:id="rId9"/>
    <p:sldLayoutId id="2147487167" r:id="rId10"/>
    <p:sldLayoutId id="2147487168" r:id="rId11"/>
    <p:sldLayoutId id="214748716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E492FAE-8C0D-4E8F-B3FB-D24DD4DECD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87" r:id="rId1"/>
    <p:sldLayoutId id="2147487257" r:id="rId2"/>
    <p:sldLayoutId id="2147487258" r:id="rId3"/>
    <p:sldLayoutId id="2147487259" r:id="rId4"/>
    <p:sldLayoutId id="2147487260" r:id="rId5"/>
    <p:sldLayoutId id="2147487261" r:id="rId6"/>
    <p:sldLayoutId id="2147487262" r:id="rId7"/>
    <p:sldLayoutId id="2147487263" r:id="rId8"/>
    <p:sldLayoutId id="2147487264" r:id="rId9"/>
    <p:sldLayoutId id="2147487265" r:id="rId10"/>
    <p:sldLayoutId id="2147487266" r:id="rId11"/>
    <p:sldLayoutId id="214748726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08C6C959-E0EC-4F39-80FB-1809F0D88B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88" r:id="rId1"/>
    <p:sldLayoutId id="2147487389" r:id="rId2"/>
    <p:sldLayoutId id="2147487390" r:id="rId3"/>
    <p:sldLayoutId id="2147487391" r:id="rId4"/>
    <p:sldLayoutId id="2147487392" r:id="rId5"/>
    <p:sldLayoutId id="2147487393" r:id="rId6"/>
    <p:sldLayoutId id="2147487394" r:id="rId7"/>
    <p:sldLayoutId id="2147487395" r:id="rId8"/>
    <p:sldLayoutId id="2147487396" r:id="rId9"/>
    <p:sldLayoutId id="2147487397" r:id="rId10"/>
    <p:sldLayoutId id="21474873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93E4593F-5BE6-448A-9111-7A0679ACE6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99" r:id="rId1"/>
    <p:sldLayoutId id="2147487400" r:id="rId2"/>
    <p:sldLayoutId id="2147487401" r:id="rId3"/>
    <p:sldLayoutId id="2147487402" r:id="rId4"/>
    <p:sldLayoutId id="2147487403" r:id="rId5"/>
    <p:sldLayoutId id="2147487404" r:id="rId6"/>
    <p:sldLayoutId id="2147487405" r:id="rId7"/>
    <p:sldLayoutId id="2147487406" r:id="rId8"/>
    <p:sldLayoutId id="2147487407" r:id="rId9"/>
    <p:sldLayoutId id="2147487408" r:id="rId10"/>
    <p:sldLayoutId id="214748740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5BECFBF4-8E69-4219-A65A-43501BB6E30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10" r:id="rId1"/>
    <p:sldLayoutId id="2147487411" r:id="rId2"/>
    <p:sldLayoutId id="2147487412" r:id="rId3"/>
    <p:sldLayoutId id="2147487413" r:id="rId4"/>
    <p:sldLayoutId id="2147487414" r:id="rId5"/>
    <p:sldLayoutId id="2147487415" r:id="rId6"/>
    <p:sldLayoutId id="2147487416" r:id="rId7"/>
    <p:sldLayoutId id="2147487417" r:id="rId8"/>
    <p:sldLayoutId id="2147487418" r:id="rId9"/>
    <p:sldLayoutId id="2147487419" r:id="rId10"/>
    <p:sldLayoutId id="214748742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CF7F3FA-A93B-4D8B-BF09-4E0FBB27C7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21" r:id="rId1"/>
    <p:sldLayoutId id="2147487268" r:id="rId2"/>
    <p:sldLayoutId id="2147487269" r:id="rId3"/>
    <p:sldLayoutId id="2147487270" r:id="rId4"/>
    <p:sldLayoutId id="2147487271" r:id="rId5"/>
    <p:sldLayoutId id="2147487272" r:id="rId6"/>
    <p:sldLayoutId id="2147487273" r:id="rId7"/>
    <p:sldLayoutId id="2147487274" r:id="rId8"/>
    <p:sldLayoutId id="2147487275" r:id="rId9"/>
    <p:sldLayoutId id="2147487276" r:id="rId10"/>
    <p:sldLayoutId id="2147487277" r:id="rId11"/>
    <p:sldLayoutId id="214748727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4CFF5D9-FB1E-4108-9437-D53CA1C9B6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22" r:id="rId1"/>
    <p:sldLayoutId id="2147487279" r:id="rId2"/>
    <p:sldLayoutId id="2147487280" r:id="rId3"/>
    <p:sldLayoutId id="2147487281" r:id="rId4"/>
    <p:sldLayoutId id="2147487282" r:id="rId5"/>
    <p:sldLayoutId id="2147487283" r:id="rId6"/>
    <p:sldLayoutId id="2147487284" r:id="rId7"/>
    <p:sldLayoutId id="2147487285" r:id="rId8"/>
    <p:sldLayoutId id="2147487286" r:id="rId9"/>
    <p:sldLayoutId id="2147487287" r:id="rId10"/>
    <p:sldLayoutId id="2147487288" r:id="rId11"/>
    <p:sldLayoutId id="214748728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8765E79-0F27-402D-8EDC-A666554AD2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23" r:id="rId1"/>
    <p:sldLayoutId id="2147487290" r:id="rId2"/>
    <p:sldLayoutId id="2147487291" r:id="rId3"/>
    <p:sldLayoutId id="2147487292" r:id="rId4"/>
    <p:sldLayoutId id="2147487293" r:id="rId5"/>
    <p:sldLayoutId id="2147487294" r:id="rId6"/>
    <p:sldLayoutId id="2147487295" r:id="rId7"/>
    <p:sldLayoutId id="2147487296" r:id="rId8"/>
    <p:sldLayoutId id="2147487297" r:id="rId9"/>
    <p:sldLayoutId id="2147487298" r:id="rId10"/>
    <p:sldLayoutId id="2147487299" r:id="rId11"/>
    <p:sldLayoutId id="214748730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DC9FA6A-ABCF-45CC-BEE3-1AD5DD8ADE4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24" r:id="rId1"/>
    <p:sldLayoutId id="2147487301" r:id="rId2"/>
    <p:sldLayoutId id="2147487302" r:id="rId3"/>
    <p:sldLayoutId id="2147487303" r:id="rId4"/>
    <p:sldLayoutId id="2147487304" r:id="rId5"/>
    <p:sldLayoutId id="2147487305" r:id="rId6"/>
    <p:sldLayoutId id="2147487306" r:id="rId7"/>
    <p:sldLayoutId id="2147487307" r:id="rId8"/>
    <p:sldLayoutId id="2147487308" r:id="rId9"/>
    <p:sldLayoutId id="2147487309" r:id="rId10"/>
    <p:sldLayoutId id="2147487310" r:id="rId11"/>
    <p:sldLayoutId id="214748731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1965392-3DD7-4E7A-A3A3-858CFFAD9C5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25" r:id="rId1"/>
    <p:sldLayoutId id="2147487312" r:id="rId2"/>
    <p:sldLayoutId id="2147487313" r:id="rId3"/>
    <p:sldLayoutId id="2147487314" r:id="rId4"/>
    <p:sldLayoutId id="2147487315" r:id="rId5"/>
    <p:sldLayoutId id="2147487316" r:id="rId6"/>
    <p:sldLayoutId id="2147487317" r:id="rId7"/>
    <p:sldLayoutId id="2147487318" r:id="rId8"/>
    <p:sldLayoutId id="2147487319" r:id="rId9"/>
    <p:sldLayoutId id="2147487320" r:id="rId10"/>
    <p:sldLayoutId id="2147487321" r:id="rId11"/>
    <p:sldLayoutId id="214748732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431D65A-C92A-4082-8117-825AEDFAA36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26" r:id="rId1"/>
    <p:sldLayoutId id="2147487323" r:id="rId2"/>
    <p:sldLayoutId id="2147487324" r:id="rId3"/>
    <p:sldLayoutId id="2147487325" r:id="rId4"/>
    <p:sldLayoutId id="2147487326" r:id="rId5"/>
    <p:sldLayoutId id="2147487327" r:id="rId6"/>
    <p:sldLayoutId id="2147487328" r:id="rId7"/>
    <p:sldLayoutId id="2147487329" r:id="rId8"/>
    <p:sldLayoutId id="2147487330" r:id="rId9"/>
    <p:sldLayoutId id="2147487331" r:id="rId10"/>
    <p:sldLayoutId id="2147487332" r:id="rId11"/>
    <p:sldLayoutId id="214748733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7DD89C1-51F2-4413-95E0-3DE2E2C32E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79" r:id="rId1"/>
    <p:sldLayoutId id="2147487170" r:id="rId2"/>
    <p:sldLayoutId id="2147487171" r:id="rId3"/>
    <p:sldLayoutId id="2147487172" r:id="rId4"/>
    <p:sldLayoutId id="2147487173" r:id="rId5"/>
    <p:sldLayoutId id="2147487174" r:id="rId6"/>
    <p:sldLayoutId id="2147487175" r:id="rId7"/>
    <p:sldLayoutId id="2147487176" r:id="rId8"/>
    <p:sldLayoutId id="2147487177" r:id="rId9"/>
    <p:sldLayoutId id="2147487178" r:id="rId10"/>
    <p:sldLayoutId id="2147487179" r:id="rId11"/>
    <p:sldLayoutId id="2147487180" r:id="rId12"/>
    <p:sldLayoutId id="2147487181" r:id="rId13"/>
    <p:sldLayoutId id="2147487182" r:id="rId14"/>
    <p:sldLayoutId id="2147487183" r:id="rId15"/>
    <p:sldLayoutId id="2147487184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6ECEB4E-E965-4D5E-B5CE-01083D32C7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27" r:id="rId1"/>
    <p:sldLayoutId id="2147487334" r:id="rId2"/>
    <p:sldLayoutId id="2147487335" r:id="rId3"/>
    <p:sldLayoutId id="2147487336" r:id="rId4"/>
    <p:sldLayoutId id="2147487337" r:id="rId5"/>
    <p:sldLayoutId id="2147487338" r:id="rId6"/>
    <p:sldLayoutId id="2147487339" r:id="rId7"/>
    <p:sldLayoutId id="2147487340" r:id="rId8"/>
    <p:sldLayoutId id="2147487341" r:id="rId9"/>
    <p:sldLayoutId id="2147487342" r:id="rId10"/>
    <p:sldLayoutId id="2147487343" r:id="rId11"/>
    <p:sldLayoutId id="214748734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91930ED-3A8F-4AAD-9448-A69FE50CB8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29" r:id="rId1"/>
    <p:sldLayoutId id="2147487356" r:id="rId2"/>
    <p:sldLayoutId id="2147487357" r:id="rId3"/>
    <p:sldLayoutId id="2147487358" r:id="rId4"/>
    <p:sldLayoutId id="2147487359" r:id="rId5"/>
    <p:sldLayoutId id="2147487360" r:id="rId6"/>
    <p:sldLayoutId id="2147487361" r:id="rId7"/>
    <p:sldLayoutId id="2147487362" r:id="rId8"/>
    <p:sldLayoutId id="2147487363" r:id="rId9"/>
    <p:sldLayoutId id="2147487364" r:id="rId10"/>
    <p:sldLayoutId id="2147487365" r:id="rId11"/>
    <p:sldLayoutId id="214748736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62D3423-AAAB-4013-BE95-DFCC68C37B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30" r:id="rId1"/>
    <p:sldLayoutId id="2147487367" r:id="rId2"/>
    <p:sldLayoutId id="2147487368" r:id="rId3"/>
    <p:sldLayoutId id="2147487369" r:id="rId4"/>
    <p:sldLayoutId id="2147487370" r:id="rId5"/>
    <p:sldLayoutId id="2147487371" r:id="rId6"/>
    <p:sldLayoutId id="2147487372" r:id="rId7"/>
    <p:sldLayoutId id="2147487373" r:id="rId8"/>
    <p:sldLayoutId id="2147487374" r:id="rId9"/>
    <p:sldLayoutId id="2147487375" r:id="rId10"/>
    <p:sldLayoutId id="2147487376" r:id="rId11"/>
    <p:sldLayoutId id="214748737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60D83D1-B8B8-47E9-AB2B-B9DD19FBCA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80" r:id="rId1"/>
    <p:sldLayoutId id="2147487185" r:id="rId2"/>
    <p:sldLayoutId id="2147487186" r:id="rId3"/>
    <p:sldLayoutId id="2147487187" r:id="rId4"/>
    <p:sldLayoutId id="2147487188" r:id="rId5"/>
    <p:sldLayoutId id="2147487189" r:id="rId6"/>
    <p:sldLayoutId id="2147487190" r:id="rId7"/>
    <p:sldLayoutId id="2147487191" r:id="rId8"/>
    <p:sldLayoutId id="2147487192" r:id="rId9"/>
    <p:sldLayoutId id="2147487193" r:id="rId10"/>
    <p:sldLayoutId id="214748719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E74140E-54EA-4A6E-88C9-27F87A03E7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81" r:id="rId1"/>
    <p:sldLayoutId id="2147487195" r:id="rId2"/>
    <p:sldLayoutId id="2147487196" r:id="rId3"/>
    <p:sldLayoutId id="2147487197" r:id="rId4"/>
    <p:sldLayoutId id="2147487198" r:id="rId5"/>
    <p:sldLayoutId id="2147487199" r:id="rId6"/>
    <p:sldLayoutId id="2147487200" r:id="rId7"/>
    <p:sldLayoutId id="2147487201" r:id="rId8"/>
    <p:sldLayoutId id="2147487202" r:id="rId9"/>
    <p:sldLayoutId id="2147487203" r:id="rId10"/>
    <p:sldLayoutId id="214748720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794288D-5011-4A21-A0BD-3478BB5FC3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82" r:id="rId1"/>
    <p:sldLayoutId id="2147487205" r:id="rId2"/>
    <p:sldLayoutId id="2147487206" r:id="rId3"/>
    <p:sldLayoutId id="2147487207" r:id="rId4"/>
    <p:sldLayoutId id="2147487208" r:id="rId5"/>
    <p:sldLayoutId id="2147487209" r:id="rId6"/>
    <p:sldLayoutId id="2147487210" r:id="rId7"/>
    <p:sldLayoutId id="2147487211" r:id="rId8"/>
    <p:sldLayoutId id="2147487212" r:id="rId9"/>
    <p:sldLayoutId id="2147487213" r:id="rId10"/>
    <p:sldLayoutId id="2147487214" r:id="rId11"/>
    <p:sldLayoutId id="214748721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3E7215D-AD31-40DD-8CB8-0271E54EA6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83" r:id="rId1"/>
    <p:sldLayoutId id="2147487216" r:id="rId2"/>
    <p:sldLayoutId id="2147487217" r:id="rId3"/>
    <p:sldLayoutId id="2147487218" r:id="rId4"/>
    <p:sldLayoutId id="2147487219" r:id="rId5"/>
    <p:sldLayoutId id="2147487220" r:id="rId6"/>
    <p:sldLayoutId id="2147487221" r:id="rId7"/>
    <p:sldLayoutId id="2147487222" r:id="rId8"/>
    <p:sldLayoutId id="2147487223" r:id="rId9"/>
    <p:sldLayoutId id="2147487224" r:id="rId10"/>
    <p:sldLayoutId id="214748722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19A6285-58C9-446C-9A12-094EDAB73C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84" r:id="rId1"/>
    <p:sldLayoutId id="2147487226" r:id="rId2"/>
    <p:sldLayoutId id="2147487227" r:id="rId3"/>
    <p:sldLayoutId id="2147487228" r:id="rId4"/>
    <p:sldLayoutId id="2147487229" r:id="rId5"/>
    <p:sldLayoutId id="2147487230" r:id="rId6"/>
    <p:sldLayoutId id="2147487231" r:id="rId7"/>
    <p:sldLayoutId id="2147487232" r:id="rId8"/>
    <p:sldLayoutId id="2147487233" r:id="rId9"/>
    <p:sldLayoutId id="2147487234" r:id="rId10"/>
    <p:sldLayoutId id="214748723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4590C7D-6FDA-4BD9-894D-8D4F5ADC99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85" r:id="rId1"/>
    <p:sldLayoutId id="2147487236" r:id="rId2"/>
    <p:sldLayoutId id="2147487237" r:id="rId3"/>
    <p:sldLayoutId id="2147487238" r:id="rId4"/>
    <p:sldLayoutId id="2147487239" r:id="rId5"/>
    <p:sldLayoutId id="2147487240" r:id="rId6"/>
    <p:sldLayoutId id="2147487241" r:id="rId7"/>
    <p:sldLayoutId id="2147487242" r:id="rId8"/>
    <p:sldLayoutId id="2147487243" r:id="rId9"/>
    <p:sldLayoutId id="2147487244" r:id="rId10"/>
    <p:sldLayoutId id="2147487245" r:id="rId11"/>
    <p:sldLayoutId id="214748724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A9A9711-5800-42AA-9A5B-C5DD7D22A0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86" r:id="rId1"/>
    <p:sldLayoutId id="2147487247" r:id="rId2"/>
    <p:sldLayoutId id="2147487248" r:id="rId3"/>
    <p:sldLayoutId id="2147487249" r:id="rId4"/>
    <p:sldLayoutId id="2147487250" r:id="rId5"/>
    <p:sldLayoutId id="2147487251" r:id="rId6"/>
    <p:sldLayoutId id="2147487252" r:id="rId7"/>
    <p:sldLayoutId id="2147487253" r:id="rId8"/>
    <p:sldLayoutId id="2147487254" r:id="rId9"/>
    <p:sldLayoutId id="2147487255" r:id="rId10"/>
    <p:sldLayoutId id="214748725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482725" y="1295400"/>
            <a:ext cx="7086600" cy="2400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rgbClr val="3333CC"/>
              </a:buClr>
              <a:buSzPct val="60000"/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课 圆满的误会</a:t>
            </a:r>
            <a:endParaRPr lang="zh-CN" altLang="en-US" sz="6000" kern="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152400"/>
            <a:ext cx="7793037" cy="1044575"/>
          </a:xfrm>
        </p:spPr>
        <p:txBody>
          <a:bodyPr/>
          <a:lstStyle/>
          <a:p>
            <a:pPr eaLnBrk="1" hangingPunct="1"/>
            <a:r>
              <a:rPr lang="zh-CN" altLang="en-US" b="1" dirty="0" smtClean="0"/>
              <a:t>作</a:t>
            </a:r>
            <a:r>
              <a:rPr lang="zh-CN" altLang="en-US" b="1" dirty="0" smtClean="0"/>
              <a:t>业</a:t>
            </a:r>
            <a:endParaRPr lang="zh-CN" altLang="en-US" b="1" dirty="0" smtClean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438400"/>
            <a:ext cx="8686800" cy="3733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b="1" smtClean="0"/>
              <a:t>1</a:t>
            </a:r>
            <a:r>
              <a:rPr lang="zh-CN" altLang="en-US" b="1" smtClean="0"/>
              <a:t>、课文中的罗晓兰和吴天宇是怎么认识的？他们之间发生了什么事？ 为什么说这是个圆满的误会？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b="1" smtClean="0"/>
              <a:t>2</a:t>
            </a:r>
            <a:r>
              <a:rPr lang="zh-CN" altLang="en-US" b="1" smtClean="0"/>
              <a:t>、课文中的吴天宇是个什么样的人？如果你是罗晓兰，你会爱上一个聋哑人吗？为什么？</a:t>
            </a:r>
          </a:p>
        </p:txBody>
      </p:sp>
      <p:sp>
        <p:nvSpPr>
          <p:cNvPr id="94212" name="Rectangle 1"/>
          <p:cNvSpPr>
            <a:spLocks noChangeArrowheads="1"/>
          </p:cNvSpPr>
          <p:nvPr/>
        </p:nvSpPr>
        <p:spPr bwMode="auto">
          <a:xfrm>
            <a:off x="228600" y="1524000"/>
            <a:ext cx="83835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b="1"/>
              <a:t>九、写一写（任选一题，要求写</a:t>
            </a:r>
            <a:r>
              <a:rPr lang="en-US" altLang="zh-CN" b="1"/>
              <a:t>120</a:t>
            </a:r>
            <a:r>
              <a:rPr lang="zh-CN" altLang="en-US" b="1"/>
              <a:t>字以上）</a:t>
            </a:r>
          </a:p>
        </p:txBody>
      </p:sp>
    </p:spTree>
    <p:extLst>
      <p:ext uri="{BB962C8B-B14F-4D97-AF65-F5344CB8AC3E}">
        <p14:creationId xmlns:p14="http://schemas.microsoft.com/office/powerpoint/2010/main" val="284240993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生词</a:t>
            </a:r>
          </a:p>
        </p:txBody>
      </p:sp>
      <p:sp>
        <p:nvSpPr>
          <p:cNvPr id="148484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143000" y="1447800"/>
            <a:ext cx="2667000" cy="5257800"/>
          </a:xfrm>
        </p:spPr>
        <p:txBody>
          <a:bodyPr/>
          <a:lstStyle/>
          <a:p>
            <a:pPr marL="514350" indent="-514350" eaLnBrk="1" hangingPunct="1">
              <a:buFont typeface="Tahoma" pitchFamily="34" charset="0"/>
              <a:buAutoNum type="arabicPeriod" startAt="50"/>
            </a:pPr>
            <a:r>
              <a:rPr lang="zh-CN" altLang="en-US" sz="3200" b="1" smtClean="0"/>
              <a:t>教堂</a:t>
            </a:r>
            <a:endParaRPr lang="en-US" altLang="zh-CN" sz="3200" b="1" smtClean="0"/>
          </a:p>
          <a:p>
            <a:pPr marL="514350" indent="-514350" eaLnBrk="1" hangingPunct="1">
              <a:buFont typeface="Tahoma" pitchFamily="34" charset="0"/>
              <a:buAutoNum type="arabicPeriod" startAt="50"/>
            </a:pPr>
            <a:r>
              <a:rPr lang="zh-CN" altLang="en-US" sz="3200" b="1" smtClean="0"/>
              <a:t>祝福</a:t>
            </a:r>
            <a:endParaRPr lang="en-US" altLang="zh-CN" sz="3200" b="1" smtClean="0"/>
          </a:p>
          <a:p>
            <a:pPr marL="514350" indent="-514350" eaLnBrk="1" hangingPunct="1">
              <a:buFont typeface="Tahoma" pitchFamily="34" charset="0"/>
              <a:buAutoNum type="arabicPeriod" startAt="50"/>
            </a:pPr>
            <a:r>
              <a:rPr lang="zh-CN" altLang="en-US" sz="3200" b="1" smtClean="0"/>
              <a:t>忐忑</a:t>
            </a:r>
            <a:endParaRPr lang="en-US" altLang="zh-CN" sz="3200" b="1" smtClean="0"/>
          </a:p>
          <a:p>
            <a:pPr marL="514350" indent="-514350" eaLnBrk="1" hangingPunct="1">
              <a:buFont typeface="Tahoma" pitchFamily="34" charset="0"/>
              <a:buAutoNum type="arabicPeriod" startAt="50"/>
            </a:pPr>
            <a:r>
              <a:rPr lang="zh-CN" altLang="en-US" sz="3200" b="1" smtClean="0"/>
              <a:t>话音刚落</a:t>
            </a:r>
          </a:p>
          <a:p>
            <a:pPr marL="514350" indent="-514350" eaLnBrk="1" hangingPunct="1">
              <a:buFont typeface="Tahoma" pitchFamily="34" charset="0"/>
              <a:buAutoNum type="arabicPeriod" startAt="50"/>
            </a:pPr>
            <a:r>
              <a:rPr lang="zh-CN" altLang="en-US" sz="3200" b="1" smtClean="0"/>
              <a:t>礼品</a:t>
            </a:r>
          </a:p>
          <a:p>
            <a:pPr marL="514350" indent="-514350" eaLnBrk="1" hangingPunct="1">
              <a:buFont typeface="Tahoma" pitchFamily="34" charset="0"/>
              <a:buAutoNum type="arabicPeriod" startAt="50"/>
            </a:pPr>
            <a:r>
              <a:rPr lang="zh-CN" altLang="en-US" sz="3200" b="1" smtClean="0"/>
              <a:t>在场</a:t>
            </a:r>
          </a:p>
          <a:p>
            <a:pPr marL="514350" indent="-514350" eaLnBrk="1" hangingPunct="1">
              <a:buFont typeface="Tahoma" pitchFamily="34" charset="0"/>
              <a:buAutoNum type="arabicPeriod" startAt="50"/>
            </a:pPr>
            <a:r>
              <a:rPr lang="zh-CN" altLang="en-US" sz="3200" b="1" smtClean="0"/>
              <a:t>足足</a:t>
            </a:r>
          </a:p>
          <a:p>
            <a:pPr marL="514350" indent="-514350" eaLnBrk="1" hangingPunct="1">
              <a:buFont typeface="Tahoma" pitchFamily="34" charset="0"/>
              <a:buAutoNum type="arabicPeriod" startAt="50"/>
            </a:pPr>
            <a:r>
              <a:rPr lang="zh-CN" altLang="en-US" sz="3200" b="1" smtClean="0"/>
              <a:t>喜极而泣</a:t>
            </a:r>
          </a:p>
          <a:p>
            <a:pPr marL="514350" indent="-514350" eaLnBrk="1" hangingPunct="1">
              <a:buFont typeface="Tahoma" pitchFamily="34" charset="0"/>
              <a:buAutoNum type="arabicPeriod" startAt="50"/>
            </a:pPr>
            <a:r>
              <a:rPr lang="zh-CN" altLang="en-US" sz="3200" b="1" smtClean="0"/>
              <a:t>此刻</a:t>
            </a:r>
          </a:p>
          <a:p>
            <a:pPr marL="514350" indent="-514350" eaLnBrk="1" hangingPunct="1">
              <a:buFont typeface="Tahoma" pitchFamily="34" charset="0"/>
              <a:buAutoNum type="arabicPeriod" startAt="50"/>
            </a:pPr>
            <a:endParaRPr lang="en-US" altLang="zh-CN" sz="3200" b="1" smtClean="0"/>
          </a:p>
          <a:p>
            <a:pPr marL="514350" indent="-514350" eaLnBrk="1" hangingPunct="1">
              <a:buFont typeface="Tahoma" pitchFamily="34" charset="0"/>
              <a:buAutoNum type="arabicPeriod" startAt="50"/>
            </a:pPr>
            <a:endParaRPr lang="zh-CN" altLang="en-US" sz="3200" b="1" smtClean="0"/>
          </a:p>
        </p:txBody>
      </p:sp>
      <p:sp>
        <p:nvSpPr>
          <p:cNvPr id="10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943600" y="1447800"/>
            <a:ext cx="2438400" cy="1447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zh-CN" altLang="en-US" sz="3200" b="1" smtClean="0"/>
              <a:t>圣诞节</a:t>
            </a:r>
            <a:endParaRPr lang="en-US" altLang="zh-CN" sz="3200" b="1" smtClean="0"/>
          </a:p>
          <a:p>
            <a:pPr marL="0" indent="0" eaLnBrk="1" hangingPunct="1">
              <a:buFont typeface="Wingdings" pitchFamily="2" charset="2"/>
              <a:buNone/>
            </a:pPr>
            <a:endParaRPr lang="zh-CN" altLang="en-US" sz="32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4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语法</a:t>
            </a:r>
            <a:r>
              <a:rPr lang="en-US" altLang="zh-CN" smtClean="0"/>
              <a:t>7</a:t>
            </a:r>
            <a:r>
              <a:rPr lang="zh-CN" altLang="en-US" smtClean="0"/>
              <a:t>：足足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8610600" cy="1905000"/>
          </a:xfrm>
        </p:spPr>
        <p:txBody>
          <a:bodyPr/>
          <a:lstStyle/>
          <a:p>
            <a:pPr marL="609600" indent="-609600" eaLnBrk="1" hangingPunct="1">
              <a:buFont typeface="Tahoma" pitchFamily="34" charset="0"/>
              <a:buAutoNum type="arabicPeriod"/>
              <a:defRPr/>
            </a:pPr>
            <a:r>
              <a:rPr lang="zh-CN" altLang="en-US" b="1" dirty="0" smtClean="0"/>
              <a:t>我 </a:t>
            </a:r>
            <a:r>
              <a:rPr lang="zh-CN" altLang="en-US" b="1" dirty="0" smtClean="0">
                <a:solidFill>
                  <a:srgbClr val="FF0000"/>
                </a:solidFill>
              </a:rPr>
              <a:t>足足 </a:t>
            </a:r>
            <a:r>
              <a:rPr lang="zh-CN" altLang="en-US" b="1" dirty="0" smtClean="0"/>
              <a:t>等了她半小时她才来。</a:t>
            </a:r>
            <a:endParaRPr lang="en-US" altLang="zh-CN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b="1" dirty="0" smtClean="0"/>
              <a:t>     </a:t>
            </a:r>
            <a:r>
              <a:rPr lang="zh-CN" altLang="en-US" b="1" dirty="0" smtClean="0"/>
              <a:t>我等了她 </a:t>
            </a:r>
            <a:r>
              <a:rPr lang="zh-CN" altLang="en-US" b="1" dirty="0" smtClean="0">
                <a:solidFill>
                  <a:srgbClr val="FF0000"/>
                </a:solidFill>
              </a:rPr>
              <a:t>足足 </a:t>
            </a:r>
            <a:r>
              <a:rPr lang="zh-CN" altLang="en-US" b="1" dirty="0" smtClean="0"/>
              <a:t>半小时她才来。</a:t>
            </a:r>
          </a:p>
          <a:p>
            <a:pPr marL="609600" indent="-609600" eaLnBrk="1" hangingPunct="1">
              <a:buFont typeface="+mj-lt"/>
              <a:buAutoNum type="arabicPeriod" startAt="2"/>
              <a:defRPr/>
            </a:pPr>
            <a:r>
              <a:rPr lang="zh-CN" altLang="en-US" b="1" dirty="0"/>
              <a:t>我</a:t>
            </a:r>
            <a:r>
              <a:rPr lang="zh-CN" altLang="en-US" b="1" dirty="0" smtClean="0"/>
              <a:t>们学校每年的留学生</a:t>
            </a:r>
            <a:r>
              <a:rPr lang="zh-CN" altLang="en-US" b="1" dirty="0" smtClean="0">
                <a:solidFill>
                  <a:srgbClr val="FF0000"/>
                </a:solidFill>
              </a:rPr>
              <a:t>足足</a:t>
            </a:r>
            <a:r>
              <a:rPr lang="zh-CN" altLang="en-US" b="1" dirty="0" smtClean="0"/>
              <a:t>有</a:t>
            </a:r>
            <a:r>
              <a:rPr lang="en-US" altLang="zh-CN" b="1" dirty="0" smtClean="0"/>
              <a:t>8500</a:t>
            </a:r>
            <a:r>
              <a:rPr lang="zh-CN" altLang="en-US" b="1" dirty="0" smtClean="0"/>
              <a:t>多人。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600200" y="4191000"/>
            <a:ext cx="5334000" cy="10779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zh-CN" altLang="en-US" sz="3200"/>
              <a:t>足足</a:t>
            </a:r>
            <a:r>
              <a:rPr lang="en-US" altLang="zh-CN" sz="3200"/>
              <a:t>+</a:t>
            </a:r>
            <a:r>
              <a:rPr lang="zh-CN" altLang="en-US" sz="3200"/>
              <a:t>动词</a:t>
            </a:r>
            <a:r>
              <a:rPr lang="en-US" altLang="zh-CN" sz="3200"/>
              <a:t>+……</a:t>
            </a:r>
            <a:r>
              <a:rPr lang="zh-CN" altLang="en-US" sz="3200"/>
              <a:t>数量词语</a:t>
            </a:r>
            <a:endParaRPr lang="en-US" altLang="zh-CN" sz="3200"/>
          </a:p>
          <a:p>
            <a:pPr eaLnBrk="1" hangingPunct="1">
              <a:buFont typeface="Arial" charset="0"/>
              <a:buChar char="•"/>
            </a:pPr>
            <a:r>
              <a:rPr lang="en-US" altLang="zh-CN" sz="3200"/>
              <a:t>……</a:t>
            </a:r>
            <a:r>
              <a:rPr lang="zh-CN" altLang="en-US" sz="3200"/>
              <a:t>足足</a:t>
            </a:r>
            <a:r>
              <a:rPr lang="en-US" altLang="zh-CN" sz="3200"/>
              <a:t>+</a:t>
            </a:r>
            <a:r>
              <a:rPr lang="zh-CN" altLang="en-US" sz="3200"/>
              <a:t>数量词语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build="p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即时练习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8650288" cy="40751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b="1" dirty="0"/>
              <a:t>◇ </a:t>
            </a:r>
            <a:r>
              <a:rPr lang="zh-CN" altLang="en-US" b="1" dirty="0"/>
              <a:t>用</a:t>
            </a:r>
            <a:r>
              <a:rPr lang="zh-CN" altLang="en-US" b="1" dirty="0">
                <a:latin typeface="Arial"/>
              </a:rPr>
              <a:t>“</a:t>
            </a:r>
            <a:r>
              <a:rPr lang="zh-CN" altLang="en-US" b="1" dirty="0"/>
              <a:t>足足</a:t>
            </a:r>
            <a:r>
              <a:rPr lang="zh-CN" altLang="en-US" b="1" dirty="0">
                <a:latin typeface="Arial"/>
              </a:rPr>
              <a:t>”</a:t>
            </a:r>
            <a:r>
              <a:rPr lang="zh-CN" altLang="en-US" b="1" dirty="0"/>
              <a:t>回答问题：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altLang="en-US" b="1" dirty="0"/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b="1" dirty="0">
                <a:ea typeface="楷体_GB2312" pitchFamily="49" charset="-122"/>
              </a:rPr>
              <a:t>你昨天晚</a:t>
            </a:r>
            <a:r>
              <a:rPr lang="zh-CN" altLang="en-US" b="1" dirty="0" smtClean="0">
                <a:ea typeface="楷体_GB2312" pitchFamily="49" charset="-122"/>
              </a:rPr>
              <a:t>上休息好了吗</a:t>
            </a:r>
            <a:r>
              <a:rPr lang="zh-CN" altLang="en-US" b="1" dirty="0">
                <a:ea typeface="楷体_GB2312" pitchFamily="49" charset="-122"/>
              </a:rPr>
              <a:t>？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b="1" dirty="0">
                <a:ea typeface="楷体_GB2312" pitchFamily="49" charset="-122"/>
              </a:rPr>
              <a:t>你写了多长时间才把作业写完？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b="1" dirty="0">
                <a:ea typeface="楷体_GB2312" pitchFamily="49" charset="-122"/>
              </a:rPr>
              <a:t>买这些东西，你一共花了多少钱？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b="1" dirty="0">
                <a:ea typeface="楷体_GB2312" pitchFamily="49" charset="-122"/>
              </a:rPr>
              <a:t>昨天来听讲座的人多吗？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3600" smtClean="0"/>
              <a:t>四、用指定词语完成对话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828800"/>
            <a:ext cx="89154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b="1" smtClean="0"/>
              <a:t>1</a:t>
            </a:r>
            <a:r>
              <a:rPr lang="zh-CN" altLang="en-US" b="1" smtClean="0"/>
              <a:t>、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；来北京旅游的人多不多？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800" b="1" smtClean="0"/>
              <a:t>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：当然，北京的名胜古迹</a:t>
            </a:r>
            <a:r>
              <a:rPr lang="en-US" altLang="zh-CN" sz="2800" b="1" smtClean="0"/>
              <a:t>___________</a:t>
            </a:r>
            <a:r>
              <a:rPr lang="zh-CN" altLang="en-US" sz="2800" b="1" smtClean="0"/>
              <a:t>。（吸引）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2</a:t>
            </a:r>
            <a:r>
              <a:rPr lang="zh-CN" altLang="en-US" sz="2800" b="1" smtClean="0"/>
              <a:t>、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：你刚来中国的时候，跟中国人交流有问题吗？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800" b="1" smtClean="0"/>
              <a:t>  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_______________________</a:t>
            </a:r>
            <a:r>
              <a:rPr lang="zh-CN" altLang="en-US" sz="2800" b="1" smtClean="0"/>
              <a:t>。（障碍）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3</a:t>
            </a:r>
            <a:r>
              <a:rPr lang="zh-CN" altLang="en-US" sz="2800" b="1" smtClean="0"/>
              <a:t>、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：你为什么不相信我？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800" b="1" smtClean="0"/>
              <a:t> 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____________</a:t>
            </a:r>
            <a:r>
              <a:rPr lang="zh-CN" altLang="en-US" sz="2800" b="1" smtClean="0"/>
              <a:t>，我才会相信你。（亲眼）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4</a:t>
            </a:r>
            <a:r>
              <a:rPr lang="zh-CN" altLang="en-US" sz="2800" b="1" smtClean="0"/>
              <a:t>、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：天阴了，可能会下雨，我们别出去玩了！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  B</a:t>
            </a:r>
            <a:r>
              <a:rPr lang="zh-CN" altLang="en-US" sz="2800" b="1" smtClean="0"/>
              <a:t>：（半小时后）果然</a:t>
            </a:r>
            <a:r>
              <a:rPr lang="en-US" altLang="zh-CN" sz="2800" b="1" smtClean="0"/>
              <a:t>_________</a:t>
            </a:r>
            <a:r>
              <a:rPr lang="zh-CN" altLang="en-US" sz="2800" b="1" smtClean="0"/>
              <a:t>，真的下起雨来了。（不出</a:t>
            </a:r>
            <a:r>
              <a:rPr lang="en-US" altLang="zh-CN" sz="2800" b="1" smtClean="0"/>
              <a:t>……</a:t>
            </a:r>
            <a:r>
              <a:rPr lang="zh-CN" altLang="en-US" sz="2800" b="1" smtClean="0"/>
              <a:t>所料）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4876800" y="2438400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吸引了很多游客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1447800" y="3429000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是啊，那时候语言上有很多障碍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1447800" y="44196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只有亲眼看到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4038600" y="5486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不出你所料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/>
      <p:bldP spid="46086" grpId="0"/>
      <p:bldP spid="46087" grpId="0"/>
      <p:bldP spid="4608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3600" smtClean="0"/>
              <a:t>四、用指定词语完成对话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763000" cy="4572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5</a:t>
            </a:r>
            <a:r>
              <a:rPr lang="zh-CN" altLang="en-US" sz="2800" b="1" smtClean="0"/>
              <a:t>、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：你今天怎么这么高兴？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800" b="1" smtClean="0"/>
              <a:t>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：因为</a:t>
            </a:r>
            <a:r>
              <a:rPr lang="en-US" altLang="zh-CN" sz="2800" b="1" smtClean="0"/>
              <a:t>____________________</a:t>
            </a:r>
            <a:r>
              <a:rPr lang="zh-CN" altLang="en-US" sz="2800" b="1" smtClean="0"/>
              <a:t>，我真没想到他会记得我的生日！（意外）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6</a:t>
            </a:r>
            <a:r>
              <a:rPr lang="zh-CN" altLang="en-US" sz="2800" b="1" smtClean="0"/>
              <a:t>、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：昨天来参加婚礼的人多不多？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     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_________________________</a:t>
            </a:r>
            <a:r>
              <a:rPr lang="zh-CN" altLang="en-US" sz="2800" b="1" smtClean="0"/>
              <a:t>。（足足）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7</a:t>
            </a:r>
            <a:r>
              <a:rPr lang="zh-CN" altLang="en-US" sz="2800" b="1" smtClean="0"/>
              <a:t>、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：你父亲不是不同意你去西藏吗？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800" b="1" smtClean="0"/>
              <a:t> 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_____________________</a:t>
            </a:r>
            <a:r>
              <a:rPr lang="zh-CN" altLang="en-US" sz="2800" b="1" smtClean="0"/>
              <a:t>。（说服）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8</a:t>
            </a:r>
            <a:r>
              <a:rPr lang="zh-CN" altLang="en-US" sz="2800" b="1" smtClean="0"/>
              <a:t>、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：听说很多人不想来参加今天的晚会？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800" b="1" smtClean="0"/>
              <a:t> 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________________________</a:t>
            </a:r>
            <a:r>
              <a:rPr lang="zh-CN" altLang="en-US" sz="2800" b="1" smtClean="0"/>
              <a:t>。（动员）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1981200" y="2286000"/>
            <a:ext cx="419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我意外地收到了他的生日礼物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1371600" y="3733800"/>
            <a:ext cx="571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很多，足足有</a:t>
            </a:r>
            <a:r>
              <a:rPr lang="en-US" altLang="zh-CN" sz="2400">
                <a:solidFill>
                  <a:schemeClr val="folHlink"/>
                </a:solidFill>
                <a:ea typeface="楷体_GB2312" pitchFamily="49" charset="-122"/>
              </a:rPr>
              <a:t>500</a:t>
            </a: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多人</a:t>
            </a:r>
            <a:r>
              <a:rPr lang="en-US" altLang="zh-CN" sz="2400">
                <a:solidFill>
                  <a:schemeClr val="folHlink"/>
                </a:solidFill>
                <a:ea typeface="楷体_GB2312" pitchFamily="49" charset="-122"/>
              </a:rPr>
              <a:t>//</a:t>
            </a: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来了足足</a:t>
            </a:r>
            <a:r>
              <a:rPr lang="en-US" altLang="zh-CN" sz="2400">
                <a:solidFill>
                  <a:schemeClr val="folHlink"/>
                </a:solidFill>
                <a:ea typeface="楷体_GB2312" pitchFamily="49" charset="-122"/>
              </a:rPr>
              <a:t>500</a:t>
            </a: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多人 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1573213" y="4835525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开始他不同意，后来被我说服了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1746250" y="5867400"/>
            <a:ext cx="556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solidFill>
                  <a:schemeClr val="folHlink"/>
                </a:solidFill>
                <a:ea typeface="楷体_GB2312" pitchFamily="49" charset="-122"/>
              </a:rPr>
              <a:t>是啊，你是班长，快去动员一下大家吧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/>
      <p:bldP spid="47110" grpId="0"/>
      <p:bldP spid="47111" grpId="0"/>
      <p:bldP spid="471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五、用指定词语回答问题：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915400" cy="5486400"/>
          </a:xfrm>
        </p:spPr>
        <p:txBody>
          <a:bodyPr/>
          <a:lstStyle/>
          <a:p>
            <a:pPr eaLnBrk="1" hangingPunct="1">
              <a:lnSpc>
                <a:spcPct val="135000"/>
              </a:lnSpc>
              <a:buFont typeface="Wingdings" pitchFamily="2" charset="2"/>
              <a:buNone/>
            </a:pPr>
            <a:r>
              <a:rPr lang="en-US" altLang="zh-CN" sz="2400" b="1" smtClean="0"/>
              <a:t>1</a:t>
            </a:r>
            <a:r>
              <a:rPr lang="zh-CN" altLang="en-US" sz="2400" b="1" smtClean="0"/>
              <a:t>、你觉得安娜的性格怎么样？（ 一向  脾气）</a:t>
            </a:r>
          </a:p>
          <a:p>
            <a:pPr eaLnBrk="1" hangingPunct="1">
              <a:lnSpc>
                <a:spcPct val="135000"/>
              </a:lnSpc>
              <a:buFont typeface="Wingdings" pitchFamily="2" charset="2"/>
              <a:buNone/>
            </a:pPr>
            <a:endParaRPr lang="zh-CN" altLang="en-US" sz="2400" b="1" smtClean="0"/>
          </a:p>
          <a:p>
            <a:pPr eaLnBrk="1" hangingPunct="1">
              <a:lnSpc>
                <a:spcPct val="135000"/>
              </a:lnSpc>
              <a:buFont typeface="Wingdings" pitchFamily="2" charset="2"/>
              <a:buNone/>
            </a:pPr>
            <a:r>
              <a:rPr lang="en-US" altLang="zh-CN" sz="2400" b="1" smtClean="0"/>
              <a:t>2</a:t>
            </a:r>
            <a:r>
              <a:rPr lang="zh-CN" altLang="en-US" sz="2400" b="1" smtClean="0"/>
              <a:t>、你为什么这么着急去火车站？（赶快）</a:t>
            </a:r>
          </a:p>
          <a:p>
            <a:pPr eaLnBrk="1" hangingPunct="1">
              <a:lnSpc>
                <a:spcPct val="135000"/>
              </a:lnSpc>
              <a:buFont typeface="Wingdings" pitchFamily="2" charset="2"/>
              <a:buNone/>
            </a:pPr>
            <a:endParaRPr lang="zh-CN" altLang="en-US" sz="2400" b="1" smtClean="0"/>
          </a:p>
          <a:p>
            <a:pPr eaLnBrk="1" hangingPunct="1">
              <a:lnSpc>
                <a:spcPct val="135000"/>
              </a:lnSpc>
              <a:buFont typeface="Wingdings" pitchFamily="2" charset="2"/>
              <a:buNone/>
            </a:pPr>
            <a:r>
              <a:rPr lang="en-US" altLang="zh-CN" sz="2400" b="1" smtClean="0"/>
              <a:t>3</a:t>
            </a:r>
            <a:r>
              <a:rPr lang="zh-CN" altLang="en-US" sz="2400" b="1" smtClean="0"/>
              <a:t>、你怎么那么肯定他就在教室里？（亲眼）</a:t>
            </a:r>
          </a:p>
          <a:p>
            <a:pPr eaLnBrk="1" hangingPunct="1">
              <a:lnSpc>
                <a:spcPct val="135000"/>
              </a:lnSpc>
              <a:buFont typeface="Wingdings" pitchFamily="2" charset="2"/>
              <a:buNone/>
            </a:pPr>
            <a:endParaRPr lang="zh-CN" altLang="en-US" sz="2400" b="1" smtClean="0"/>
          </a:p>
          <a:p>
            <a:pPr eaLnBrk="1" hangingPunct="1">
              <a:lnSpc>
                <a:spcPct val="135000"/>
              </a:lnSpc>
              <a:buFont typeface="Wingdings" pitchFamily="2" charset="2"/>
              <a:buNone/>
            </a:pPr>
            <a:r>
              <a:rPr lang="en-US" altLang="zh-CN" sz="2400" b="1" smtClean="0"/>
              <a:t>4</a:t>
            </a:r>
            <a:r>
              <a:rPr lang="zh-CN" altLang="en-US" sz="2400" b="1" smtClean="0"/>
              <a:t>、看起来你今天很有精神，昨晚睡得好吧？（足足）</a:t>
            </a:r>
          </a:p>
          <a:p>
            <a:pPr eaLnBrk="1" hangingPunct="1">
              <a:lnSpc>
                <a:spcPct val="135000"/>
              </a:lnSpc>
              <a:buFont typeface="Wingdings" pitchFamily="2" charset="2"/>
              <a:buNone/>
            </a:pPr>
            <a:endParaRPr lang="zh-CN" altLang="en-US" sz="2400" b="1" smtClean="0"/>
          </a:p>
          <a:p>
            <a:pPr eaLnBrk="1" hangingPunct="1">
              <a:lnSpc>
                <a:spcPct val="135000"/>
              </a:lnSpc>
              <a:buFont typeface="Wingdings" pitchFamily="2" charset="2"/>
              <a:buNone/>
            </a:pPr>
            <a:r>
              <a:rPr lang="en-US" altLang="zh-CN" sz="2400" b="1" smtClean="0"/>
              <a:t>5</a:t>
            </a:r>
            <a:r>
              <a:rPr lang="zh-CN" altLang="en-US" sz="2400" b="1" smtClean="0"/>
              <a:t>、听到小伙子的表白后，姑娘怎么样？（顿时）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914400" y="1981200"/>
            <a:ext cx="5791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chemeClr val="folHlink"/>
                </a:solidFill>
                <a:ea typeface="楷体_GB2312" pitchFamily="49" charset="-122"/>
              </a:rPr>
              <a:t>我觉得她的性格</a:t>
            </a: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一向</a:t>
            </a:r>
            <a:r>
              <a:rPr lang="zh-CN" altLang="en-US" sz="2000" b="1">
                <a:solidFill>
                  <a:schemeClr val="folHlink"/>
                </a:solidFill>
                <a:ea typeface="楷体_GB2312" pitchFamily="49" charset="-122"/>
              </a:rPr>
              <a:t>很好，从来不发</a:t>
            </a: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脾气</a:t>
            </a:r>
            <a:r>
              <a:rPr lang="zh-CN" altLang="en-US" sz="2000" b="1">
                <a:solidFill>
                  <a:schemeClr val="folHlink"/>
                </a:solidFill>
                <a:ea typeface="楷体_GB2312" pitchFamily="49" charset="-122"/>
              </a:rPr>
              <a:t>。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914400" y="3048000"/>
            <a:ext cx="563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chemeClr val="folHlink"/>
                </a:solidFill>
                <a:ea typeface="楷体_GB2312" pitchFamily="49" charset="-122"/>
              </a:rPr>
              <a:t>我得</a:t>
            </a: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赶快</a:t>
            </a:r>
            <a:r>
              <a:rPr lang="zh-CN" altLang="en-US" sz="2000" b="1">
                <a:solidFill>
                  <a:schemeClr val="folHlink"/>
                </a:solidFill>
                <a:ea typeface="楷体_GB2312" pitchFamily="49" charset="-122"/>
              </a:rPr>
              <a:t>出发，要不就赶不上火车了！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914400" y="4175125"/>
            <a:ext cx="525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chemeClr val="folHlink"/>
                </a:solidFill>
                <a:ea typeface="楷体_GB2312" pitchFamily="49" charset="-122"/>
              </a:rPr>
              <a:t>因为刚才我</a:t>
            </a: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亲眼</a:t>
            </a:r>
            <a:r>
              <a:rPr lang="zh-CN" altLang="en-US" sz="2000" b="1">
                <a:solidFill>
                  <a:schemeClr val="folHlink"/>
                </a:solidFill>
                <a:ea typeface="楷体_GB2312" pitchFamily="49" charset="-122"/>
              </a:rPr>
              <a:t>看见他进教室了。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914400" y="5318125"/>
            <a:ext cx="5867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是啊，昨晚我</a:t>
            </a:r>
            <a:r>
              <a:rPr lang="zh-CN" altLang="en-US" sz="20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足足</a:t>
            </a:r>
            <a:r>
              <a:rPr lang="zh-CN" altLang="en-US" sz="2000" b="1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睡了</a:t>
            </a:r>
            <a:r>
              <a:rPr lang="en-US" altLang="zh-CN" sz="2000" b="1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10</a:t>
            </a:r>
            <a:r>
              <a:rPr lang="zh-CN" altLang="en-US" sz="2000" b="1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个小时呢！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914400" y="6384925"/>
            <a:ext cx="6477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chemeClr val="folHlink"/>
                </a:solidFill>
                <a:ea typeface="楷体_GB2312" pitchFamily="49" charset="-122"/>
              </a:rPr>
              <a:t>她的脸</a:t>
            </a: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顿时</a:t>
            </a:r>
            <a:r>
              <a:rPr lang="zh-CN" altLang="en-US" sz="2000" b="1">
                <a:solidFill>
                  <a:schemeClr val="folHlink"/>
                </a:solidFill>
                <a:ea typeface="楷体_GB2312" pitchFamily="49" charset="-122"/>
              </a:rPr>
              <a:t>红了。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/>
      <p:bldP spid="48134" grpId="0"/>
      <p:bldP spid="48135" grpId="0"/>
      <p:bldP spid="48136" grpId="0"/>
      <p:bldP spid="481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六、整理句子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981200"/>
            <a:ext cx="8802688" cy="41513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sz="2400" b="1" smtClean="0"/>
              <a:t>1</a:t>
            </a:r>
            <a:r>
              <a:rPr lang="zh-CN" altLang="en-US" sz="2400" b="1" smtClean="0"/>
              <a:t>、聋哑人  我  看见  帮助  他  用  那  亲眼  个  在   手语</a:t>
            </a:r>
          </a:p>
          <a:p>
            <a:pPr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zh-CN" sz="2400" b="1" smtClean="0"/>
              <a:t>2</a:t>
            </a:r>
            <a:r>
              <a:rPr lang="zh-CN" altLang="en-US" sz="2400" b="1" smtClean="0"/>
              <a:t>、小时   来  我  他   等   了  一个   才   足足   他</a:t>
            </a:r>
          </a:p>
          <a:p>
            <a:pPr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zh-CN" sz="2400" b="1" smtClean="0"/>
              <a:t>3</a:t>
            </a:r>
            <a:r>
              <a:rPr lang="zh-CN" altLang="en-US" sz="2400" b="1" smtClean="0"/>
              <a:t>、真  时间  快  得   过，毕业  我们  转眼  就要</a:t>
            </a:r>
            <a:r>
              <a:rPr lang="en-US" altLang="zh-CN" sz="2400" b="1" smtClean="0">
                <a:latin typeface="Arial" charset="0"/>
              </a:rPr>
              <a:t>……</a:t>
            </a:r>
            <a:r>
              <a:rPr lang="zh-CN" altLang="en-US" sz="2400" b="1" smtClean="0"/>
              <a:t>了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762000" y="2590800"/>
            <a:ext cx="457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endParaRPr lang="zh-CN" altLang="zh-CN">
              <a:solidFill>
                <a:srgbClr val="000000"/>
              </a:solidFill>
            </a:endParaRP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914400" y="2667000"/>
            <a:ext cx="708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我亲眼看见他在用手语帮助那个聋哑人。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228600" y="3886200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我</a:t>
            </a: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足足等了他</a:t>
            </a: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一个小时他才来</a:t>
            </a:r>
            <a:r>
              <a:rPr lang="en-US" altLang="zh-CN" sz="2400" b="1">
                <a:solidFill>
                  <a:srgbClr val="3333CC"/>
                </a:solidFill>
                <a:ea typeface="楷体_GB2312" pitchFamily="49" charset="-122"/>
              </a:rPr>
              <a:t>//</a:t>
            </a: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我</a:t>
            </a: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等了他足足</a:t>
            </a: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一个小时他才来。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990600" y="5410200"/>
            <a:ext cx="647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时间过得真快，转眼我们就要毕业了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/>
      <p:bldP spid="44039" grpId="0"/>
      <p:bldP spid="440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六、整理句子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981200"/>
            <a:ext cx="8802688" cy="41513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b="1" smtClean="0"/>
              <a:t>4</a:t>
            </a:r>
            <a:r>
              <a:rPr lang="zh-CN" altLang="en-US" b="1" smtClean="0"/>
              <a:t>、</a:t>
            </a:r>
            <a:r>
              <a:rPr lang="zh-CN" altLang="en-US" sz="2800" b="1" smtClean="0"/>
              <a:t>这  比赛  看  激烈  场  的  完，鼓掌  都  在场  的  起来  观众   站</a:t>
            </a:r>
          </a:p>
          <a:p>
            <a:pPr eaLnBrk="1" hangingPunct="1">
              <a:buFont typeface="Wingdings" pitchFamily="2" charset="2"/>
              <a:buNone/>
            </a:pPr>
            <a:endParaRPr lang="zh-CN" altLang="en-US" sz="2800" b="1" smtClean="0"/>
          </a:p>
          <a:p>
            <a:pPr eaLnBrk="1" hangingPunct="1">
              <a:buFont typeface="Wingdings" pitchFamily="2" charset="2"/>
              <a:buNone/>
            </a:pPr>
            <a:endParaRPr lang="zh-CN" altLang="en-US" sz="2800" b="1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zh-CN" sz="2800" b="1" smtClean="0"/>
              <a:t>5</a:t>
            </a:r>
            <a:r>
              <a:rPr lang="zh-CN" altLang="en-US" sz="2800" b="1" smtClean="0"/>
              <a:t>、我们  帮助  对于  过  的  人，懂得  我们  回报  要  感恩  和</a:t>
            </a:r>
          </a:p>
          <a:p>
            <a:pPr eaLnBrk="1" hangingPunct="1"/>
            <a:endParaRPr lang="en-US" altLang="zh-CN" sz="2800" b="1" smtClean="0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838200" y="31242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看完这场激烈的比赛，在场的观众都站起来鼓掌。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914400" y="5105400"/>
            <a:ext cx="662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对于帮助过我们的人，我们要懂得感恩和回报。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/>
      <p:bldP spid="45062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1739</TotalTime>
  <Words>1053</Words>
  <Application>Microsoft Office PowerPoint</Application>
  <PresentationFormat>On-screen Show (4:3)</PresentationFormat>
  <Paragraphs>90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22</vt:i4>
      </vt:variant>
      <vt:variant>
        <vt:lpstr>Slide Titles</vt:lpstr>
      </vt:variant>
      <vt:variant>
        <vt:i4>10</vt:i4>
      </vt:variant>
    </vt:vector>
  </HeadingPairs>
  <TitlesOfParts>
    <vt:vector size="39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16_Blends</vt:lpstr>
      <vt:lpstr>17_Blends</vt:lpstr>
      <vt:lpstr>18_Blends</vt:lpstr>
      <vt:lpstr>19_Blends</vt:lpstr>
      <vt:lpstr>22_Blends</vt:lpstr>
      <vt:lpstr>23_Blends</vt:lpstr>
      <vt:lpstr>PowerPoint Presentation</vt:lpstr>
      <vt:lpstr>生词</vt:lpstr>
      <vt:lpstr>语法7：足足</vt:lpstr>
      <vt:lpstr>即时练习</vt:lpstr>
      <vt:lpstr>四、用指定词语完成对话</vt:lpstr>
      <vt:lpstr>四、用指定词语完成对话</vt:lpstr>
      <vt:lpstr>五、用指定词语回答问题：</vt:lpstr>
      <vt:lpstr>六、整理句子</vt:lpstr>
      <vt:lpstr>六、整理句子</vt:lpstr>
      <vt:lpstr>作业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第三课</dc:title>
  <dc:creator>User</dc:creator>
  <cp:lastModifiedBy>N</cp:lastModifiedBy>
  <cp:revision>80</cp:revision>
  <dcterms:created xsi:type="dcterms:W3CDTF">2011-08-11T02:05:42Z</dcterms:created>
  <dcterms:modified xsi:type="dcterms:W3CDTF">2014-10-27T07:19:38Z</dcterms:modified>
</cp:coreProperties>
</file>