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B97A17-F342-4D44-B21B-81E409E78B2F}" type="datetimeFigureOut">
              <a:rPr lang="tr-TR" smtClean="0"/>
              <a:t>27.03.2024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A6FD0-FF07-4C07-AEAB-CA7820703F3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671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ayt Görüntüsü Yer Tutucus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 Yer Tutucusu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22532" name="Slayt Numarası Yer Tutucus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1ECCF2-9009-4666-BB18-CD25C7AAFF36}" type="slidenum">
              <a:rPr lang="tr-TR" altLang="tr-TR">
                <a:solidFill>
                  <a:prstClr val="black"/>
                </a:solidFill>
              </a:rPr>
              <a:pPr/>
              <a:t>18</a:t>
            </a:fld>
            <a:endParaRPr lang="tr-TR" altLang="tr-T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79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25451" y="1752601"/>
            <a:ext cx="11766549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784 h 2182"/>
                <a:gd name="T4" fmla="*/ 8314 w 4897"/>
                <a:gd name="T5" fmla="*/ 784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</p:grpSp>
      <p:sp>
        <p:nvSpPr>
          <p:cNvPr id="10036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1320800" y="1905001"/>
            <a:ext cx="103632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tr-TR"/>
              <a:t>Click to edit Master title style</a:t>
            </a:r>
          </a:p>
        </p:txBody>
      </p:sp>
      <p:sp>
        <p:nvSpPr>
          <p:cNvPr id="100362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20800" y="3962400"/>
            <a:ext cx="9042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tr-TR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1320801" y="6245225"/>
            <a:ext cx="2535767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4624917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E79152-FFE6-408B-82FF-872D2488042E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2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FECD7-498E-4F1B-80AA-32CDA22C154E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2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8997951" y="244476"/>
            <a:ext cx="2796116" cy="5851525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609601" y="244476"/>
            <a:ext cx="8185151" cy="58515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74973-38E0-4154-A56A-86E17D6B1F70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9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8B8E4C-A3C8-475C-9DC7-5C8B4A751510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8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1A4CB-968E-4DF1-BABF-37C766059952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73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1117601" y="1905000"/>
            <a:ext cx="523663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557434" y="1905000"/>
            <a:ext cx="523663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387FB-0144-4403-A6C1-477E381BEB0A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2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45E2DA-FA16-4159-90F0-D9162DB9FA91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80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A6D61C-7738-4BDB-87F0-3F084DF9B7AD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7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E6919-D419-4B30-B15E-66B191818DA3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2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2399BF-3D6F-4254-898E-D0EF3FFF76E6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2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r-TR" noProof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C00C1E-C1FC-4BC2-8360-8EA4B001077B}" type="slidenum">
              <a:rPr lang="tr-TR" altLang="tr-TR">
                <a:solidFill>
                  <a:srgbClr val="FFFFFF"/>
                </a:solidFill>
              </a:rPr>
              <a:pPr/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5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25451" y="1828800"/>
            <a:ext cx="11766549" cy="5029200"/>
            <a:chOff x="201" y="1152"/>
            <a:chExt cx="5559" cy="3168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67 h 2182"/>
                <a:gd name="T4" fmla="*/ 8314 w 4897"/>
                <a:gd name="T5" fmla="*/ 67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59 h 2182"/>
                <a:gd name="T4" fmla="*/ 8314 w 4897"/>
                <a:gd name="T5" fmla="*/ 59 h 2182"/>
                <a:gd name="T6" fmla="*/ 8314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4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5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6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7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  <p:sp>
          <p:nvSpPr>
            <p:cNvPr id="99338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tr-TR" sz="1800">
                <a:solidFill>
                  <a:srgbClr val="FFFFFF"/>
                </a:solidFill>
              </a:endParaRPr>
            </a:p>
          </p:txBody>
        </p:sp>
      </p:grpSp>
      <p:sp>
        <p:nvSpPr>
          <p:cNvPr id="99339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17601" y="6245225"/>
            <a:ext cx="25357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934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9934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9834" y="6245225"/>
            <a:ext cx="253576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79F9BF-B1DC-48F2-9D6C-D9B736EBC8AF}" type="slidenum">
              <a:rPr lang="tr-TR" altLang="tr-TR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tr-TR" altLang="tr-TR">
              <a:solidFill>
                <a:srgbClr val="FFFFFF"/>
              </a:solidFill>
            </a:endParaRPr>
          </a:p>
        </p:txBody>
      </p:sp>
      <p:sp>
        <p:nvSpPr>
          <p:cNvPr id="99342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1" y="244476"/>
            <a:ext cx="1118023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title style</a:t>
            </a:r>
          </a:p>
        </p:txBody>
      </p:sp>
      <p:sp>
        <p:nvSpPr>
          <p:cNvPr id="99343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1117600" y="1905000"/>
            <a:ext cx="1067646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669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ANDROLOJİK MUAYENELER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4100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49726"/>
            <a:ext cx="3938588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5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5325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13316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942975"/>
            <a:ext cx="47815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04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İç muayene</a:t>
            </a:r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 dirty="0"/>
          </a:p>
        </p:txBody>
      </p:sp>
      <p:pic>
        <p:nvPicPr>
          <p:cNvPr id="14340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341438"/>
            <a:ext cx="67691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65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6144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lum bright="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13240" r="1962" b="18495"/>
          <a:stretch>
            <a:fillRect/>
          </a:stretch>
        </p:blipFill>
        <p:spPr bwMode="auto">
          <a:xfrm>
            <a:off x="1524000" y="260350"/>
            <a:ext cx="91440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5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Genital organların fonksiyonel muayenesi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Libido sexualis</a:t>
            </a:r>
          </a:p>
          <a:p>
            <a:pPr eaLnBrk="1" hangingPunct="1">
              <a:defRPr/>
            </a:pPr>
            <a:r>
              <a:rPr lang="tr-TR"/>
              <a:t>Aşım davranışları</a:t>
            </a:r>
          </a:p>
          <a:p>
            <a:pPr eaLnBrk="1" hangingPunct="1">
              <a:defRPr/>
            </a:pPr>
            <a:r>
              <a:rPr lang="tr-TR"/>
              <a:t>Ejakülasyon</a:t>
            </a:r>
          </a:p>
          <a:p>
            <a:pPr eaLnBrk="1" hangingPunct="1">
              <a:defRPr/>
            </a:pPr>
            <a:r>
              <a:rPr lang="tr-TR"/>
              <a:t>Spermanın muayenesi </a:t>
            </a:r>
          </a:p>
          <a:p>
            <a:pPr eaLnBrk="1" hangingPunct="1">
              <a:defRPr/>
            </a:pPr>
            <a:r>
              <a:rPr lang="tr-TR"/>
              <a:t>Suni vaginaya uyum</a:t>
            </a:r>
          </a:p>
        </p:txBody>
      </p:sp>
    </p:spTree>
    <p:extLst>
      <p:ext uri="{BB962C8B-B14F-4D97-AF65-F5344CB8AC3E}">
        <p14:creationId xmlns:p14="http://schemas.microsoft.com/office/powerpoint/2010/main" val="260556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6041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45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60350"/>
            <a:ext cx="820737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6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2" t="7742" r="11307" b="21283"/>
          <a:stretch>
            <a:fillRect/>
          </a:stretch>
        </p:blipFill>
        <p:spPr bwMode="auto">
          <a:xfrm>
            <a:off x="5172076" y="2897188"/>
            <a:ext cx="5472113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r="6631"/>
          <a:stretch>
            <a:fillRect/>
          </a:stretch>
        </p:blipFill>
        <p:spPr bwMode="auto">
          <a:xfrm>
            <a:off x="1489075" y="25400"/>
            <a:ext cx="5257800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9" y="424815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95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2048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4" y="2997201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/>
          <a:stretch>
            <a:fillRect/>
          </a:stretch>
        </p:blipFill>
        <p:spPr bwMode="auto">
          <a:xfrm>
            <a:off x="2063750" y="260350"/>
            <a:ext cx="38623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652463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3903663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499427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5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21507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1" y="112236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t="22626" r="2811" b="20229"/>
          <a:stretch>
            <a:fillRect/>
          </a:stretch>
        </p:blipFill>
        <p:spPr bwMode="auto">
          <a:xfrm>
            <a:off x="1544639" y="352425"/>
            <a:ext cx="57435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4054476"/>
            <a:ext cx="23622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432911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Resi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11020" r="9052" b="31592"/>
          <a:stretch>
            <a:fillRect/>
          </a:stretch>
        </p:blipFill>
        <p:spPr bwMode="auto">
          <a:xfrm>
            <a:off x="1654176" y="3905251"/>
            <a:ext cx="3495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18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ANDROLOJİK MUAYENE SİSTEMATİĞİ</a:t>
            </a:r>
            <a:br>
              <a:rPr lang="tr-TR" sz="3200"/>
            </a:br>
            <a:endParaRPr lang="tr-TR" sz="3200"/>
          </a:p>
        </p:txBody>
      </p:sp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Hayvanın tanımı</a:t>
            </a:r>
          </a:p>
          <a:p>
            <a:pPr eaLnBrk="1" hangingPunct="1">
              <a:defRPr/>
            </a:pPr>
            <a:r>
              <a:rPr lang="tr-TR"/>
              <a:t>Anemnez</a:t>
            </a:r>
          </a:p>
          <a:p>
            <a:pPr eaLnBrk="1" hangingPunct="1">
              <a:defRPr/>
            </a:pPr>
            <a:r>
              <a:rPr lang="tr-TR"/>
              <a:t>Genel Muayene</a:t>
            </a:r>
          </a:p>
          <a:p>
            <a:pPr eaLnBrk="1" hangingPunct="1">
              <a:defRPr/>
            </a:pPr>
            <a:r>
              <a:rPr lang="tr-TR"/>
              <a:t>Özel Muayene</a:t>
            </a:r>
          </a:p>
          <a:p>
            <a:pPr eaLnBrk="1" hangingPunct="1">
              <a:defRPr/>
            </a:pPr>
            <a:r>
              <a:rPr lang="tr-TR"/>
              <a:t>Teşhis</a:t>
            </a:r>
          </a:p>
          <a:p>
            <a:pPr eaLnBrk="1" hangingPunct="1">
              <a:defRPr/>
            </a:pPr>
            <a:r>
              <a:rPr lang="tr-TR"/>
              <a:t>Değerlendirme ve tedavi</a:t>
            </a:r>
          </a:p>
        </p:txBody>
      </p:sp>
      <p:pic>
        <p:nvPicPr>
          <p:cNvPr id="5124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557338"/>
            <a:ext cx="26035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Genel Muayene</a:t>
            </a:r>
          </a:p>
        </p:txBody>
      </p:sp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2800"/>
              <a:t>Davranış</a:t>
            </a:r>
          </a:p>
          <a:p>
            <a:pPr eaLnBrk="1" hangingPunct="1">
              <a:defRPr/>
            </a:pPr>
            <a:r>
              <a:rPr lang="tr-TR" sz="2800"/>
              <a:t>Huy</a:t>
            </a:r>
          </a:p>
          <a:p>
            <a:pPr eaLnBrk="1" hangingPunct="1">
              <a:defRPr/>
            </a:pPr>
            <a:r>
              <a:rPr lang="tr-TR" sz="2800"/>
              <a:t>Besi durumu</a:t>
            </a:r>
          </a:p>
          <a:p>
            <a:pPr eaLnBrk="1" hangingPunct="1">
              <a:defRPr/>
            </a:pPr>
            <a:r>
              <a:rPr lang="tr-TR" sz="2800"/>
              <a:t>Yem yemesi</a:t>
            </a:r>
          </a:p>
          <a:p>
            <a:pPr eaLnBrk="1" hangingPunct="1">
              <a:defRPr/>
            </a:pPr>
            <a:r>
              <a:rPr lang="tr-TR" sz="2800"/>
              <a:t>Solunum</a:t>
            </a:r>
          </a:p>
          <a:p>
            <a:pPr eaLnBrk="1" hangingPunct="1">
              <a:defRPr/>
            </a:pPr>
            <a:r>
              <a:rPr lang="tr-TR" sz="2800"/>
              <a:t>Dolaşım</a:t>
            </a:r>
          </a:p>
          <a:p>
            <a:pPr eaLnBrk="1" hangingPunct="1">
              <a:defRPr/>
            </a:pPr>
            <a:r>
              <a:rPr lang="tr-TR" sz="2800"/>
              <a:t>Hareket sistemleri</a:t>
            </a:r>
          </a:p>
          <a:p>
            <a:pPr eaLnBrk="1" hangingPunct="1">
              <a:defRPr/>
            </a:pPr>
            <a:r>
              <a:rPr lang="tr-TR" sz="2800"/>
              <a:t>Patolojik bulgular</a:t>
            </a:r>
          </a:p>
        </p:txBody>
      </p:sp>
      <p:pic>
        <p:nvPicPr>
          <p:cNvPr id="6148" name="Resi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4" y="1708151"/>
            <a:ext cx="41878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94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Özel Muayene </a:t>
            </a:r>
          </a:p>
        </p:txBody>
      </p:sp>
      <p:sp>
        <p:nvSpPr>
          <p:cNvPr id="512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/>
              <a:t>Morfolojik muayene</a:t>
            </a:r>
          </a:p>
          <a:p>
            <a:pPr eaLnBrk="1" hangingPunct="1">
              <a:defRPr/>
            </a:pPr>
            <a:r>
              <a:rPr lang="tr-TR"/>
              <a:t>Fonksiyonel muayene</a:t>
            </a:r>
          </a:p>
          <a:p>
            <a:pPr eaLnBrk="1" hangingPunct="1">
              <a:defRPr/>
            </a:pPr>
            <a:r>
              <a:rPr lang="tr-TR"/>
              <a:t>Spermanın muayenesi</a:t>
            </a:r>
          </a:p>
          <a:p>
            <a:pPr eaLnBrk="1" hangingPunct="1">
              <a:defRPr/>
            </a:pPr>
            <a:r>
              <a:rPr lang="tr-TR"/>
              <a:t>Mikrobiyolojik muayene</a:t>
            </a:r>
          </a:p>
        </p:txBody>
      </p:sp>
      <p:pic>
        <p:nvPicPr>
          <p:cNvPr id="7172" name="Resim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2" t="15907" r="20074" b="7980"/>
          <a:stretch>
            <a:fillRect/>
          </a:stretch>
        </p:blipFill>
        <p:spPr bwMode="auto">
          <a:xfrm>
            <a:off x="7270751" y="1268414"/>
            <a:ext cx="3095625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24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/>
              <a:t>Genital organların morfolojik muayenesi</a:t>
            </a:r>
          </a:p>
        </p:txBody>
      </p:sp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74825" y="1700213"/>
            <a:ext cx="8007350" cy="4191000"/>
          </a:xfrm>
        </p:spPr>
        <p:txBody>
          <a:bodyPr/>
          <a:lstStyle/>
          <a:p>
            <a:pPr eaLnBrk="1" hangingPunct="1">
              <a:defRPr/>
            </a:pPr>
            <a:r>
              <a:rPr lang="tr-TR" dirty="0"/>
              <a:t>Dış muayene</a:t>
            </a:r>
          </a:p>
          <a:p>
            <a:pPr lvl="1" eaLnBrk="1" hangingPunct="1">
              <a:defRPr/>
            </a:pPr>
            <a:r>
              <a:rPr lang="tr-TR" dirty="0" err="1"/>
              <a:t>Scrotum</a:t>
            </a:r>
            <a:endParaRPr lang="tr-TR" dirty="0"/>
          </a:p>
          <a:p>
            <a:pPr lvl="1" eaLnBrk="1" hangingPunct="1">
              <a:defRPr/>
            </a:pPr>
            <a:r>
              <a:rPr lang="tr-TR" dirty="0"/>
              <a:t>Testis</a:t>
            </a:r>
          </a:p>
          <a:p>
            <a:pPr lvl="1" eaLnBrk="1" hangingPunct="1">
              <a:defRPr/>
            </a:pPr>
            <a:r>
              <a:rPr lang="tr-TR" dirty="0" err="1"/>
              <a:t>Epididimis</a:t>
            </a:r>
            <a:endParaRPr lang="tr-TR" dirty="0"/>
          </a:p>
          <a:p>
            <a:pPr lvl="1" eaLnBrk="1" hangingPunct="1">
              <a:defRPr/>
            </a:pPr>
            <a:r>
              <a:rPr lang="tr-TR" dirty="0" err="1"/>
              <a:t>Funiculus</a:t>
            </a:r>
            <a:r>
              <a:rPr lang="tr-TR" dirty="0"/>
              <a:t> </a:t>
            </a:r>
            <a:r>
              <a:rPr lang="tr-TR" dirty="0" err="1"/>
              <a:t>spermaticus</a:t>
            </a:r>
            <a:endParaRPr lang="tr-TR" dirty="0"/>
          </a:p>
          <a:p>
            <a:pPr lvl="1" eaLnBrk="1" hangingPunct="1">
              <a:defRPr/>
            </a:pPr>
            <a:r>
              <a:rPr lang="tr-TR" dirty="0"/>
              <a:t>Penis, </a:t>
            </a:r>
            <a:r>
              <a:rPr lang="tr-TR" dirty="0" err="1"/>
              <a:t>preputium</a:t>
            </a:r>
            <a:endParaRPr lang="tr-TR" dirty="0"/>
          </a:p>
          <a:p>
            <a:pPr eaLnBrk="1" hangingPunct="1">
              <a:defRPr/>
            </a:pPr>
            <a:r>
              <a:rPr lang="tr-TR" dirty="0"/>
              <a:t>İç muayene</a:t>
            </a:r>
          </a:p>
          <a:p>
            <a:pPr lvl="1" eaLnBrk="1" hangingPunct="1">
              <a:defRPr/>
            </a:pPr>
            <a:r>
              <a:rPr lang="tr-TR" dirty="0"/>
              <a:t>Eklenti bezleri</a:t>
            </a:r>
          </a:p>
          <a:p>
            <a:pPr lvl="1" eaLnBrk="1" hangingPunct="1">
              <a:defRPr/>
            </a:pPr>
            <a:endParaRPr lang="tr-TR" dirty="0"/>
          </a:p>
        </p:txBody>
      </p:sp>
      <p:pic>
        <p:nvPicPr>
          <p:cNvPr id="8196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9" y="1651001"/>
            <a:ext cx="4244975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76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sp>
        <p:nvSpPr>
          <p:cNvPr id="51203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" t="19427" r="3357" b="7465"/>
          <a:stretch>
            <a:fillRect/>
          </a:stretch>
        </p:blipFill>
        <p:spPr bwMode="auto">
          <a:xfrm>
            <a:off x="2362200" y="309564"/>
            <a:ext cx="4699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4373563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513" y="2268539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6" y="176213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Resim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35992" r="9166" b="7356"/>
          <a:stretch>
            <a:fillRect/>
          </a:stretch>
        </p:blipFill>
        <p:spPr bwMode="auto">
          <a:xfrm>
            <a:off x="1714501" y="3206751"/>
            <a:ext cx="5389563" cy="291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39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tr-TR" sz="3200" dirty="0"/>
              <a:t>Dış muayene</a:t>
            </a: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tr-TR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0" t="10057" r="17299"/>
          <a:stretch>
            <a:fillRect/>
          </a:stretch>
        </p:blipFill>
        <p:spPr bwMode="auto">
          <a:xfrm>
            <a:off x="1925639" y="1412875"/>
            <a:ext cx="42767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64" y="33339"/>
            <a:ext cx="424973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9" y="5305426"/>
            <a:ext cx="34575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6" y="4143376"/>
            <a:ext cx="19335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4" y="4676776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1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tr-TR" dirty="0"/>
          </a:p>
        </p:txBody>
      </p:sp>
      <p:pic>
        <p:nvPicPr>
          <p:cNvPr id="11268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346076"/>
            <a:ext cx="743743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24802" r="9837" b="36000"/>
          <a:stretch>
            <a:fillRect/>
          </a:stretch>
        </p:blipFill>
        <p:spPr bwMode="auto">
          <a:xfrm>
            <a:off x="2362201" y="4194175"/>
            <a:ext cx="7485063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4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pic>
        <p:nvPicPr>
          <p:cNvPr id="12292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17801" r="9837" b="19200"/>
          <a:stretch>
            <a:fillRect/>
          </a:stretch>
        </p:blipFill>
        <p:spPr bwMode="auto">
          <a:xfrm>
            <a:off x="2119313" y="971550"/>
            <a:ext cx="8247062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42137"/>
      </p:ext>
    </p:extLst>
  </p:cSld>
  <p:clrMapOvr>
    <a:masterClrMapping/>
  </p:clrMapOvr>
</p:sld>
</file>

<file path=ppt/theme/theme1.xml><?xml version="1.0" encoding="utf-8"?>
<a:theme xmlns:a="http://schemas.openxmlformats.org/drawingml/2006/main" name="Glass Layers">
  <a:themeElements>
    <a:clrScheme name="Glass Layers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Geniş ekran</PresentationFormat>
  <Paragraphs>40</Paragraphs>
  <Slides>18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Wingdings</vt:lpstr>
      <vt:lpstr>Glass Layers</vt:lpstr>
      <vt:lpstr>ANDROLOJİK MUAYENELER</vt:lpstr>
      <vt:lpstr>ANDROLOJİK MUAYENE SİSTEMATİĞİ </vt:lpstr>
      <vt:lpstr>Genel Muayene</vt:lpstr>
      <vt:lpstr>Özel Muayene </vt:lpstr>
      <vt:lpstr>Genital organların morfolojik muayenesi</vt:lpstr>
      <vt:lpstr>PowerPoint Sunusu</vt:lpstr>
      <vt:lpstr>Dış muayene</vt:lpstr>
      <vt:lpstr>PowerPoint Sunusu</vt:lpstr>
      <vt:lpstr>PowerPoint Sunusu</vt:lpstr>
      <vt:lpstr>PowerPoint Sunusu</vt:lpstr>
      <vt:lpstr>İç muayene</vt:lpstr>
      <vt:lpstr>PowerPoint Sunusu</vt:lpstr>
      <vt:lpstr>Genital organların fonksiyonel muayenesi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ANDROLOJİK MUAYENELER</dc:title>
  <dc:creator>Akcay</dc:creator>
  <cp:lastModifiedBy>Akcay</cp:lastModifiedBy>
  <cp:revision>1</cp:revision>
  <dcterms:created xsi:type="dcterms:W3CDTF">2024-03-27T07:22:12Z</dcterms:created>
  <dcterms:modified xsi:type="dcterms:W3CDTF">2024-03-27T07:22:27Z</dcterms:modified>
</cp:coreProperties>
</file>