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42" r:id="rId3"/>
    <p:sldId id="343" r:id="rId4"/>
    <p:sldId id="344" r:id="rId5"/>
    <p:sldId id="346" r:id="rId6"/>
    <p:sldId id="347" r:id="rId7"/>
    <p:sldId id="348" r:id="rId8"/>
    <p:sldId id="349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5FA91-E80F-4428-8EE4-0ADBAFADCBAE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B631B-B4EE-40B3-9A37-20AF9C6441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48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Google Shape;26341;g8fb8d6ea64_0_562:notes">
            <a:extLst>
              <a:ext uri="{FF2B5EF4-FFF2-40B4-BE49-F238E27FC236}">
                <a16:creationId xmlns:a16="http://schemas.microsoft.com/office/drawing/2014/main" id="{17D238D4-986C-1C3B-BF36-3F363AE782C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Google Shape;26342;g8fb8d6ea64_0_562:notes">
            <a:extLst>
              <a:ext uri="{FF2B5EF4-FFF2-40B4-BE49-F238E27FC236}">
                <a16:creationId xmlns:a16="http://schemas.microsoft.com/office/drawing/2014/main" id="{4BBA2087-88C5-3265-65D0-866FBE5C66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Google Shape;35681;gb3b9ff3401_0_14837:notes">
            <a:extLst>
              <a:ext uri="{FF2B5EF4-FFF2-40B4-BE49-F238E27FC236}">
                <a16:creationId xmlns:a16="http://schemas.microsoft.com/office/drawing/2014/main" id="{FAFFFB8E-0136-6FC9-EF31-EA99CD07FA1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Google Shape;35682;gb3b9ff3401_0_14837:notes">
            <a:extLst>
              <a:ext uri="{FF2B5EF4-FFF2-40B4-BE49-F238E27FC236}">
                <a16:creationId xmlns:a16="http://schemas.microsoft.com/office/drawing/2014/main" id="{8041AFC0-A3FF-E45D-6067-0AC2212832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Google Shape;26341;g8fb8d6ea64_0_562:notes">
            <a:extLst>
              <a:ext uri="{FF2B5EF4-FFF2-40B4-BE49-F238E27FC236}">
                <a16:creationId xmlns:a16="http://schemas.microsoft.com/office/drawing/2014/main" id="{5EBA8A60-3B47-BF27-21FA-9E44CE96586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Google Shape;26342;g8fb8d6ea64_0_562:notes">
            <a:extLst>
              <a:ext uri="{FF2B5EF4-FFF2-40B4-BE49-F238E27FC236}">
                <a16:creationId xmlns:a16="http://schemas.microsoft.com/office/drawing/2014/main" id="{27FC562A-38C1-F418-285B-75465E1A80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Google Shape;26341;g8fb8d6ea64_0_562:notes">
            <a:extLst>
              <a:ext uri="{FF2B5EF4-FFF2-40B4-BE49-F238E27FC236}">
                <a16:creationId xmlns:a16="http://schemas.microsoft.com/office/drawing/2014/main" id="{BFC033FC-6831-B894-D6D8-B27405C167D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Google Shape;26342;g8fb8d6ea64_0_562:notes">
            <a:extLst>
              <a:ext uri="{FF2B5EF4-FFF2-40B4-BE49-F238E27FC236}">
                <a16:creationId xmlns:a16="http://schemas.microsoft.com/office/drawing/2014/main" id="{670934C0-6D3D-2D91-697A-D13D96AD61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D7380D-9F42-A3BC-B484-0C9FE71A0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40D9D7A-1027-B162-4E05-E873B330A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6D29AEF-EBE8-DB4A-A1BB-FA284285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7934-3978-48E3-8416-507478B12979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F3D4F8A-696B-9C56-7FE5-E488E8B4F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B209CDE-096B-EABD-54A4-0EF7DF22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C92E-F26B-4D95-86B8-7570C3D55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79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A4BBD3-5FC0-FD6B-4276-9E772322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26B7DC-1EAC-2EF2-37EB-04B81C900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97FCC3C-B6C9-D2DD-1D33-CADD6E7F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7934-3978-48E3-8416-507478B12979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B4876FB-6374-63C7-7A8A-9F97CF714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A1201D8-39A9-8389-17A3-A75FECFF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C92E-F26B-4D95-86B8-7570C3D55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204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E95BAEF8-AAC2-0CFA-FFFC-00C0DF49E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BA7E25C-D4D2-1FDB-BEE7-3ABBFB183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13CE250-026E-5202-D0C9-93A762D3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7934-3978-48E3-8416-507478B12979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09ACD7B-CC3C-449F-34F3-1E85DBEA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C92894-A495-13C1-4CB9-68DE701E4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C92E-F26B-4D95-86B8-7570C3D55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457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74AD1-4C81-2B7D-8970-9D6F0E1A7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F8117D-738A-A718-F881-989681A60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24D04-E164-B7D5-4900-791342FC6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26E9A-33DE-43AE-8CFF-87A84EE6A6A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940053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3AC86-9662-BF0D-665F-D7851F375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CF683-AE9D-FDB7-DDC3-948C61F37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4DD8C-2B93-9F24-87A9-096C298E3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2143B-0A31-42AA-97DA-E7B9FD3AE26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223955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16A24-B98C-775D-26EC-A548F26D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07ABA5-BCC9-B6F7-7AC1-3F984515F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D5AF0A-EF1D-2176-ADF3-357017025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99D70-12BA-4268-8CC7-17BBA5A72586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85298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9464A-6226-A818-9CCF-4B05CB1B6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5F443-DA95-AACC-4C58-C5C2FDAEC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A7DC3-C4D8-66E5-643C-E5D6D82A3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D8353-14F0-4469-AADD-03B7E797CAC3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9617818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42272D-E515-27AD-08C5-144202AD0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F7604-BDD0-934F-0CDD-ACE05354C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8ABA2B-9869-3BF0-C5AC-9AA5B9F64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7A3A-4966-424D-A226-D5F2A9E1598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918204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176A11-9292-5F38-CB1E-AEA4F833A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1A48D3-FCA1-ECE6-6403-785E31B3F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BFC3B4-FAC8-9F9A-4164-58E695DB1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5389B-35EB-49B6-B25D-36C8FDF17A8D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62752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275D18-503C-8A4C-4EC3-2CFC8D396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BF3C2-DD72-FAB8-9C42-38ED6C4B5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041D2D-EA77-34D2-CACC-F23507B8D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A3FDE-C3BB-4D0E-8F5C-6F47C91CEB4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192486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8DA21-817F-8D1B-B694-5E6710C65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7D6B6-D78A-D3EB-292D-F30595B54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C49A6-32F9-91C1-E85C-F52897B28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80544-9E29-44A4-9949-D7EE217081D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0857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8758DC-0896-78C9-C8BB-C6E5899F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35AD1A2-9AD6-1140-D6D4-73C3DCDFC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6599BBC-4ACF-3DBC-0B51-EEB96886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7934-3978-48E3-8416-507478B12979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C188CBB-3C5B-02EE-383A-B4B019611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A001B2-3D70-F9CC-CD02-8BF372C3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C92E-F26B-4D95-86B8-7570C3D55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01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F189D-FD41-B2CB-C275-8C25971F9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A1EB2-38B9-D0A1-172D-F6EB3B579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44025-EA0C-4245-8107-38D059766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ADCF8-EAED-4FE3-8D2E-675FE503301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823171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3281E-9865-87AF-B278-31551267D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DA9392-84D5-CED8-1D1B-77D02250A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9529B-C97E-EE45-DE51-914B351CD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EF8C0-2A2E-43B9-9A67-869D45CA775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370219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66F37-FB9B-3FFC-7FBE-9F3B53620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053615-806B-E4E5-5062-BE21DCA66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DAB01-9767-806C-C234-D29A86F52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B044B-3B04-43D0-B4DB-0A66ECDADD44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772138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9" name="Google Shape;16989;p23"/>
          <p:cNvSpPr txBox="1">
            <a:spLocks noGrp="1"/>
          </p:cNvSpPr>
          <p:nvPr>
            <p:ph type="title"/>
          </p:nvPr>
        </p:nvSpPr>
        <p:spPr>
          <a:xfrm>
            <a:off x="6791200" y="1817533"/>
            <a:ext cx="4450000" cy="14028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0" name="Google Shape;16990;p23"/>
          <p:cNvSpPr txBox="1">
            <a:spLocks noGrp="1"/>
          </p:cNvSpPr>
          <p:nvPr>
            <p:ph type="subTitle" idx="1"/>
          </p:nvPr>
        </p:nvSpPr>
        <p:spPr>
          <a:xfrm>
            <a:off x="6791200" y="3374385"/>
            <a:ext cx="4450000" cy="162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310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07;p4">
            <a:extLst>
              <a:ext uri="{FF2B5EF4-FFF2-40B4-BE49-F238E27FC236}">
                <a16:creationId xmlns:a16="http://schemas.microsoft.com/office/drawing/2014/main" id="{541EF655-228C-6C7A-7EA4-DB3DFF747C3C}"/>
              </a:ext>
            </a:extLst>
          </p:cNvPr>
          <p:cNvGrpSpPr>
            <a:grpSpLocks/>
          </p:cNvGrpSpPr>
          <p:nvPr/>
        </p:nvGrpSpPr>
        <p:grpSpPr bwMode="auto">
          <a:xfrm rot="2855698">
            <a:off x="-642407" y="5417080"/>
            <a:ext cx="1282700" cy="1919817"/>
            <a:chOff x="1916600" y="2548900"/>
            <a:chExt cx="516750" cy="772675"/>
          </a:xfrm>
        </p:grpSpPr>
        <p:sp>
          <p:nvSpPr>
            <p:cNvPr id="3" name="Google Shape;3408;p4">
              <a:extLst>
                <a:ext uri="{FF2B5EF4-FFF2-40B4-BE49-F238E27FC236}">
                  <a16:creationId xmlns:a16="http://schemas.microsoft.com/office/drawing/2014/main" id="{463E6C8A-115A-F026-99A3-D21C1FAF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550750"/>
              <a:ext cx="509600" cy="629325"/>
            </a:xfrm>
            <a:custGeom>
              <a:avLst/>
              <a:gdLst>
                <a:gd name="T0" fmla="*/ 53390625 w 20384"/>
                <a:gd name="T1" fmla="*/ 0 h 25173"/>
                <a:gd name="T2" fmla="*/ 30140625 w 20384"/>
                <a:gd name="T3" fmla="*/ 53578125 h 25173"/>
                <a:gd name="T4" fmla="*/ 11531250 w 20384"/>
                <a:gd name="T5" fmla="*/ 106968750 h 25173"/>
                <a:gd name="T6" fmla="*/ 11531250 w 20384"/>
                <a:gd name="T7" fmla="*/ 167437500 h 25173"/>
                <a:gd name="T8" fmla="*/ 27343750 w 20384"/>
                <a:gd name="T9" fmla="*/ 251703125 h 25173"/>
                <a:gd name="T10" fmla="*/ 104375000 w 20384"/>
                <a:gd name="T11" fmla="*/ 375421875 h 25173"/>
                <a:gd name="T12" fmla="*/ 157421875 w 20384"/>
                <a:gd name="T13" fmla="*/ 393328125 h 25173"/>
                <a:gd name="T14" fmla="*/ 165937500 w 20384"/>
                <a:gd name="T15" fmla="*/ 391234375 h 25173"/>
                <a:gd name="T16" fmla="*/ 218421875 w 20384"/>
                <a:gd name="T17" fmla="*/ 368187500 h 25173"/>
                <a:gd name="T18" fmla="*/ 225656250 w 20384"/>
                <a:gd name="T19" fmla="*/ 370218750 h 25173"/>
                <a:gd name="T20" fmla="*/ 244078125 w 20384"/>
                <a:gd name="T21" fmla="*/ 390671875 h 25173"/>
                <a:gd name="T22" fmla="*/ 253375000 w 20384"/>
                <a:gd name="T23" fmla="*/ 341937500 h 25173"/>
                <a:gd name="T24" fmla="*/ 287609375 w 20384"/>
                <a:gd name="T25" fmla="*/ 291890625 h 25173"/>
                <a:gd name="T26" fmla="*/ 299890625 w 20384"/>
                <a:gd name="T27" fmla="*/ 218031250 h 25173"/>
                <a:gd name="T28" fmla="*/ 251156250 w 20384"/>
                <a:gd name="T29" fmla="*/ 118500000 h 25173"/>
                <a:gd name="T30" fmla="*/ 160921875 w 20384"/>
                <a:gd name="T31" fmla="*/ 65296875 h 25173"/>
                <a:gd name="T32" fmla="*/ 93015625 w 20384"/>
                <a:gd name="T33" fmla="*/ 13953125 h 25173"/>
                <a:gd name="T34" fmla="*/ 53390625 w 20384"/>
                <a:gd name="T35" fmla="*/ 0 h 25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384" h="25173" extrusionOk="0">
                  <a:moveTo>
                    <a:pt x="3417" y="0"/>
                  </a:moveTo>
                  <a:cubicBezTo>
                    <a:pt x="3417" y="0"/>
                    <a:pt x="2524" y="2381"/>
                    <a:pt x="1929" y="3429"/>
                  </a:cubicBezTo>
                  <a:cubicBezTo>
                    <a:pt x="1334" y="4465"/>
                    <a:pt x="1488" y="5513"/>
                    <a:pt x="738" y="6846"/>
                  </a:cubicBezTo>
                  <a:cubicBezTo>
                    <a:pt x="0" y="8192"/>
                    <a:pt x="298" y="9382"/>
                    <a:pt x="738" y="10716"/>
                  </a:cubicBezTo>
                  <a:cubicBezTo>
                    <a:pt x="1191" y="12061"/>
                    <a:pt x="965" y="14061"/>
                    <a:pt x="1750" y="16109"/>
                  </a:cubicBezTo>
                  <a:cubicBezTo>
                    <a:pt x="2524" y="18157"/>
                    <a:pt x="5025" y="23491"/>
                    <a:pt x="6680" y="24027"/>
                  </a:cubicBezTo>
                  <a:cubicBezTo>
                    <a:pt x="8017" y="24460"/>
                    <a:pt x="9222" y="25173"/>
                    <a:pt x="10075" y="25173"/>
                  </a:cubicBezTo>
                  <a:cubicBezTo>
                    <a:pt x="10278" y="25173"/>
                    <a:pt x="10461" y="25133"/>
                    <a:pt x="10620" y="25039"/>
                  </a:cubicBezTo>
                  <a:cubicBezTo>
                    <a:pt x="11319" y="24620"/>
                    <a:pt x="13014" y="23564"/>
                    <a:pt x="13979" y="23564"/>
                  </a:cubicBezTo>
                  <a:cubicBezTo>
                    <a:pt x="14165" y="23564"/>
                    <a:pt x="14323" y="23603"/>
                    <a:pt x="14442" y="23694"/>
                  </a:cubicBezTo>
                  <a:cubicBezTo>
                    <a:pt x="15181" y="24265"/>
                    <a:pt x="15621" y="25003"/>
                    <a:pt x="15621" y="25003"/>
                  </a:cubicBezTo>
                  <a:cubicBezTo>
                    <a:pt x="15621" y="25003"/>
                    <a:pt x="15026" y="22622"/>
                    <a:pt x="16216" y="21884"/>
                  </a:cubicBezTo>
                  <a:cubicBezTo>
                    <a:pt x="17407" y="21134"/>
                    <a:pt x="18062" y="19479"/>
                    <a:pt x="18407" y="18681"/>
                  </a:cubicBezTo>
                  <a:cubicBezTo>
                    <a:pt x="18752" y="17859"/>
                    <a:pt x="20384" y="16466"/>
                    <a:pt x="19193" y="13954"/>
                  </a:cubicBezTo>
                  <a:cubicBezTo>
                    <a:pt x="18002" y="11466"/>
                    <a:pt x="16669" y="9382"/>
                    <a:pt x="16074" y="7584"/>
                  </a:cubicBezTo>
                  <a:cubicBezTo>
                    <a:pt x="15478" y="5798"/>
                    <a:pt x="12240" y="5370"/>
                    <a:pt x="10299" y="4179"/>
                  </a:cubicBezTo>
                  <a:cubicBezTo>
                    <a:pt x="8346" y="2989"/>
                    <a:pt x="7584" y="1346"/>
                    <a:pt x="5953" y="893"/>
                  </a:cubicBezTo>
                  <a:cubicBezTo>
                    <a:pt x="4310" y="453"/>
                    <a:pt x="3417" y="0"/>
                    <a:pt x="3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" name="Google Shape;3409;p4">
              <a:extLst>
                <a:ext uri="{FF2B5EF4-FFF2-40B4-BE49-F238E27FC236}">
                  <a16:creationId xmlns:a16="http://schemas.microsoft.com/office/drawing/2014/main" id="{44768057-3502-C6A8-116A-7CF28B695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75" y="2607650"/>
              <a:ext cx="101725" cy="223225"/>
            </a:xfrm>
            <a:custGeom>
              <a:avLst/>
              <a:gdLst>
                <a:gd name="T0" fmla="*/ 515625 w 4069"/>
                <a:gd name="T1" fmla="*/ 0 h 8929"/>
                <a:gd name="T2" fmla="*/ 109375 w 4069"/>
                <a:gd name="T3" fmla="*/ 531250 h 8929"/>
                <a:gd name="T4" fmla="*/ 16859375 w 4069"/>
                <a:gd name="T5" fmla="*/ 31968750 h 8929"/>
                <a:gd name="T6" fmla="*/ 31546875 w 4069"/>
                <a:gd name="T7" fmla="*/ 73453125 h 8929"/>
                <a:gd name="T8" fmla="*/ 61875000 w 4069"/>
                <a:gd name="T9" fmla="*/ 139125000 h 8929"/>
                <a:gd name="T10" fmla="*/ 62484375 w 4069"/>
                <a:gd name="T11" fmla="*/ 139515625 h 8929"/>
                <a:gd name="T12" fmla="*/ 63171875 w 4069"/>
                <a:gd name="T13" fmla="*/ 138203125 h 8929"/>
                <a:gd name="T14" fmla="*/ 31359375 w 4069"/>
                <a:gd name="T15" fmla="*/ 61171875 h 8929"/>
                <a:gd name="T16" fmla="*/ 859375 w 4069"/>
                <a:gd name="T17" fmla="*/ 343750 h 8929"/>
                <a:gd name="T18" fmla="*/ 515625 w 4069"/>
                <a:gd name="T19" fmla="*/ 0 h 89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69" h="8929" extrusionOk="0">
                  <a:moveTo>
                    <a:pt x="33" y="0"/>
                  </a:moveTo>
                  <a:cubicBezTo>
                    <a:pt x="17" y="0"/>
                    <a:pt x="0" y="13"/>
                    <a:pt x="7" y="34"/>
                  </a:cubicBezTo>
                  <a:cubicBezTo>
                    <a:pt x="233" y="808"/>
                    <a:pt x="686" y="1367"/>
                    <a:pt x="1079" y="2046"/>
                  </a:cubicBezTo>
                  <a:cubicBezTo>
                    <a:pt x="1579" y="2880"/>
                    <a:pt x="1757" y="3784"/>
                    <a:pt x="2019" y="4701"/>
                  </a:cubicBezTo>
                  <a:cubicBezTo>
                    <a:pt x="2448" y="6166"/>
                    <a:pt x="3043" y="7666"/>
                    <a:pt x="3960" y="8904"/>
                  </a:cubicBezTo>
                  <a:cubicBezTo>
                    <a:pt x="3970" y="8922"/>
                    <a:pt x="3985" y="8929"/>
                    <a:pt x="3999" y="8929"/>
                  </a:cubicBezTo>
                  <a:cubicBezTo>
                    <a:pt x="4034" y="8929"/>
                    <a:pt x="4068" y="8887"/>
                    <a:pt x="4043" y="8845"/>
                  </a:cubicBezTo>
                  <a:cubicBezTo>
                    <a:pt x="3257" y="7201"/>
                    <a:pt x="2495" y="5689"/>
                    <a:pt x="2007" y="3915"/>
                  </a:cubicBezTo>
                  <a:cubicBezTo>
                    <a:pt x="1590" y="2439"/>
                    <a:pt x="638" y="1403"/>
                    <a:pt x="55" y="22"/>
                  </a:cubicBezTo>
                  <a:cubicBezTo>
                    <a:pt x="55" y="7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" name="Google Shape;3410;p4">
              <a:extLst>
                <a:ext uri="{FF2B5EF4-FFF2-40B4-BE49-F238E27FC236}">
                  <a16:creationId xmlns:a16="http://schemas.microsoft.com/office/drawing/2014/main" id="{1F645A19-14C7-D531-6101-85BD7D1E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525" y="2729325"/>
              <a:ext cx="38325" cy="94225"/>
            </a:xfrm>
            <a:custGeom>
              <a:avLst/>
              <a:gdLst>
                <a:gd name="T0" fmla="*/ 578125 w 1533"/>
                <a:gd name="T1" fmla="*/ 15625 h 3769"/>
                <a:gd name="T2" fmla="*/ 15625 w 1533"/>
                <a:gd name="T3" fmla="*/ 578125 h 3769"/>
                <a:gd name="T4" fmla="*/ 23078125 w 1533"/>
                <a:gd name="T5" fmla="*/ 58609375 h 3769"/>
                <a:gd name="T6" fmla="*/ 23421875 w 1533"/>
                <a:gd name="T7" fmla="*/ 58890625 h 3769"/>
                <a:gd name="T8" fmla="*/ 23828125 w 1533"/>
                <a:gd name="T9" fmla="*/ 58250000 h 3769"/>
                <a:gd name="T10" fmla="*/ 578125 w 1533"/>
                <a:gd name="T11" fmla="*/ 15625 h 3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3" h="3769" extrusionOk="0">
                  <a:moveTo>
                    <a:pt x="37" y="1"/>
                  </a:moveTo>
                  <a:cubicBezTo>
                    <a:pt x="37" y="1"/>
                    <a:pt x="1" y="13"/>
                    <a:pt x="1" y="37"/>
                  </a:cubicBezTo>
                  <a:cubicBezTo>
                    <a:pt x="418" y="1287"/>
                    <a:pt x="894" y="2573"/>
                    <a:pt x="1477" y="3751"/>
                  </a:cubicBezTo>
                  <a:cubicBezTo>
                    <a:pt x="1481" y="3764"/>
                    <a:pt x="1490" y="3769"/>
                    <a:pt x="1499" y="3769"/>
                  </a:cubicBezTo>
                  <a:cubicBezTo>
                    <a:pt x="1515" y="3769"/>
                    <a:pt x="1533" y="3751"/>
                    <a:pt x="1525" y="3728"/>
                  </a:cubicBezTo>
                  <a:cubicBezTo>
                    <a:pt x="1132" y="2477"/>
                    <a:pt x="584" y="119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" name="Google Shape;3411;p4">
              <a:extLst>
                <a:ext uri="{FF2B5EF4-FFF2-40B4-BE49-F238E27FC236}">
                  <a16:creationId xmlns:a16="http://schemas.microsoft.com/office/drawing/2014/main" id="{F2D934DF-712A-FE1F-BF0A-7CAD5BA8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50" y="2703475"/>
              <a:ext cx="18075" cy="33450"/>
            </a:xfrm>
            <a:custGeom>
              <a:avLst/>
              <a:gdLst>
                <a:gd name="T0" fmla="*/ 375000 w 723"/>
                <a:gd name="T1" fmla="*/ 15625 h 1338"/>
                <a:gd name="T2" fmla="*/ 125000 w 723"/>
                <a:gd name="T3" fmla="*/ 359375 h 1338"/>
                <a:gd name="T4" fmla="*/ 10921875 w 723"/>
                <a:gd name="T5" fmla="*/ 20828125 h 1338"/>
                <a:gd name="T6" fmla="*/ 11000000 w 723"/>
                <a:gd name="T7" fmla="*/ 20890625 h 1338"/>
                <a:gd name="T8" fmla="*/ 11296875 w 723"/>
                <a:gd name="T9" fmla="*/ 20640625 h 1338"/>
                <a:gd name="T10" fmla="*/ 500000 w 723"/>
                <a:gd name="T11" fmla="*/ 171875 h 1338"/>
                <a:gd name="T12" fmla="*/ 375000 w 72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3" h="1338" extrusionOk="0">
                  <a:moveTo>
                    <a:pt x="24" y="1"/>
                  </a:moveTo>
                  <a:cubicBezTo>
                    <a:pt x="15" y="1"/>
                    <a:pt x="0" y="15"/>
                    <a:pt x="8" y="23"/>
                  </a:cubicBezTo>
                  <a:cubicBezTo>
                    <a:pt x="211" y="475"/>
                    <a:pt x="449" y="916"/>
                    <a:pt x="699" y="1333"/>
                  </a:cubicBezTo>
                  <a:cubicBezTo>
                    <a:pt x="699" y="1336"/>
                    <a:pt x="701" y="1337"/>
                    <a:pt x="704" y="1337"/>
                  </a:cubicBezTo>
                  <a:cubicBezTo>
                    <a:pt x="711" y="1337"/>
                    <a:pt x="723" y="1329"/>
                    <a:pt x="723" y="1321"/>
                  </a:cubicBezTo>
                  <a:cubicBezTo>
                    <a:pt x="532" y="868"/>
                    <a:pt x="294" y="428"/>
                    <a:pt x="32" y="11"/>
                  </a:cubicBezTo>
                  <a:cubicBezTo>
                    <a:pt x="32" y="4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7" name="Google Shape;3412;p4">
              <a:extLst>
                <a:ext uri="{FF2B5EF4-FFF2-40B4-BE49-F238E27FC236}">
                  <a16:creationId xmlns:a16="http://schemas.microsoft.com/office/drawing/2014/main" id="{BE1C9EB4-8E66-8121-FD12-A0B8B5D5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275" y="2800350"/>
              <a:ext cx="33275" cy="44725"/>
            </a:xfrm>
            <a:custGeom>
              <a:avLst/>
              <a:gdLst>
                <a:gd name="T0" fmla="*/ 578125 w 1331"/>
                <a:gd name="T1" fmla="*/ 15625 h 1789"/>
                <a:gd name="T2" fmla="*/ 375000 w 1331"/>
                <a:gd name="T3" fmla="*/ 265625 h 1789"/>
                <a:gd name="T4" fmla="*/ 0 w 1331"/>
                <a:gd name="T5" fmla="*/ 3625000 h 1789"/>
                <a:gd name="T6" fmla="*/ 250000 w 1331"/>
                <a:gd name="T7" fmla="*/ 4062500 h 1789"/>
                <a:gd name="T8" fmla="*/ 562500 w 1331"/>
                <a:gd name="T9" fmla="*/ 3812500 h 1789"/>
                <a:gd name="T10" fmla="*/ 1218750 w 1331"/>
                <a:gd name="T11" fmla="*/ 2484375 h 1789"/>
                <a:gd name="T12" fmla="*/ 3156250 w 1331"/>
                <a:gd name="T13" fmla="*/ 4921875 h 1789"/>
                <a:gd name="T14" fmla="*/ 8375000 w 1331"/>
                <a:gd name="T15" fmla="*/ 12171875 h 1789"/>
                <a:gd name="T16" fmla="*/ 19531250 w 1331"/>
                <a:gd name="T17" fmla="*/ 27796875 h 1789"/>
                <a:gd name="T18" fmla="*/ 19921875 w 1331"/>
                <a:gd name="T19" fmla="*/ 27953125 h 1789"/>
                <a:gd name="T20" fmla="*/ 20656250 w 1331"/>
                <a:gd name="T21" fmla="*/ 27062500 h 1789"/>
                <a:gd name="T22" fmla="*/ 11531250 w 1331"/>
                <a:gd name="T23" fmla="*/ 12921875 h 1789"/>
                <a:gd name="T24" fmla="*/ 750000 w 1331"/>
                <a:gd name="T25" fmla="*/ 78125 h 1789"/>
                <a:gd name="T26" fmla="*/ 578125 w 1331"/>
                <a:gd name="T27" fmla="*/ 15625 h 17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31" h="1789" extrusionOk="0">
                  <a:moveTo>
                    <a:pt x="37" y="1"/>
                  </a:moveTo>
                  <a:cubicBezTo>
                    <a:pt x="30" y="1"/>
                    <a:pt x="24" y="9"/>
                    <a:pt x="24" y="17"/>
                  </a:cubicBezTo>
                  <a:cubicBezTo>
                    <a:pt x="24" y="89"/>
                    <a:pt x="12" y="172"/>
                    <a:pt x="0" y="232"/>
                  </a:cubicBezTo>
                  <a:cubicBezTo>
                    <a:pt x="0" y="251"/>
                    <a:pt x="7" y="260"/>
                    <a:pt x="16" y="260"/>
                  </a:cubicBezTo>
                  <a:cubicBezTo>
                    <a:pt x="23" y="260"/>
                    <a:pt x="30" y="254"/>
                    <a:pt x="36" y="244"/>
                  </a:cubicBezTo>
                  <a:cubicBezTo>
                    <a:pt x="47" y="182"/>
                    <a:pt x="61" y="159"/>
                    <a:pt x="78" y="159"/>
                  </a:cubicBezTo>
                  <a:cubicBezTo>
                    <a:pt x="111" y="159"/>
                    <a:pt x="154" y="259"/>
                    <a:pt x="202" y="315"/>
                  </a:cubicBezTo>
                  <a:cubicBezTo>
                    <a:pt x="310" y="470"/>
                    <a:pt x="429" y="625"/>
                    <a:pt x="536" y="779"/>
                  </a:cubicBezTo>
                  <a:cubicBezTo>
                    <a:pt x="750" y="1101"/>
                    <a:pt x="964" y="1494"/>
                    <a:pt x="1250" y="1779"/>
                  </a:cubicBezTo>
                  <a:cubicBezTo>
                    <a:pt x="1257" y="1786"/>
                    <a:pt x="1266" y="1789"/>
                    <a:pt x="1275" y="1789"/>
                  </a:cubicBezTo>
                  <a:cubicBezTo>
                    <a:pt x="1301" y="1789"/>
                    <a:pt x="1330" y="1767"/>
                    <a:pt x="1322" y="1732"/>
                  </a:cubicBezTo>
                  <a:cubicBezTo>
                    <a:pt x="1191" y="1398"/>
                    <a:pt x="941" y="1101"/>
                    <a:pt x="738" y="827"/>
                  </a:cubicBezTo>
                  <a:cubicBezTo>
                    <a:pt x="536" y="541"/>
                    <a:pt x="322" y="244"/>
                    <a:pt x="48" y="5"/>
                  </a:cubicBezTo>
                  <a:cubicBezTo>
                    <a:pt x="44" y="2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8" name="Google Shape;3413;p4">
              <a:extLst>
                <a:ext uri="{FF2B5EF4-FFF2-40B4-BE49-F238E27FC236}">
                  <a16:creationId xmlns:a16="http://schemas.microsoft.com/office/drawing/2014/main" id="{D0EA9FAD-F9A9-F78D-F97A-FCC9B5E6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200" y="2790500"/>
              <a:ext cx="30925" cy="52575"/>
            </a:xfrm>
            <a:custGeom>
              <a:avLst/>
              <a:gdLst>
                <a:gd name="T0" fmla="*/ 640625 w 1237"/>
                <a:gd name="T1" fmla="*/ 0 h 2103"/>
                <a:gd name="T2" fmla="*/ 109375 w 1237"/>
                <a:gd name="T3" fmla="*/ 656250 h 2103"/>
                <a:gd name="T4" fmla="*/ 17968750 w 1237"/>
                <a:gd name="T5" fmla="*/ 32656250 h 2103"/>
                <a:gd name="T6" fmla="*/ 18453125 w 1237"/>
                <a:gd name="T7" fmla="*/ 32859375 h 2103"/>
                <a:gd name="T8" fmla="*/ 18906250 w 1237"/>
                <a:gd name="T9" fmla="*/ 32093750 h 2103"/>
                <a:gd name="T10" fmla="*/ 1234375 w 1237"/>
                <a:gd name="T11" fmla="*/ 468750 h 2103"/>
                <a:gd name="T12" fmla="*/ 640625 w 1237"/>
                <a:gd name="T13" fmla="*/ 0 h 2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7" h="2103" extrusionOk="0">
                  <a:moveTo>
                    <a:pt x="41" y="0"/>
                  </a:moveTo>
                  <a:cubicBezTo>
                    <a:pt x="20" y="0"/>
                    <a:pt x="1" y="16"/>
                    <a:pt x="7" y="42"/>
                  </a:cubicBezTo>
                  <a:cubicBezTo>
                    <a:pt x="198" y="780"/>
                    <a:pt x="591" y="1578"/>
                    <a:pt x="1150" y="2090"/>
                  </a:cubicBezTo>
                  <a:cubicBezTo>
                    <a:pt x="1159" y="2099"/>
                    <a:pt x="1170" y="2103"/>
                    <a:pt x="1181" y="2103"/>
                  </a:cubicBezTo>
                  <a:cubicBezTo>
                    <a:pt x="1210" y="2103"/>
                    <a:pt x="1236" y="2072"/>
                    <a:pt x="1210" y="2054"/>
                  </a:cubicBezTo>
                  <a:cubicBezTo>
                    <a:pt x="817" y="1364"/>
                    <a:pt x="388" y="745"/>
                    <a:pt x="79" y="30"/>
                  </a:cubicBezTo>
                  <a:cubicBezTo>
                    <a:pt x="74" y="9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9" name="Google Shape;3414;p4">
              <a:extLst>
                <a:ext uri="{FF2B5EF4-FFF2-40B4-BE49-F238E27FC236}">
                  <a16:creationId xmlns:a16="http://schemas.microsoft.com/office/drawing/2014/main" id="{CA15C6F1-7321-1FB5-93FB-53D2B350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025" y="2789875"/>
              <a:ext cx="40250" cy="62900"/>
            </a:xfrm>
            <a:custGeom>
              <a:avLst/>
              <a:gdLst>
                <a:gd name="T0" fmla="*/ 1171875 w 1610"/>
                <a:gd name="T1" fmla="*/ 15625 h 2516"/>
                <a:gd name="T2" fmla="*/ 125000 w 1610"/>
                <a:gd name="T3" fmla="*/ 1046875 h 2516"/>
                <a:gd name="T4" fmla="*/ 24125000 w 1610"/>
                <a:gd name="T5" fmla="*/ 39187500 h 2516"/>
                <a:gd name="T6" fmla="*/ 24546875 w 1610"/>
                <a:gd name="T7" fmla="*/ 39312500 h 2516"/>
                <a:gd name="T8" fmla="*/ 24859375 w 1610"/>
                <a:gd name="T9" fmla="*/ 38265625 h 2516"/>
                <a:gd name="T10" fmla="*/ 11468750 w 1610"/>
                <a:gd name="T11" fmla="*/ 20578125 h 2516"/>
                <a:gd name="T12" fmla="*/ 1796875 w 1610"/>
                <a:gd name="T13" fmla="*/ 500000 h 2516"/>
                <a:gd name="T14" fmla="*/ 1171875 w 1610"/>
                <a:gd name="T15" fmla="*/ 15625 h 2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0" h="2516" extrusionOk="0">
                  <a:moveTo>
                    <a:pt x="75" y="1"/>
                  </a:moveTo>
                  <a:cubicBezTo>
                    <a:pt x="41" y="1"/>
                    <a:pt x="0" y="29"/>
                    <a:pt x="8" y="67"/>
                  </a:cubicBezTo>
                  <a:cubicBezTo>
                    <a:pt x="234" y="925"/>
                    <a:pt x="758" y="2020"/>
                    <a:pt x="1544" y="2508"/>
                  </a:cubicBezTo>
                  <a:cubicBezTo>
                    <a:pt x="1554" y="2513"/>
                    <a:pt x="1563" y="2516"/>
                    <a:pt x="1571" y="2516"/>
                  </a:cubicBezTo>
                  <a:cubicBezTo>
                    <a:pt x="1599" y="2516"/>
                    <a:pt x="1610" y="2486"/>
                    <a:pt x="1591" y="2449"/>
                  </a:cubicBezTo>
                  <a:cubicBezTo>
                    <a:pt x="1329" y="2044"/>
                    <a:pt x="996" y="1722"/>
                    <a:pt x="734" y="1317"/>
                  </a:cubicBezTo>
                  <a:cubicBezTo>
                    <a:pt x="484" y="913"/>
                    <a:pt x="293" y="484"/>
                    <a:pt x="115" y="32"/>
                  </a:cubicBezTo>
                  <a:cubicBezTo>
                    <a:pt x="110" y="10"/>
                    <a:pt x="94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0" name="Google Shape;3415;p4">
              <a:extLst>
                <a:ext uri="{FF2B5EF4-FFF2-40B4-BE49-F238E27FC236}">
                  <a16:creationId xmlns:a16="http://schemas.microsoft.com/office/drawing/2014/main" id="{3F651730-CA18-8C34-0D4E-CDAA0508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850" y="2803350"/>
              <a:ext cx="130725" cy="213025"/>
            </a:xfrm>
            <a:custGeom>
              <a:avLst/>
              <a:gdLst>
                <a:gd name="T0" fmla="*/ 500000 w 5229"/>
                <a:gd name="T1" fmla="*/ 15625 h 8521"/>
                <a:gd name="T2" fmla="*/ 125000 w 5229"/>
                <a:gd name="T3" fmla="*/ 437500 h 8521"/>
                <a:gd name="T4" fmla="*/ 41250000 w 5229"/>
                <a:gd name="T5" fmla="*/ 59781250 h 8521"/>
                <a:gd name="T6" fmla="*/ 80312500 w 5229"/>
                <a:gd name="T7" fmla="*/ 132906250 h 8521"/>
                <a:gd name="T8" fmla="*/ 80843750 w 5229"/>
                <a:gd name="T9" fmla="*/ 133125000 h 8521"/>
                <a:gd name="T10" fmla="*/ 81437500 w 5229"/>
                <a:gd name="T11" fmla="*/ 132156250 h 8521"/>
                <a:gd name="T12" fmla="*/ 48312500 w 5229"/>
                <a:gd name="T13" fmla="*/ 65375000 h 8521"/>
                <a:gd name="T14" fmla="*/ 875000 w 5229"/>
                <a:gd name="T15" fmla="*/ 250000 h 8521"/>
                <a:gd name="T16" fmla="*/ 500000 w 5229"/>
                <a:gd name="T17" fmla="*/ 15625 h 8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29" h="8521" extrusionOk="0">
                  <a:moveTo>
                    <a:pt x="32" y="1"/>
                  </a:moveTo>
                  <a:cubicBezTo>
                    <a:pt x="14" y="1"/>
                    <a:pt x="0" y="20"/>
                    <a:pt x="8" y="28"/>
                  </a:cubicBezTo>
                  <a:cubicBezTo>
                    <a:pt x="544" y="1552"/>
                    <a:pt x="1723" y="2552"/>
                    <a:pt x="2640" y="3826"/>
                  </a:cubicBezTo>
                  <a:cubicBezTo>
                    <a:pt x="3688" y="5267"/>
                    <a:pt x="4199" y="7017"/>
                    <a:pt x="5140" y="8506"/>
                  </a:cubicBezTo>
                  <a:cubicBezTo>
                    <a:pt x="5150" y="8516"/>
                    <a:pt x="5162" y="8520"/>
                    <a:pt x="5174" y="8520"/>
                  </a:cubicBezTo>
                  <a:cubicBezTo>
                    <a:pt x="5203" y="8520"/>
                    <a:pt x="5229" y="8492"/>
                    <a:pt x="5212" y="8458"/>
                  </a:cubicBezTo>
                  <a:cubicBezTo>
                    <a:pt x="4700" y="7017"/>
                    <a:pt x="3902" y="5469"/>
                    <a:pt x="3092" y="4184"/>
                  </a:cubicBezTo>
                  <a:cubicBezTo>
                    <a:pt x="2152" y="2731"/>
                    <a:pt x="747" y="1636"/>
                    <a:pt x="56" y="16"/>
                  </a:cubicBezTo>
                  <a:cubicBezTo>
                    <a:pt x="49" y="5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1" name="Google Shape;3416;p4">
              <a:extLst>
                <a:ext uri="{FF2B5EF4-FFF2-40B4-BE49-F238E27FC236}">
                  <a16:creationId xmlns:a16="http://schemas.microsoft.com/office/drawing/2014/main" id="{92B42868-79B9-7723-9A36-45EA4E591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950" y="2916725"/>
              <a:ext cx="43775" cy="105025"/>
            </a:xfrm>
            <a:custGeom>
              <a:avLst/>
              <a:gdLst>
                <a:gd name="T0" fmla="*/ 781250 w 1751"/>
                <a:gd name="T1" fmla="*/ 15625 h 4201"/>
                <a:gd name="T2" fmla="*/ 250000 w 1751"/>
                <a:gd name="T3" fmla="*/ 828125 h 4201"/>
                <a:gd name="T4" fmla="*/ 25750000 w 1751"/>
                <a:gd name="T5" fmla="*/ 65203125 h 4201"/>
                <a:gd name="T6" fmla="*/ 26312500 w 1751"/>
                <a:gd name="T7" fmla="*/ 65625000 h 4201"/>
                <a:gd name="T8" fmla="*/ 27234375 w 1751"/>
                <a:gd name="T9" fmla="*/ 64453125 h 4201"/>
                <a:gd name="T10" fmla="*/ 1187500 w 1751"/>
                <a:gd name="T11" fmla="*/ 281250 h 4201"/>
                <a:gd name="T12" fmla="*/ 781250 w 1751"/>
                <a:gd name="T13" fmla="*/ 15625 h 4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1" h="4201" extrusionOk="0">
                  <a:moveTo>
                    <a:pt x="50" y="1"/>
                  </a:moveTo>
                  <a:cubicBezTo>
                    <a:pt x="27" y="1"/>
                    <a:pt x="0" y="22"/>
                    <a:pt x="16" y="53"/>
                  </a:cubicBezTo>
                  <a:cubicBezTo>
                    <a:pt x="588" y="1423"/>
                    <a:pt x="1147" y="2780"/>
                    <a:pt x="1648" y="4173"/>
                  </a:cubicBezTo>
                  <a:cubicBezTo>
                    <a:pt x="1655" y="4192"/>
                    <a:pt x="1669" y="4200"/>
                    <a:pt x="1684" y="4200"/>
                  </a:cubicBezTo>
                  <a:cubicBezTo>
                    <a:pt x="1715" y="4200"/>
                    <a:pt x="1751" y="4166"/>
                    <a:pt x="1743" y="4125"/>
                  </a:cubicBezTo>
                  <a:cubicBezTo>
                    <a:pt x="1314" y="2732"/>
                    <a:pt x="755" y="1327"/>
                    <a:pt x="76" y="18"/>
                  </a:cubicBezTo>
                  <a:cubicBezTo>
                    <a:pt x="72" y="6"/>
                    <a:pt x="61" y="1"/>
                    <a:pt x="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2" name="Google Shape;3417;p4">
              <a:extLst>
                <a:ext uri="{FF2B5EF4-FFF2-40B4-BE49-F238E27FC236}">
                  <a16:creationId xmlns:a16="http://schemas.microsoft.com/office/drawing/2014/main" id="{9082662C-AF3D-1830-1332-9DE2F440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300" y="2826525"/>
              <a:ext cx="86500" cy="115075"/>
            </a:xfrm>
            <a:custGeom>
              <a:avLst/>
              <a:gdLst>
                <a:gd name="T0" fmla="*/ 1062500 w 3460"/>
                <a:gd name="T1" fmla="*/ 15625 h 4603"/>
                <a:gd name="T2" fmla="*/ 484375 w 3460"/>
                <a:gd name="T3" fmla="*/ 1406250 h 4603"/>
                <a:gd name="T4" fmla="*/ 28390625 w 3460"/>
                <a:gd name="T5" fmla="*/ 30609375 h 4603"/>
                <a:gd name="T6" fmla="*/ 53687500 w 3460"/>
                <a:gd name="T7" fmla="*/ 71906250 h 4603"/>
                <a:gd name="T8" fmla="*/ 54062500 w 3460"/>
                <a:gd name="T9" fmla="*/ 71531250 h 4603"/>
                <a:gd name="T10" fmla="*/ 1421875 w 3460"/>
                <a:gd name="T11" fmla="*/ 93750 h 4603"/>
                <a:gd name="T12" fmla="*/ 1062500 w 3460"/>
                <a:gd name="T13" fmla="*/ 15625 h 4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0" h="4603" extrusionOk="0">
                  <a:moveTo>
                    <a:pt x="68" y="1"/>
                  </a:moveTo>
                  <a:cubicBezTo>
                    <a:pt x="30" y="1"/>
                    <a:pt x="1" y="49"/>
                    <a:pt x="31" y="90"/>
                  </a:cubicBezTo>
                  <a:cubicBezTo>
                    <a:pt x="567" y="768"/>
                    <a:pt x="1245" y="1316"/>
                    <a:pt x="1817" y="1959"/>
                  </a:cubicBezTo>
                  <a:cubicBezTo>
                    <a:pt x="2543" y="2745"/>
                    <a:pt x="3031" y="3614"/>
                    <a:pt x="3436" y="4602"/>
                  </a:cubicBezTo>
                  <a:cubicBezTo>
                    <a:pt x="3436" y="4602"/>
                    <a:pt x="3460" y="4602"/>
                    <a:pt x="3460" y="4578"/>
                  </a:cubicBezTo>
                  <a:cubicBezTo>
                    <a:pt x="3067" y="2768"/>
                    <a:pt x="1495" y="1137"/>
                    <a:pt x="91" y="6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3" name="Google Shape;3418;p4">
              <a:extLst>
                <a:ext uri="{FF2B5EF4-FFF2-40B4-BE49-F238E27FC236}">
                  <a16:creationId xmlns:a16="http://schemas.microsoft.com/office/drawing/2014/main" id="{48031D27-6C21-F211-1022-AD549670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125" y="2787850"/>
              <a:ext cx="32600" cy="58150"/>
            </a:xfrm>
            <a:custGeom>
              <a:avLst/>
              <a:gdLst>
                <a:gd name="T0" fmla="*/ 578125 w 1304"/>
                <a:gd name="T1" fmla="*/ 15625 h 2326"/>
                <a:gd name="T2" fmla="*/ 140625 w 1304"/>
                <a:gd name="T3" fmla="*/ 453125 h 2326"/>
                <a:gd name="T4" fmla="*/ 19687500 w 1304"/>
                <a:gd name="T5" fmla="*/ 36171875 h 2326"/>
                <a:gd name="T6" fmla="*/ 19921875 w 1304"/>
                <a:gd name="T7" fmla="*/ 36328125 h 2326"/>
                <a:gd name="T8" fmla="*/ 20234375 w 1304"/>
                <a:gd name="T9" fmla="*/ 35984375 h 2326"/>
                <a:gd name="T10" fmla="*/ 703125 w 1304"/>
                <a:gd name="T11" fmla="*/ 78125 h 2326"/>
                <a:gd name="T12" fmla="*/ 578125 w 1304"/>
                <a:gd name="T13" fmla="*/ 15625 h 2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4" h="2326" extrusionOk="0">
                  <a:moveTo>
                    <a:pt x="37" y="1"/>
                  </a:moveTo>
                  <a:cubicBezTo>
                    <a:pt x="24" y="1"/>
                    <a:pt x="1" y="12"/>
                    <a:pt x="9" y="29"/>
                  </a:cubicBezTo>
                  <a:cubicBezTo>
                    <a:pt x="259" y="827"/>
                    <a:pt x="700" y="1684"/>
                    <a:pt x="1260" y="2315"/>
                  </a:cubicBezTo>
                  <a:cubicBezTo>
                    <a:pt x="1263" y="2323"/>
                    <a:pt x="1269" y="2325"/>
                    <a:pt x="1275" y="2325"/>
                  </a:cubicBezTo>
                  <a:cubicBezTo>
                    <a:pt x="1289" y="2325"/>
                    <a:pt x="1303" y="2312"/>
                    <a:pt x="1295" y="2303"/>
                  </a:cubicBezTo>
                  <a:cubicBezTo>
                    <a:pt x="831" y="1541"/>
                    <a:pt x="402" y="827"/>
                    <a:pt x="45" y="5"/>
                  </a:cubicBezTo>
                  <a:cubicBezTo>
                    <a:pt x="45" y="2"/>
                    <a:pt x="42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4" name="Google Shape;3419;p4">
              <a:extLst>
                <a:ext uri="{FF2B5EF4-FFF2-40B4-BE49-F238E27FC236}">
                  <a16:creationId xmlns:a16="http://schemas.microsoft.com/office/drawing/2014/main" id="{CAC12F55-767B-4D09-A0B0-1649B617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550" y="2821600"/>
              <a:ext cx="32075" cy="44050"/>
            </a:xfrm>
            <a:custGeom>
              <a:avLst/>
              <a:gdLst>
                <a:gd name="T0" fmla="*/ 15625 w 1283"/>
                <a:gd name="T1" fmla="*/ 15625 h 1762"/>
                <a:gd name="T2" fmla="*/ 19359375 w 1283"/>
                <a:gd name="T3" fmla="*/ 27359375 h 1762"/>
                <a:gd name="T4" fmla="*/ 19609375 w 1283"/>
                <a:gd name="T5" fmla="*/ 27515625 h 1762"/>
                <a:gd name="T6" fmla="*/ 19921875 w 1283"/>
                <a:gd name="T7" fmla="*/ 27171875 h 1762"/>
                <a:gd name="T8" fmla="*/ 15625 w 1283"/>
                <a:gd name="T9" fmla="*/ 15625 h 1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3" h="1762" extrusionOk="0">
                  <a:moveTo>
                    <a:pt x="1" y="1"/>
                  </a:moveTo>
                  <a:cubicBezTo>
                    <a:pt x="393" y="596"/>
                    <a:pt x="774" y="1227"/>
                    <a:pt x="1239" y="1751"/>
                  </a:cubicBezTo>
                  <a:cubicBezTo>
                    <a:pt x="1242" y="1758"/>
                    <a:pt x="1248" y="1761"/>
                    <a:pt x="1255" y="1761"/>
                  </a:cubicBezTo>
                  <a:cubicBezTo>
                    <a:pt x="1268" y="1761"/>
                    <a:pt x="1283" y="1747"/>
                    <a:pt x="1275" y="1739"/>
                  </a:cubicBezTo>
                  <a:cubicBezTo>
                    <a:pt x="917" y="1132"/>
                    <a:pt x="453" y="5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5" name="Google Shape;3420;p4">
              <a:extLst>
                <a:ext uri="{FF2B5EF4-FFF2-40B4-BE49-F238E27FC236}">
                  <a16:creationId xmlns:a16="http://schemas.microsoft.com/office/drawing/2014/main" id="{D70FB397-1211-BDDB-AF15-9CEEA64E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00" y="2826075"/>
              <a:ext cx="26775" cy="31050"/>
            </a:xfrm>
            <a:custGeom>
              <a:avLst/>
              <a:gdLst>
                <a:gd name="T0" fmla="*/ 0 w 1071"/>
                <a:gd name="T1" fmla="*/ 0 h 1242"/>
                <a:gd name="T2" fmla="*/ 0 w 1071"/>
                <a:gd name="T3" fmla="*/ 0 h 1242"/>
                <a:gd name="T4" fmla="*/ 16000000 w 1071"/>
                <a:gd name="T5" fmla="*/ 19359375 h 1242"/>
                <a:gd name="T6" fmla="*/ 16156250 w 1071"/>
                <a:gd name="T7" fmla="*/ 19390625 h 1242"/>
                <a:gd name="T8" fmla="*/ 16562500 w 1071"/>
                <a:gd name="T9" fmla="*/ 18796875 h 1242"/>
                <a:gd name="T10" fmla="*/ 0 w 1071"/>
                <a:gd name="T11" fmla="*/ 0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1" h="1242" extrusionOk="0">
                  <a:moveTo>
                    <a:pt x="0" y="0"/>
                  </a:moveTo>
                  <a:lnTo>
                    <a:pt x="0" y="0"/>
                  </a:lnTo>
                  <a:cubicBezTo>
                    <a:pt x="286" y="453"/>
                    <a:pt x="596" y="905"/>
                    <a:pt x="1024" y="1239"/>
                  </a:cubicBezTo>
                  <a:cubicBezTo>
                    <a:pt x="1028" y="1240"/>
                    <a:pt x="1031" y="1241"/>
                    <a:pt x="1034" y="1241"/>
                  </a:cubicBezTo>
                  <a:cubicBezTo>
                    <a:pt x="1054" y="1241"/>
                    <a:pt x="1070" y="1213"/>
                    <a:pt x="1060" y="1203"/>
                  </a:cubicBezTo>
                  <a:cubicBezTo>
                    <a:pt x="703" y="810"/>
                    <a:pt x="334" y="42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6" name="Google Shape;3421;p4">
              <a:extLst>
                <a:ext uri="{FF2B5EF4-FFF2-40B4-BE49-F238E27FC236}">
                  <a16:creationId xmlns:a16="http://schemas.microsoft.com/office/drawing/2014/main" id="{BE4C811B-DCA8-F462-A121-73CA1AF1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625" y="2906975"/>
              <a:ext cx="23450" cy="45150"/>
            </a:xfrm>
            <a:custGeom>
              <a:avLst/>
              <a:gdLst>
                <a:gd name="T0" fmla="*/ 781250 w 938"/>
                <a:gd name="T1" fmla="*/ 0 h 1806"/>
                <a:gd name="T2" fmla="*/ 328125 w 938"/>
                <a:gd name="T3" fmla="*/ 609375 h 1806"/>
                <a:gd name="T4" fmla="*/ 13906250 w 938"/>
                <a:gd name="T5" fmla="*/ 27953125 h 1806"/>
                <a:gd name="T6" fmla="*/ 14375000 w 938"/>
                <a:gd name="T7" fmla="*/ 28203125 h 1806"/>
                <a:gd name="T8" fmla="*/ 14656250 w 938"/>
                <a:gd name="T9" fmla="*/ 27765625 h 1806"/>
                <a:gd name="T10" fmla="*/ 890625 w 938"/>
                <a:gd name="T11" fmla="*/ 46875 h 1806"/>
                <a:gd name="T12" fmla="*/ 781250 w 938"/>
                <a:gd name="T13" fmla="*/ 0 h 1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8" h="1806" extrusionOk="0">
                  <a:moveTo>
                    <a:pt x="50" y="0"/>
                  </a:moveTo>
                  <a:cubicBezTo>
                    <a:pt x="33" y="0"/>
                    <a:pt x="1" y="28"/>
                    <a:pt x="21" y="39"/>
                  </a:cubicBezTo>
                  <a:cubicBezTo>
                    <a:pt x="343" y="598"/>
                    <a:pt x="581" y="1229"/>
                    <a:pt x="890" y="1789"/>
                  </a:cubicBezTo>
                  <a:cubicBezTo>
                    <a:pt x="901" y="1800"/>
                    <a:pt x="912" y="1805"/>
                    <a:pt x="920" y="1805"/>
                  </a:cubicBezTo>
                  <a:cubicBezTo>
                    <a:pt x="931" y="1805"/>
                    <a:pt x="938" y="1797"/>
                    <a:pt x="938" y="1777"/>
                  </a:cubicBezTo>
                  <a:cubicBezTo>
                    <a:pt x="771" y="1146"/>
                    <a:pt x="414" y="562"/>
                    <a:pt x="57" y="3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7" name="Google Shape;3422;p4">
              <a:extLst>
                <a:ext uri="{FF2B5EF4-FFF2-40B4-BE49-F238E27FC236}">
                  <a16:creationId xmlns:a16="http://schemas.microsoft.com/office/drawing/2014/main" id="{BC66C080-B0CF-FD9F-250C-B7102525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750" y="2925975"/>
              <a:ext cx="32975" cy="62050"/>
            </a:xfrm>
            <a:custGeom>
              <a:avLst/>
              <a:gdLst>
                <a:gd name="T0" fmla="*/ 562500 w 1319"/>
                <a:gd name="T1" fmla="*/ 0 h 2482"/>
                <a:gd name="T2" fmla="*/ 140625 w 1319"/>
                <a:gd name="T3" fmla="*/ 453125 h 2482"/>
                <a:gd name="T4" fmla="*/ 19671875 w 1319"/>
                <a:gd name="T5" fmla="*/ 38578125 h 2482"/>
                <a:gd name="T6" fmla="*/ 20031250 w 1319"/>
                <a:gd name="T7" fmla="*/ 38781250 h 2482"/>
                <a:gd name="T8" fmla="*/ 20609375 w 1319"/>
                <a:gd name="T9" fmla="*/ 38218750 h 2482"/>
                <a:gd name="T10" fmla="*/ 890625 w 1319"/>
                <a:gd name="T11" fmla="*/ 78125 h 2482"/>
                <a:gd name="T12" fmla="*/ 562500 w 1319"/>
                <a:gd name="T13" fmla="*/ 0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9" h="2482" extrusionOk="0">
                  <a:moveTo>
                    <a:pt x="36" y="0"/>
                  </a:moveTo>
                  <a:cubicBezTo>
                    <a:pt x="17" y="0"/>
                    <a:pt x="0" y="11"/>
                    <a:pt x="9" y="29"/>
                  </a:cubicBezTo>
                  <a:cubicBezTo>
                    <a:pt x="462" y="815"/>
                    <a:pt x="783" y="1696"/>
                    <a:pt x="1259" y="2469"/>
                  </a:cubicBezTo>
                  <a:cubicBezTo>
                    <a:pt x="1263" y="2478"/>
                    <a:pt x="1272" y="2482"/>
                    <a:pt x="1282" y="2482"/>
                  </a:cubicBezTo>
                  <a:cubicBezTo>
                    <a:pt x="1299" y="2482"/>
                    <a:pt x="1319" y="2469"/>
                    <a:pt x="1319" y="2446"/>
                  </a:cubicBezTo>
                  <a:cubicBezTo>
                    <a:pt x="1140" y="1588"/>
                    <a:pt x="581" y="707"/>
                    <a:pt x="57" y="5"/>
                  </a:cubicBezTo>
                  <a:cubicBezTo>
                    <a:pt x="50" y="2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8" name="Google Shape;3423;p4">
              <a:extLst>
                <a:ext uri="{FF2B5EF4-FFF2-40B4-BE49-F238E27FC236}">
                  <a16:creationId xmlns:a16="http://schemas.microsoft.com/office/drawing/2014/main" id="{15500904-F172-4237-6A89-1BE46D6D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975" y="2931625"/>
              <a:ext cx="26425" cy="56525"/>
            </a:xfrm>
            <a:custGeom>
              <a:avLst/>
              <a:gdLst>
                <a:gd name="T0" fmla="*/ 312500 w 1057"/>
                <a:gd name="T1" fmla="*/ 0 h 2261"/>
                <a:gd name="T2" fmla="*/ 140625 w 1057"/>
                <a:gd name="T3" fmla="*/ 265625 h 2261"/>
                <a:gd name="T4" fmla="*/ 15953125 w 1057"/>
                <a:gd name="T5" fmla="*/ 35234375 h 2261"/>
                <a:gd name="T6" fmla="*/ 16234375 w 1057"/>
                <a:gd name="T7" fmla="*/ 35312500 h 2261"/>
                <a:gd name="T8" fmla="*/ 16515625 w 1057"/>
                <a:gd name="T9" fmla="*/ 35046875 h 2261"/>
                <a:gd name="T10" fmla="*/ 703125 w 1057"/>
                <a:gd name="T11" fmla="*/ 78125 h 2261"/>
                <a:gd name="T12" fmla="*/ 312500 w 1057"/>
                <a:gd name="T13" fmla="*/ 0 h 2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7" h="2261" extrusionOk="0">
                  <a:moveTo>
                    <a:pt x="20" y="0"/>
                  </a:moveTo>
                  <a:cubicBezTo>
                    <a:pt x="4" y="0"/>
                    <a:pt x="1" y="9"/>
                    <a:pt x="9" y="17"/>
                  </a:cubicBezTo>
                  <a:cubicBezTo>
                    <a:pt x="343" y="767"/>
                    <a:pt x="652" y="1529"/>
                    <a:pt x="1021" y="2255"/>
                  </a:cubicBezTo>
                  <a:cubicBezTo>
                    <a:pt x="1028" y="2259"/>
                    <a:pt x="1034" y="2260"/>
                    <a:pt x="1039" y="2260"/>
                  </a:cubicBezTo>
                  <a:cubicBezTo>
                    <a:pt x="1051" y="2260"/>
                    <a:pt x="1057" y="2252"/>
                    <a:pt x="1057" y="2243"/>
                  </a:cubicBezTo>
                  <a:cubicBezTo>
                    <a:pt x="747" y="1481"/>
                    <a:pt x="390" y="731"/>
                    <a:pt x="45" y="5"/>
                  </a:cubicBezTo>
                  <a:cubicBezTo>
                    <a:pt x="34" y="2"/>
                    <a:pt x="26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9" name="Google Shape;3424;p4">
              <a:extLst>
                <a:ext uri="{FF2B5EF4-FFF2-40B4-BE49-F238E27FC236}">
                  <a16:creationId xmlns:a16="http://schemas.microsoft.com/office/drawing/2014/main" id="{090B3030-4BAB-2C33-728F-80AA3EEA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425" y="2978050"/>
              <a:ext cx="66825" cy="144875"/>
            </a:xfrm>
            <a:custGeom>
              <a:avLst/>
              <a:gdLst>
                <a:gd name="T0" fmla="*/ 328125 w 2673"/>
                <a:gd name="T1" fmla="*/ 15625 h 5795"/>
                <a:gd name="T2" fmla="*/ 250000 w 2673"/>
                <a:gd name="T3" fmla="*/ 62500 h 5795"/>
                <a:gd name="T4" fmla="*/ 250000 w 2673"/>
                <a:gd name="T5" fmla="*/ 62500 h 5795"/>
                <a:gd name="T6" fmla="*/ 328125 w 2673"/>
                <a:gd name="T7" fmla="*/ 15625 h 5795"/>
                <a:gd name="T8" fmla="*/ 250000 w 2673"/>
                <a:gd name="T9" fmla="*/ 62500 h 5795"/>
                <a:gd name="T10" fmla="*/ 203125 w 2673"/>
                <a:gd name="T11" fmla="*/ 78125 h 5795"/>
                <a:gd name="T12" fmla="*/ 203125 w 2673"/>
                <a:gd name="T13" fmla="*/ 93750 h 5795"/>
                <a:gd name="T14" fmla="*/ 203125 w 2673"/>
                <a:gd name="T15" fmla="*/ 93750 h 5795"/>
                <a:gd name="T16" fmla="*/ 250000 w 2673"/>
                <a:gd name="T17" fmla="*/ 62500 h 5795"/>
                <a:gd name="T18" fmla="*/ 203125 w 2673"/>
                <a:gd name="T19" fmla="*/ 93750 h 5795"/>
                <a:gd name="T20" fmla="*/ 15625 w 2673"/>
                <a:gd name="T21" fmla="*/ 453125 h 5795"/>
                <a:gd name="T22" fmla="*/ 40562500 w 2673"/>
                <a:gd name="T23" fmla="*/ 90312500 h 5795"/>
                <a:gd name="T24" fmla="*/ 41000000 w 2673"/>
                <a:gd name="T25" fmla="*/ 90546875 h 5795"/>
                <a:gd name="T26" fmla="*/ 41500000 w 2673"/>
                <a:gd name="T27" fmla="*/ 89750000 h 5795"/>
                <a:gd name="T28" fmla="*/ 17687500 w 2673"/>
                <a:gd name="T29" fmla="*/ 46406250 h 5795"/>
                <a:gd name="T30" fmla="*/ 203125 w 2673"/>
                <a:gd name="T31" fmla="*/ 93750 h 57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3" h="5795" extrusionOk="0">
                  <a:moveTo>
                    <a:pt x="21" y="1"/>
                  </a:moveTo>
                  <a:cubicBezTo>
                    <a:pt x="21" y="1"/>
                    <a:pt x="19" y="2"/>
                    <a:pt x="16" y="4"/>
                  </a:cubicBezTo>
                  <a:cubicBezTo>
                    <a:pt x="20" y="2"/>
                    <a:pt x="21" y="1"/>
                    <a:pt x="21" y="1"/>
                  </a:cubicBezTo>
                  <a:close/>
                  <a:moveTo>
                    <a:pt x="16" y="4"/>
                  </a:moveTo>
                  <a:cubicBezTo>
                    <a:pt x="15" y="4"/>
                    <a:pt x="14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5" y="5"/>
                    <a:pt x="16" y="4"/>
                  </a:cubicBezTo>
                  <a:close/>
                  <a:moveTo>
                    <a:pt x="13" y="6"/>
                  </a:moveTo>
                  <a:cubicBezTo>
                    <a:pt x="7" y="11"/>
                    <a:pt x="1" y="19"/>
                    <a:pt x="1" y="29"/>
                  </a:cubicBezTo>
                  <a:cubicBezTo>
                    <a:pt x="525" y="1994"/>
                    <a:pt x="1191" y="4256"/>
                    <a:pt x="2596" y="5780"/>
                  </a:cubicBezTo>
                  <a:cubicBezTo>
                    <a:pt x="2603" y="5790"/>
                    <a:pt x="2613" y="5795"/>
                    <a:pt x="2624" y="5795"/>
                  </a:cubicBezTo>
                  <a:cubicBezTo>
                    <a:pt x="2648" y="5795"/>
                    <a:pt x="2673" y="5770"/>
                    <a:pt x="2656" y="5744"/>
                  </a:cubicBezTo>
                  <a:cubicBezTo>
                    <a:pt x="2144" y="4804"/>
                    <a:pt x="1549" y="3958"/>
                    <a:pt x="1132" y="2970"/>
                  </a:cubicBezTo>
                  <a:cubicBezTo>
                    <a:pt x="715" y="2006"/>
                    <a:pt x="418" y="982"/>
                    <a:pt x="13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0" name="Google Shape;3425;p4">
              <a:extLst>
                <a:ext uri="{FF2B5EF4-FFF2-40B4-BE49-F238E27FC236}">
                  <a16:creationId xmlns:a16="http://schemas.microsoft.com/office/drawing/2014/main" id="{E4B5BAC6-B919-EA3A-09A9-08F3CDF7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0" y="3114200"/>
              <a:ext cx="142000" cy="206300"/>
            </a:xfrm>
            <a:custGeom>
              <a:avLst/>
              <a:gdLst>
                <a:gd name="T0" fmla="*/ 750000 w 5680"/>
                <a:gd name="T1" fmla="*/ 15625 h 8252"/>
                <a:gd name="T2" fmla="*/ 187500 w 5680"/>
                <a:gd name="T3" fmla="*/ 375000 h 8252"/>
                <a:gd name="T4" fmla="*/ 32750000 w 5680"/>
                <a:gd name="T5" fmla="*/ 90234375 h 8252"/>
                <a:gd name="T6" fmla="*/ 88187500 w 5680"/>
                <a:gd name="T7" fmla="*/ 128937500 h 8252"/>
                <a:gd name="T8" fmla="*/ 88359375 w 5680"/>
                <a:gd name="T9" fmla="*/ 128375000 h 8252"/>
                <a:gd name="T10" fmla="*/ 46515625 w 5680"/>
                <a:gd name="T11" fmla="*/ 104750000 h 8252"/>
                <a:gd name="T12" fmla="*/ 26234375 w 5680"/>
                <a:gd name="T13" fmla="*/ 62890625 h 8252"/>
                <a:gd name="T14" fmla="*/ 750000 w 5680"/>
                <a:gd name="T15" fmla="*/ 15625 h 8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80" h="8252" extrusionOk="0">
                  <a:moveTo>
                    <a:pt x="48" y="1"/>
                  </a:moveTo>
                  <a:cubicBezTo>
                    <a:pt x="12" y="1"/>
                    <a:pt x="0" y="13"/>
                    <a:pt x="12" y="24"/>
                  </a:cubicBezTo>
                  <a:cubicBezTo>
                    <a:pt x="1298" y="1751"/>
                    <a:pt x="1167" y="3906"/>
                    <a:pt x="2096" y="5775"/>
                  </a:cubicBezTo>
                  <a:cubicBezTo>
                    <a:pt x="2798" y="7156"/>
                    <a:pt x="4167" y="7930"/>
                    <a:pt x="5644" y="8252"/>
                  </a:cubicBezTo>
                  <a:cubicBezTo>
                    <a:pt x="5667" y="8252"/>
                    <a:pt x="5679" y="8216"/>
                    <a:pt x="5655" y="8216"/>
                  </a:cubicBezTo>
                  <a:cubicBezTo>
                    <a:pt x="4703" y="7823"/>
                    <a:pt x="3727" y="7466"/>
                    <a:pt x="2977" y="6704"/>
                  </a:cubicBezTo>
                  <a:cubicBezTo>
                    <a:pt x="2262" y="5978"/>
                    <a:pt x="1941" y="5013"/>
                    <a:pt x="1679" y="4025"/>
                  </a:cubicBezTo>
                  <a:cubicBezTo>
                    <a:pt x="1310" y="2620"/>
                    <a:pt x="1119" y="1084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1" name="Google Shape;3426;p4">
              <a:extLst>
                <a:ext uri="{FF2B5EF4-FFF2-40B4-BE49-F238E27FC236}">
                  <a16:creationId xmlns:a16="http://schemas.microsoft.com/office/drawing/2014/main" id="{AB94B051-43AB-EE28-B725-03B0E14F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000" y="3128025"/>
              <a:ext cx="132275" cy="193550"/>
            </a:xfrm>
            <a:custGeom>
              <a:avLst/>
              <a:gdLst>
                <a:gd name="T0" fmla="*/ 1296875 w 5291"/>
                <a:gd name="T1" fmla="*/ 0 h 7742"/>
                <a:gd name="T2" fmla="*/ 250000 w 5291"/>
                <a:gd name="T3" fmla="*/ 1046875 h 7742"/>
                <a:gd name="T4" fmla="*/ 29078125 w 5291"/>
                <a:gd name="T5" fmla="*/ 76203125 h 7742"/>
                <a:gd name="T6" fmla="*/ 49359375 w 5291"/>
                <a:gd name="T7" fmla="*/ 99828125 h 7742"/>
                <a:gd name="T8" fmla="*/ 80234375 w 5291"/>
                <a:gd name="T9" fmla="*/ 120109375 h 7742"/>
                <a:gd name="T10" fmla="*/ 80828125 w 5291"/>
                <a:gd name="T11" fmla="*/ 120968750 h 7742"/>
                <a:gd name="T12" fmla="*/ 81734375 w 5291"/>
                <a:gd name="T13" fmla="*/ 120296875 h 7742"/>
                <a:gd name="T14" fmla="*/ 82656250 w 5291"/>
                <a:gd name="T15" fmla="*/ 116390625 h 7742"/>
                <a:gd name="T16" fmla="*/ 81921875 w 5291"/>
                <a:gd name="T17" fmla="*/ 114890625 h 7742"/>
                <a:gd name="T18" fmla="*/ 27218750 w 5291"/>
                <a:gd name="T19" fmla="*/ 66906250 h 7742"/>
                <a:gd name="T20" fmla="*/ 2109375 w 5291"/>
                <a:gd name="T21" fmla="*/ 484375 h 7742"/>
                <a:gd name="T22" fmla="*/ 1296875 w 5291"/>
                <a:gd name="T23" fmla="*/ 0 h 77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91" h="7742" extrusionOk="0">
                  <a:moveTo>
                    <a:pt x="83" y="0"/>
                  </a:moveTo>
                  <a:cubicBezTo>
                    <a:pt x="44" y="0"/>
                    <a:pt x="1" y="29"/>
                    <a:pt x="16" y="67"/>
                  </a:cubicBezTo>
                  <a:cubicBezTo>
                    <a:pt x="468" y="1662"/>
                    <a:pt x="1004" y="3448"/>
                    <a:pt x="1861" y="4877"/>
                  </a:cubicBezTo>
                  <a:cubicBezTo>
                    <a:pt x="2218" y="5436"/>
                    <a:pt x="2647" y="5960"/>
                    <a:pt x="3159" y="6389"/>
                  </a:cubicBezTo>
                  <a:cubicBezTo>
                    <a:pt x="3385" y="6579"/>
                    <a:pt x="5135" y="7437"/>
                    <a:pt x="5135" y="7687"/>
                  </a:cubicBezTo>
                  <a:cubicBezTo>
                    <a:pt x="5129" y="7724"/>
                    <a:pt x="5149" y="7742"/>
                    <a:pt x="5173" y="7742"/>
                  </a:cubicBezTo>
                  <a:cubicBezTo>
                    <a:pt x="5194" y="7742"/>
                    <a:pt x="5219" y="7727"/>
                    <a:pt x="5231" y="7699"/>
                  </a:cubicBezTo>
                  <a:cubicBezTo>
                    <a:pt x="5243" y="7615"/>
                    <a:pt x="5255" y="7544"/>
                    <a:pt x="5290" y="7449"/>
                  </a:cubicBezTo>
                  <a:cubicBezTo>
                    <a:pt x="5290" y="7413"/>
                    <a:pt x="5266" y="7377"/>
                    <a:pt x="5243" y="7353"/>
                  </a:cubicBezTo>
                  <a:cubicBezTo>
                    <a:pt x="3742" y="6734"/>
                    <a:pt x="2504" y="5734"/>
                    <a:pt x="1742" y="4282"/>
                  </a:cubicBezTo>
                  <a:cubicBezTo>
                    <a:pt x="1040" y="2936"/>
                    <a:pt x="718" y="1424"/>
                    <a:pt x="135" y="31"/>
                  </a:cubicBezTo>
                  <a:cubicBezTo>
                    <a:pt x="126" y="10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2" name="Google Shape;3427;p4">
              <a:extLst>
                <a:ext uri="{FF2B5EF4-FFF2-40B4-BE49-F238E27FC236}">
                  <a16:creationId xmlns:a16="http://schemas.microsoft.com/office/drawing/2014/main" id="{E390D598-F410-7A82-0664-94F5DFF4B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75" y="3216000"/>
              <a:ext cx="30725" cy="55525"/>
            </a:xfrm>
            <a:custGeom>
              <a:avLst/>
              <a:gdLst>
                <a:gd name="T0" fmla="*/ 546875 w 1229"/>
                <a:gd name="T1" fmla="*/ 0 h 2221"/>
                <a:gd name="T2" fmla="*/ 15625 w 1229"/>
                <a:gd name="T3" fmla="*/ 562500 h 2221"/>
                <a:gd name="T4" fmla="*/ 16750000 w 1229"/>
                <a:gd name="T5" fmla="*/ 34234375 h 2221"/>
                <a:gd name="T6" fmla="*/ 17609375 w 1229"/>
                <a:gd name="T7" fmla="*/ 34703125 h 2221"/>
                <a:gd name="T8" fmla="*/ 18796875 w 1229"/>
                <a:gd name="T9" fmla="*/ 33125000 h 2221"/>
                <a:gd name="T10" fmla="*/ 765625 w 1229"/>
                <a:gd name="T11" fmla="*/ 187500 h 2221"/>
                <a:gd name="T12" fmla="*/ 546875 w 1229"/>
                <a:gd name="T13" fmla="*/ 0 h 2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9" h="2221" extrusionOk="0">
                  <a:moveTo>
                    <a:pt x="35" y="0"/>
                  </a:moveTo>
                  <a:cubicBezTo>
                    <a:pt x="21" y="0"/>
                    <a:pt x="1" y="13"/>
                    <a:pt x="1" y="36"/>
                  </a:cubicBezTo>
                  <a:cubicBezTo>
                    <a:pt x="203" y="774"/>
                    <a:pt x="608" y="1560"/>
                    <a:pt x="1072" y="2191"/>
                  </a:cubicBezTo>
                  <a:cubicBezTo>
                    <a:pt x="1086" y="2212"/>
                    <a:pt x="1106" y="2221"/>
                    <a:pt x="1127" y="2221"/>
                  </a:cubicBezTo>
                  <a:cubicBezTo>
                    <a:pt x="1177" y="2221"/>
                    <a:pt x="1229" y="2170"/>
                    <a:pt x="1203" y="2120"/>
                  </a:cubicBezTo>
                  <a:cubicBezTo>
                    <a:pt x="822" y="1417"/>
                    <a:pt x="441" y="703"/>
                    <a:pt x="49" y="12"/>
                  </a:cubicBezTo>
                  <a:cubicBezTo>
                    <a:pt x="49" y="4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3" name="Google Shape;3428;p4">
              <a:extLst>
                <a:ext uri="{FF2B5EF4-FFF2-40B4-BE49-F238E27FC236}">
                  <a16:creationId xmlns:a16="http://schemas.microsoft.com/office/drawing/2014/main" id="{E2F25246-E070-CD40-2154-CD352E04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075" y="3214725"/>
              <a:ext cx="30550" cy="61250"/>
            </a:xfrm>
            <a:custGeom>
              <a:avLst/>
              <a:gdLst>
                <a:gd name="T0" fmla="*/ 1031250 w 1222"/>
                <a:gd name="T1" fmla="*/ 0 h 2450"/>
                <a:gd name="T2" fmla="*/ 234375 w 1222"/>
                <a:gd name="T3" fmla="*/ 984375 h 2450"/>
                <a:gd name="T4" fmla="*/ 17734375 w 1222"/>
                <a:gd name="T5" fmla="*/ 38015625 h 2450"/>
                <a:gd name="T6" fmla="*/ 18343750 w 1222"/>
                <a:gd name="T7" fmla="*/ 38281250 h 2450"/>
                <a:gd name="T8" fmla="*/ 18843750 w 1222"/>
                <a:gd name="T9" fmla="*/ 37453125 h 2450"/>
                <a:gd name="T10" fmla="*/ 11031250 w 1222"/>
                <a:gd name="T11" fmla="*/ 20343750 h 2450"/>
                <a:gd name="T12" fmla="*/ 1734375 w 1222"/>
                <a:gd name="T13" fmla="*/ 625000 h 2450"/>
                <a:gd name="T14" fmla="*/ 1031250 w 1222"/>
                <a:gd name="T15" fmla="*/ 0 h 2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2" h="2450" extrusionOk="0">
                  <a:moveTo>
                    <a:pt x="66" y="0"/>
                  </a:moveTo>
                  <a:cubicBezTo>
                    <a:pt x="35" y="0"/>
                    <a:pt x="1" y="27"/>
                    <a:pt x="15" y="63"/>
                  </a:cubicBezTo>
                  <a:cubicBezTo>
                    <a:pt x="301" y="825"/>
                    <a:pt x="599" y="1814"/>
                    <a:pt x="1135" y="2433"/>
                  </a:cubicBezTo>
                  <a:cubicBezTo>
                    <a:pt x="1146" y="2445"/>
                    <a:pt x="1161" y="2450"/>
                    <a:pt x="1174" y="2450"/>
                  </a:cubicBezTo>
                  <a:cubicBezTo>
                    <a:pt x="1201" y="2450"/>
                    <a:pt x="1222" y="2429"/>
                    <a:pt x="1206" y="2397"/>
                  </a:cubicBezTo>
                  <a:cubicBezTo>
                    <a:pt x="1123" y="2016"/>
                    <a:pt x="884" y="1659"/>
                    <a:pt x="706" y="1302"/>
                  </a:cubicBezTo>
                  <a:cubicBezTo>
                    <a:pt x="492" y="885"/>
                    <a:pt x="301" y="456"/>
                    <a:pt x="111" y="40"/>
                  </a:cubicBezTo>
                  <a:cubicBezTo>
                    <a:pt x="106" y="12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4" name="Google Shape;3429;p4">
              <a:extLst>
                <a:ext uri="{FF2B5EF4-FFF2-40B4-BE49-F238E27FC236}">
                  <a16:creationId xmlns:a16="http://schemas.microsoft.com/office/drawing/2014/main" id="{AF516C16-3F17-264D-F83E-11DD8A828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275" y="3220300"/>
              <a:ext cx="47050" cy="70050"/>
            </a:xfrm>
            <a:custGeom>
              <a:avLst/>
              <a:gdLst>
                <a:gd name="T0" fmla="*/ 750000 w 1882"/>
                <a:gd name="T1" fmla="*/ 0 h 2802"/>
                <a:gd name="T2" fmla="*/ 125000 w 1882"/>
                <a:gd name="T3" fmla="*/ 1046875 h 2802"/>
                <a:gd name="T4" fmla="*/ 27468750 w 1882"/>
                <a:gd name="T5" fmla="*/ 43640625 h 2802"/>
                <a:gd name="T6" fmla="*/ 27953125 w 1882"/>
                <a:gd name="T7" fmla="*/ 43781250 h 2802"/>
                <a:gd name="T8" fmla="*/ 28781250 w 1882"/>
                <a:gd name="T9" fmla="*/ 41968750 h 2802"/>
                <a:gd name="T10" fmla="*/ 14078125 w 1882"/>
                <a:gd name="T11" fmla="*/ 23734375 h 2802"/>
                <a:gd name="T12" fmla="*/ 1437500 w 1882"/>
                <a:gd name="T13" fmla="*/ 484375 h 2802"/>
                <a:gd name="T14" fmla="*/ 750000 w 1882"/>
                <a:gd name="T15" fmla="*/ 0 h 2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2802" extrusionOk="0">
                  <a:moveTo>
                    <a:pt x="48" y="0"/>
                  </a:moveTo>
                  <a:cubicBezTo>
                    <a:pt x="22" y="0"/>
                    <a:pt x="1" y="29"/>
                    <a:pt x="8" y="67"/>
                  </a:cubicBezTo>
                  <a:cubicBezTo>
                    <a:pt x="306" y="1055"/>
                    <a:pt x="925" y="2162"/>
                    <a:pt x="1758" y="2793"/>
                  </a:cubicBezTo>
                  <a:cubicBezTo>
                    <a:pt x="1768" y="2799"/>
                    <a:pt x="1779" y="2802"/>
                    <a:pt x="1789" y="2802"/>
                  </a:cubicBezTo>
                  <a:cubicBezTo>
                    <a:pt x="1839" y="2802"/>
                    <a:pt x="1882" y="2736"/>
                    <a:pt x="1842" y="2686"/>
                  </a:cubicBezTo>
                  <a:cubicBezTo>
                    <a:pt x="1544" y="2281"/>
                    <a:pt x="1199" y="1924"/>
                    <a:pt x="901" y="1519"/>
                  </a:cubicBezTo>
                  <a:cubicBezTo>
                    <a:pt x="580" y="1043"/>
                    <a:pt x="342" y="555"/>
                    <a:pt x="92" y="31"/>
                  </a:cubicBezTo>
                  <a:cubicBezTo>
                    <a:pt x="79" y="9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5" name="Google Shape;3430;p4">
              <a:extLst>
                <a:ext uri="{FF2B5EF4-FFF2-40B4-BE49-F238E27FC236}">
                  <a16:creationId xmlns:a16="http://schemas.microsoft.com/office/drawing/2014/main" id="{45025028-480C-06E4-B9FF-B98A50F6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225" y="3115925"/>
              <a:ext cx="32975" cy="94375"/>
            </a:xfrm>
            <a:custGeom>
              <a:avLst/>
              <a:gdLst>
                <a:gd name="T0" fmla="*/ 687500 w 1319"/>
                <a:gd name="T1" fmla="*/ 0 h 3775"/>
                <a:gd name="T2" fmla="*/ 140625 w 1319"/>
                <a:gd name="T3" fmla="*/ 984375 h 3775"/>
                <a:gd name="T4" fmla="*/ 11484375 w 1319"/>
                <a:gd name="T5" fmla="*/ 27203125 h 3775"/>
                <a:gd name="T6" fmla="*/ 20406250 w 1319"/>
                <a:gd name="T7" fmla="*/ 58093750 h 3775"/>
                <a:gd name="T8" fmla="*/ 20125000 w 1319"/>
                <a:gd name="T9" fmla="*/ 57875000 h 3775"/>
                <a:gd name="T10" fmla="*/ 19859375 w 1319"/>
                <a:gd name="T11" fmla="*/ 58093750 h 3775"/>
                <a:gd name="T12" fmla="*/ 20234375 w 1319"/>
                <a:gd name="T13" fmla="*/ 58828125 h 3775"/>
                <a:gd name="T14" fmla="*/ 20406250 w 1319"/>
                <a:gd name="T15" fmla="*/ 58968750 h 3775"/>
                <a:gd name="T16" fmla="*/ 20593750 w 1319"/>
                <a:gd name="T17" fmla="*/ 58828125 h 3775"/>
                <a:gd name="T18" fmla="*/ 1062500 w 1319"/>
                <a:gd name="T19" fmla="*/ 234375 h 3775"/>
                <a:gd name="T20" fmla="*/ 687500 w 1319"/>
                <a:gd name="T21" fmla="*/ 0 h 37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9" h="3775" extrusionOk="0">
                  <a:moveTo>
                    <a:pt x="44" y="0"/>
                  </a:moveTo>
                  <a:cubicBezTo>
                    <a:pt x="22" y="0"/>
                    <a:pt x="0" y="28"/>
                    <a:pt x="9" y="63"/>
                  </a:cubicBezTo>
                  <a:cubicBezTo>
                    <a:pt x="235" y="622"/>
                    <a:pt x="533" y="1158"/>
                    <a:pt x="735" y="1741"/>
                  </a:cubicBezTo>
                  <a:cubicBezTo>
                    <a:pt x="961" y="2384"/>
                    <a:pt x="1056" y="3099"/>
                    <a:pt x="1306" y="3718"/>
                  </a:cubicBezTo>
                  <a:cubicBezTo>
                    <a:pt x="1301" y="3708"/>
                    <a:pt x="1294" y="3704"/>
                    <a:pt x="1288" y="3704"/>
                  </a:cubicBezTo>
                  <a:cubicBezTo>
                    <a:pt x="1279" y="3704"/>
                    <a:pt x="1271" y="3711"/>
                    <a:pt x="1271" y="3718"/>
                  </a:cubicBezTo>
                  <a:cubicBezTo>
                    <a:pt x="1271" y="3742"/>
                    <a:pt x="1271" y="3754"/>
                    <a:pt x="1295" y="3765"/>
                  </a:cubicBezTo>
                  <a:cubicBezTo>
                    <a:pt x="1295" y="3771"/>
                    <a:pt x="1300" y="3774"/>
                    <a:pt x="1306" y="3774"/>
                  </a:cubicBezTo>
                  <a:cubicBezTo>
                    <a:pt x="1312" y="3774"/>
                    <a:pt x="1318" y="3771"/>
                    <a:pt x="1318" y="3765"/>
                  </a:cubicBezTo>
                  <a:cubicBezTo>
                    <a:pt x="1271" y="2539"/>
                    <a:pt x="783" y="1015"/>
                    <a:pt x="68" y="15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6" name="Google Shape;3431;p4">
              <a:extLst>
                <a:ext uri="{FF2B5EF4-FFF2-40B4-BE49-F238E27FC236}">
                  <a16:creationId xmlns:a16="http://schemas.microsoft.com/office/drawing/2014/main" id="{E5564530-944C-3919-6EDD-AB3C85FC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075" y="3143325"/>
              <a:ext cx="9425" cy="15800"/>
            </a:xfrm>
            <a:custGeom>
              <a:avLst/>
              <a:gdLst>
                <a:gd name="T0" fmla="*/ 1375000 w 377"/>
                <a:gd name="T1" fmla="*/ 0 h 632"/>
                <a:gd name="T2" fmla="*/ 375000 w 377"/>
                <a:gd name="T3" fmla="*/ 1531250 h 632"/>
                <a:gd name="T4" fmla="*/ 4468750 w 377"/>
                <a:gd name="T5" fmla="*/ 9343750 h 632"/>
                <a:gd name="T6" fmla="*/ 5031250 w 377"/>
                <a:gd name="T7" fmla="*/ 9859375 h 632"/>
                <a:gd name="T8" fmla="*/ 5765625 w 377"/>
                <a:gd name="T9" fmla="*/ 8781250 h 632"/>
                <a:gd name="T10" fmla="*/ 2234375 w 377"/>
                <a:gd name="T11" fmla="*/ 593750 h 632"/>
                <a:gd name="T12" fmla="*/ 1375000 w 377"/>
                <a:gd name="T13" fmla="*/ 0 h 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7" h="632" extrusionOk="0">
                  <a:moveTo>
                    <a:pt x="88" y="0"/>
                  </a:moveTo>
                  <a:cubicBezTo>
                    <a:pt x="46" y="0"/>
                    <a:pt x="1" y="37"/>
                    <a:pt x="24" y="98"/>
                  </a:cubicBezTo>
                  <a:cubicBezTo>
                    <a:pt x="119" y="264"/>
                    <a:pt x="190" y="431"/>
                    <a:pt x="286" y="598"/>
                  </a:cubicBezTo>
                  <a:cubicBezTo>
                    <a:pt x="290" y="621"/>
                    <a:pt x="306" y="631"/>
                    <a:pt x="322" y="631"/>
                  </a:cubicBezTo>
                  <a:cubicBezTo>
                    <a:pt x="348" y="631"/>
                    <a:pt x="376" y="606"/>
                    <a:pt x="369" y="562"/>
                  </a:cubicBezTo>
                  <a:cubicBezTo>
                    <a:pt x="298" y="372"/>
                    <a:pt x="226" y="217"/>
                    <a:pt x="143" y="38"/>
                  </a:cubicBezTo>
                  <a:cubicBezTo>
                    <a:pt x="134" y="12"/>
                    <a:pt x="111" y="0"/>
                    <a:pt x="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7" name="Google Shape;3432;p4">
              <a:extLst>
                <a:ext uri="{FF2B5EF4-FFF2-40B4-BE49-F238E27FC236}">
                  <a16:creationId xmlns:a16="http://schemas.microsoft.com/office/drawing/2014/main" id="{50F7549B-225F-6CDF-F669-FA82DE4A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825" y="2880150"/>
              <a:ext cx="368825" cy="297175"/>
            </a:xfrm>
            <a:custGeom>
              <a:avLst/>
              <a:gdLst>
                <a:gd name="T0" fmla="*/ 1406250 w 14753"/>
                <a:gd name="T1" fmla="*/ 0 h 11887"/>
                <a:gd name="T2" fmla="*/ 109375 w 14753"/>
                <a:gd name="T3" fmla="*/ 1562500 h 11887"/>
                <a:gd name="T4" fmla="*/ 29687500 w 14753"/>
                <a:gd name="T5" fmla="*/ 95687500 h 11887"/>
                <a:gd name="T6" fmla="*/ 52750000 w 14753"/>
                <a:gd name="T7" fmla="*/ 136437500 h 11887"/>
                <a:gd name="T8" fmla="*/ 80843750 w 14753"/>
                <a:gd name="T9" fmla="*/ 169171875 h 11887"/>
                <a:gd name="T10" fmla="*/ 113218750 w 14753"/>
                <a:gd name="T11" fmla="*/ 176421875 h 11887"/>
                <a:gd name="T12" fmla="*/ 147625000 w 14753"/>
                <a:gd name="T13" fmla="*/ 185734375 h 11887"/>
                <a:gd name="T14" fmla="*/ 179625000 w 14753"/>
                <a:gd name="T15" fmla="*/ 174750000 h 11887"/>
                <a:gd name="T16" fmla="*/ 197859375 w 14753"/>
                <a:gd name="T17" fmla="*/ 163406250 h 11887"/>
                <a:gd name="T18" fmla="*/ 207578125 w 14753"/>
                <a:gd name="T19" fmla="*/ 160703125 h 11887"/>
                <a:gd name="T20" fmla="*/ 218515625 w 14753"/>
                <a:gd name="T21" fmla="*/ 166203125 h 11887"/>
                <a:gd name="T22" fmla="*/ 229859375 w 14753"/>
                <a:gd name="T23" fmla="*/ 184796875 h 11887"/>
                <a:gd name="T24" fmla="*/ 230140625 w 14753"/>
                <a:gd name="T25" fmla="*/ 185359375 h 11887"/>
                <a:gd name="T26" fmla="*/ 230421875 w 14753"/>
                <a:gd name="T27" fmla="*/ 184796875 h 11887"/>
                <a:gd name="T28" fmla="*/ 208359375 w 14753"/>
                <a:gd name="T29" fmla="*/ 157984375 h 11887"/>
                <a:gd name="T30" fmla="*/ 202515625 w 14753"/>
                <a:gd name="T31" fmla="*/ 158750000 h 11887"/>
                <a:gd name="T32" fmla="*/ 166609375 w 14753"/>
                <a:gd name="T33" fmla="*/ 178109375 h 11887"/>
                <a:gd name="T34" fmla="*/ 149812500 w 14753"/>
                <a:gd name="T35" fmla="*/ 181437500 h 11887"/>
                <a:gd name="T36" fmla="*/ 114328125 w 14753"/>
                <a:gd name="T37" fmla="*/ 172890625 h 11887"/>
                <a:gd name="T38" fmla="*/ 71359375 w 14753"/>
                <a:gd name="T39" fmla="*/ 155781250 h 11887"/>
                <a:gd name="T40" fmla="*/ 40109375 w 14753"/>
                <a:gd name="T41" fmla="*/ 107781250 h 11887"/>
                <a:gd name="T42" fmla="*/ 2703125 w 14753"/>
                <a:gd name="T43" fmla="*/ 1000000 h 11887"/>
                <a:gd name="T44" fmla="*/ 1406250 w 14753"/>
                <a:gd name="T45" fmla="*/ 0 h 118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753" h="11887" extrusionOk="0">
                  <a:moveTo>
                    <a:pt x="90" y="0"/>
                  </a:moveTo>
                  <a:cubicBezTo>
                    <a:pt x="45" y="0"/>
                    <a:pt x="0" y="33"/>
                    <a:pt x="7" y="100"/>
                  </a:cubicBezTo>
                  <a:cubicBezTo>
                    <a:pt x="209" y="2147"/>
                    <a:pt x="1007" y="4279"/>
                    <a:pt x="1900" y="6124"/>
                  </a:cubicBezTo>
                  <a:cubicBezTo>
                    <a:pt x="2328" y="7017"/>
                    <a:pt x="2829" y="7898"/>
                    <a:pt x="3376" y="8732"/>
                  </a:cubicBezTo>
                  <a:cubicBezTo>
                    <a:pt x="3852" y="9458"/>
                    <a:pt x="4364" y="10398"/>
                    <a:pt x="5174" y="10827"/>
                  </a:cubicBezTo>
                  <a:cubicBezTo>
                    <a:pt x="5805" y="11172"/>
                    <a:pt x="6579" y="11113"/>
                    <a:pt x="7246" y="11291"/>
                  </a:cubicBezTo>
                  <a:cubicBezTo>
                    <a:pt x="7984" y="11494"/>
                    <a:pt x="8651" y="11887"/>
                    <a:pt x="9448" y="11887"/>
                  </a:cubicBezTo>
                  <a:cubicBezTo>
                    <a:pt x="10187" y="11887"/>
                    <a:pt x="10877" y="11577"/>
                    <a:pt x="11496" y="11184"/>
                  </a:cubicBezTo>
                  <a:cubicBezTo>
                    <a:pt x="11889" y="10958"/>
                    <a:pt x="12246" y="10637"/>
                    <a:pt x="12663" y="10458"/>
                  </a:cubicBezTo>
                  <a:cubicBezTo>
                    <a:pt x="12929" y="10348"/>
                    <a:pt x="13115" y="10285"/>
                    <a:pt x="13285" y="10285"/>
                  </a:cubicBezTo>
                  <a:cubicBezTo>
                    <a:pt x="13501" y="10285"/>
                    <a:pt x="13690" y="10389"/>
                    <a:pt x="13985" y="10637"/>
                  </a:cubicBezTo>
                  <a:cubicBezTo>
                    <a:pt x="14544" y="11113"/>
                    <a:pt x="14509" y="11149"/>
                    <a:pt x="14711" y="11827"/>
                  </a:cubicBezTo>
                  <a:cubicBezTo>
                    <a:pt x="14705" y="11851"/>
                    <a:pt x="14717" y="11863"/>
                    <a:pt x="14729" y="11863"/>
                  </a:cubicBezTo>
                  <a:cubicBezTo>
                    <a:pt x="14741" y="11863"/>
                    <a:pt x="14753" y="11851"/>
                    <a:pt x="14747" y="11827"/>
                  </a:cubicBezTo>
                  <a:cubicBezTo>
                    <a:pt x="14589" y="10987"/>
                    <a:pt x="14200" y="10111"/>
                    <a:pt x="13335" y="10111"/>
                  </a:cubicBezTo>
                  <a:cubicBezTo>
                    <a:pt x="13219" y="10111"/>
                    <a:pt x="13095" y="10127"/>
                    <a:pt x="12961" y="10160"/>
                  </a:cubicBezTo>
                  <a:cubicBezTo>
                    <a:pt x="12127" y="10363"/>
                    <a:pt x="11461" y="11089"/>
                    <a:pt x="10663" y="11399"/>
                  </a:cubicBezTo>
                  <a:cubicBezTo>
                    <a:pt x="10275" y="11552"/>
                    <a:pt x="9924" y="11612"/>
                    <a:pt x="9588" y="11612"/>
                  </a:cubicBezTo>
                  <a:cubicBezTo>
                    <a:pt x="8830" y="11612"/>
                    <a:pt x="8151" y="11305"/>
                    <a:pt x="7317" y="11065"/>
                  </a:cubicBezTo>
                  <a:cubicBezTo>
                    <a:pt x="6281" y="10768"/>
                    <a:pt x="5341" y="10875"/>
                    <a:pt x="4567" y="9970"/>
                  </a:cubicBezTo>
                  <a:cubicBezTo>
                    <a:pt x="3781" y="9053"/>
                    <a:pt x="3150" y="7958"/>
                    <a:pt x="2567" y="6898"/>
                  </a:cubicBezTo>
                  <a:cubicBezTo>
                    <a:pt x="1400" y="4707"/>
                    <a:pt x="816" y="2445"/>
                    <a:pt x="173" y="64"/>
                  </a:cubicBezTo>
                  <a:cubicBezTo>
                    <a:pt x="163" y="22"/>
                    <a:pt x="126" y="0"/>
                    <a:pt x="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8" name="Google Shape;3433;p4">
              <a:extLst>
                <a:ext uri="{FF2B5EF4-FFF2-40B4-BE49-F238E27FC236}">
                  <a16:creationId xmlns:a16="http://schemas.microsoft.com/office/drawing/2014/main" id="{073ECBCF-750A-19A1-AE72-D9F75652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775" y="2886100"/>
              <a:ext cx="3175" cy="4125"/>
            </a:xfrm>
            <a:custGeom>
              <a:avLst/>
              <a:gdLst>
                <a:gd name="T0" fmla="*/ 828125 w 127"/>
                <a:gd name="T1" fmla="*/ 0 h 165"/>
                <a:gd name="T2" fmla="*/ 500000 w 127"/>
                <a:gd name="T3" fmla="*/ 812500 h 165"/>
                <a:gd name="T4" fmla="*/ 1609375 w 127"/>
                <a:gd name="T5" fmla="*/ 2484375 h 165"/>
                <a:gd name="T6" fmla="*/ 1687500 w 127"/>
                <a:gd name="T7" fmla="*/ 2562500 h 165"/>
                <a:gd name="T8" fmla="*/ 1984375 w 127"/>
                <a:gd name="T9" fmla="*/ 2296875 h 165"/>
                <a:gd name="T10" fmla="*/ 1421875 w 127"/>
                <a:gd name="T11" fmla="*/ 437500 h 165"/>
                <a:gd name="T12" fmla="*/ 828125 w 127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65" extrusionOk="0">
                  <a:moveTo>
                    <a:pt x="53" y="0"/>
                  </a:moveTo>
                  <a:cubicBezTo>
                    <a:pt x="26" y="0"/>
                    <a:pt x="0" y="29"/>
                    <a:pt x="32" y="52"/>
                  </a:cubicBezTo>
                  <a:cubicBezTo>
                    <a:pt x="44" y="76"/>
                    <a:pt x="91" y="147"/>
                    <a:pt x="103" y="159"/>
                  </a:cubicBezTo>
                  <a:cubicBezTo>
                    <a:pt x="103" y="163"/>
                    <a:pt x="105" y="164"/>
                    <a:pt x="108" y="164"/>
                  </a:cubicBezTo>
                  <a:cubicBezTo>
                    <a:pt x="115" y="164"/>
                    <a:pt x="127" y="156"/>
                    <a:pt x="127" y="147"/>
                  </a:cubicBezTo>
                  <a:cubicBezTo>
                    <a:pt x="127" y="135"/>
                    <a:pt x="103" y="40"/>
                    <a:pt x="91" y="28"/>
                  </a:cubicBezTo>
                  <a:cubicBezTo>
                    <a:pt x="83" y="8"/>
                    <a:pt x="68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9" name="Google Shape;3434;p4">
              <a:extLst>
                <a:ext uri="{FF2B5EF4-FFF2-40B4-BE49-F238E27FC236}">
                  <a16:creationId xmlns:a16="http://schemas.microsoft.com/office/drawing/2014/main" id="{C6EE55D6-82BE-2DC3-0E64-58A51337B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600" y="2712450"/>
              <a:ext cx="35625" cy="184425"/>
            </a:xfrm>
            <a:custGeom>
              <a:avLst/>
              <a:gdLst>
                <a:gd name="T0" fmla="*/ 17750000 w 1425"/>
                <a:gd name="T1" fmla="*/ 15625 h 7377"/>
                <a:gd name="T2" fmla="*/ 16937500 w 1425"/>
                <a:gd name="T3" fmla="*/ 515625 h 7377"/>
                <a:gd name="T4" fmla="*/ 4843750 w 1425"/>
                <a:gd name="T5" fmla="*/ 51109375 h 7377"/>
                <a:gd name="T6" fmla="*/ 12093750 w 1425"/>
                <a:gd name="T7" fmla="*/ 66375000 h 7377"/>
                <a:gd name="T8" fmla="*/ 15625000 w 1425"/>
                <a:gd name="T9" fmla="*/ 95953125 h 7377"/>
                <a:gd name="T10" fmla="*/ 21406250 w 1425"/>
                <a:gd name="T11" fmla="*/ 114921875 h 7377"/>
                <a:gd name="T12" fmla="*/ 21890625 w 1425"/>
                <a:gd name="T13" fmla="*/ 115265625 h 7377"/>
                <a:gd name="T14" fmla="*/ 22140625 w 1425"/>
                <a:gd name="T15" fmla="*/ 114734375 h 7377"/>
                <a:gd name="T16" fmla="*/ 14890625 w 1425"/>
                <a:gd name="T17" fmla="*/ 65250000 h 7377"/>
                <a:gd name="T18" fmla="*/ 7812500 w 1425"/>
                <a:gd name="T19" fmla="*/ 31953125 h 7377"/>
                <a:gd name="T20" fmla="*/ 18796875 w 1425"/>
                <a:gd name="T21" fmla="*/ 1437500 h 7377"/>
                <a:gd name="T22" fmla="*/ 17750000 w 1425"/>
                <a:gd name="T23" fmla="*/ 15625 h 7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5" h="7377" extrusionOk="0">
                  <a:moveTo>
                    <a:pt x="1136" y="1"/>
                  </a:moveTo>
                  <a:cubicBezTo>
                    <a:pt x="1118" y="1"/>
                    <a:pt x="1099" y="10"/>
                    <a:pt x="1084" y="33"/>
                  </a:cubicBezTo>
                  <a:cubicBezTo>
                    <a:pt x="548" y="950"/>
                    <a:pt x="0" y="2200"/>
                    <a:pt x="310" y="3271"/>
                  </a:cubicBezTo>
                  <a:cubicBezTo>
                    <a:pt x="417" y="3629"/>
                    <a:pt x="619" y="3926"/>
                    <a:pt x="774" y="4248"/>
                  </a:cubicBezTo>
                  <a:cubicBezTo>
                    <a:pt x="1072" y="4938"/>
                    <a:pt x="977" y="5438"/>
                    <a:pt x="1000" y="6141"/>
                  </a:cubicBezTo>
                  <a:cubicBezTo>
                    <a:pt x="1012" y="6629"/>
                    <a:pt x="1072" y="6974"/>
                    <a:pt x="1370" y="7355"/>
                  </a:cubicBezTo>
                  <a:cubicBezTo>
                    <a:pt x="1380" y="7370"/>
                    <a:pt x="1392" y="7377"/>
                    <a:pt x="1401" y="7377"/>
                  </a:cubicBezTo>
                  <a:cubicBezTo>
                    <a:pt x="1415" y="7377"/>
                    <a:pt x="1424" y="7364"/>
                    <a:pt x="1417" y="7343"/>
                  </a:cubicBezTo>
                  <a:cubicBezTo>
                    <a:pt x="905" y="6343"/>
                    <a:pt x="1417" y="5212"/>
                    <a:pt x="953" y="4176"/>
                  </a:cubicBezTo>
                  <a:cubicBezTo>
                    <a:pt x="643" y="3450"/>
                    <a:pt x="322" y="2867"/>
                    <a:pt x="500" y="2045"/>
                  </a:cubicBezTo>
                  <a:cubicBezTo>
                    <a:pt x="655" y="1378"/>
                    <a:pt x="1000" y="747"/>
                    <a:pt x="1203" y="92"/>
                  </a:cubicBezTo>
                  <a:cubicBezTo>
                    <a:pt x="1211" y="44"/>
                    <a:pt x="1175" y="1"/>
                    <a:pt x="11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0" name="Google Shape;3435;p4">
              <a:extLst>
                <a:ext uri="{FF2B5EF4-FFF2-40B4-BE49-F238E27FC236}">
                  <a16:creationId xmlns:a16="http://schemas.microsoft.com/office/drawing/2014/main" id="{D6DC5BB4-83DE-9918-27D7-A915D059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575" y="2853300"/>
              <a:ext cx="6875" cy="43200"/>
            </a:xfrm>
            <a:custGeom>
              <a:avLst/>
              <a:gdLst>
                <a:gd name="T0" fmla="*/ 281250 w 275"/>
                <a:gd name="T1" fmla="*/ 15625 h 1728"/>
                <a:gd name="T2" fmla="*/ 187500 w 275"/>
                <a:gd name="T3" fmla="*/ 296875 h 1728"/>
                <a:gd name="T4" fmla="*/ 937500 w 275"/>
                <a:gd name="T5" fmla="*/ 13500000 h 1728"/>
                <a:gd name="T6" fmla="*/ 2796875 w 275"/>
                <a:gd name="T7" fmla="*/ 26703125 h 1728"/>
                <a:gd name="T8" fmla="*/ 3171875 w 275"/>
                <a:gd name="T9" fmla="*/ 27000000 h 1728"/>
                <a:gd name="T10" fmla="*/ 3734375 w 275"/>
                <a:gd name="T11" fmla="*/ 26515625 h 1728"/>
                <a:gd name="T12" fmla="*/ 2796875 w 275"/>
                <a:gd name="T13" fmla="*/ 13312500 h 1728"/>
                <a:gd name="T14" fmla="*/ 375000 w 275"/>
                <a:gd name="T15" fmla="*/ 296875 h 1728"/>
                <a:gd name="T16" fmla="*/ 281250 w 275"/>
                <a:gd name="T17" fmla="*/ 15625 h 17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728" extrusionOk="0">
                  <a:moveTo>
                    <a:pt x="18" y="1"/>
                  </a:moveTo>
                  <a:cubicBezTo>
                    <a:pt x="15" y="1"/>
                    <a:pt x="12" y="7"/>
                    <a:pt x="12" y="19"/>
                  </a:cubicBezTo>
                  <a:cubicBezTo>
                    <a:pt x="1" y="293"/>
                    <a:pt x="24" y="578"/>
                    <a:pt x="60" y="864"/>
                  </a:cubicBezTo>
                  <a:cubicBezTo>
                    <a:pt x="84" y="1150"/>
                    <a:pt x="84" y="1447"/>
                    <a:pt x="179" y="1709"/>
                  </a:cubicBezTo>
                  <a:cubicBezTo>
                    <a:pt x="184" y="1722"/>
                    <a:pt x="193" y="1728"/>
                    <a:pt x="203" y="1728"/>
                  </a:cubicBezTo>
                  <a:cubicBezTo>
                    <a:pt x="220" y="1728"/>
                    <a:pt x="239" y="1713"/>
                    <a:pt x="239" y="1697"/>
                  </a:cubicBezTo>
                  <a:cubicBezTo>
                    <a:pt x="274" y="1412"/>
                    <a:pt x="203" y="1114"/>
                    <a:pt x="179" y="852"/>
                  </a:cubicBezTo>
                  <a:cubicBezTo>
                    <a:pt x="143" y="566"/>
                    <a:pt x="120" y="281"/>
                    <a:pt x="24" y="19"/>
                  </a:cubicBezTo>
                  <a:cubicBezTo>
                    <a:pt x="24" y="7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1" name="Google Shape;3436;p4">
              <a:extLst>
                <a:ext uri="{FF2B5EF4-FFF2-40B4-BE49-F238E27FC236}">
                  <a16:creationId xmlns:a16="http://schemas.microsoft.com/office/drawing/2014/main" id="{DE9A557B-B4E8-0E5B-3486-A36798BD8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00" y="2856175"/>
              <a:ext cx="8350" cy="48250"/>
            </a:xfrm>
            <a:custGeom>
              <a:avLst/>
              <a:gdLst>
                <a:gd name="T0" fmla="*/ 250000 w 334"/>
                <a:gd name="T1" fmla="*/ 0 h 1930"/>
                <a:gd name="T2" fmla="*/ 0 w 334"/>
                <a:gd name="T3" fmla="*/ 359375 h 1930"/>
                <a:gd name="T4" fmla="*/ 3718750 w 334"/>
                <a:gd name="T5" fmla="*/ 29750000 h 1930"/>
                <a:gd name="T6" fmla="*/ 4453125 w 334"/>
                <a:gd name="T7" fmla="*/ 30140625 h 1930"/>
                <a:gd name="T8" fmla="*/ 5031250 w 334"/>
                <a:gd name="T9" fmla="*/ 29562500 h 1930"/>
                <a:gd name="T10" fmla="*/ 562500 w 334"/>
                <a:gd name="T11" fmla="*/ 359375 h 1930"/>
                <a:gd name="T12" fmla="*/ 250000 w 334"/>
                <a:gd name="T13" fmla="*/ 0 h 1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930" extrusionOk="0">
                  <a:moveTo>
                    <a:pt x="16" y="0"/>
                  </a:moveTo>
                  <a:cubicBezTo>
                    <a:pt x="7" y="0"/>
                    <a:pt x="0" y="10"/>
                    <a:pt x="0" y="23"/>
                  </a:cubicBezTo>
                  <a:cubicBezTo>
                    <a:pt x="24" y="630"/>
                    <a:pt x="24" y="1332"/>
                    <a:pt x="238" y="1904"/>
                  </a:cubicBezTo>
                  <a:cubicBezTo>
                    <a:pt x="249" y="1920"/>
                    <a:pt x="268" y="1929"/>
                    <a:pt x="285" y="1929"/>
                  </a:cubicBezTo>
                  <a:cubicBezTo>
                    <a:pt x="305" y="1929"/>
                    <a:pt x="322" y="1918"/>
                    <a:pt x="322" y="1892"/>
                  </a:cubicBezTo>
                  <a:cubicBezTo>
                    <a:pt x="334" y="1285"/>
                    <a:pt x="155" y="618"/>
                    <a:pt x="36" y="23"/>
                  </a:cubicBez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2" name="Google Shape;3437;p4">
              <a:extLst>
                <a:ext uri="{FF2B5EF4-FFF2-40B4-BE49-F238E27FC236}">
                  <a16:creationId xmlns:a16="http://schemas.microsoft.com/office/drawing/2014/main" id="{00D26051-1D83-54DD-3979-8DA3DC26D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700" y="2548900"/>
              <a:ext cx="68425" cy="174350"/>
            </a:xfrm>
            <a:custGeom>
              <a:avLst/>
              <a:gdLst>
                <a:gd name="T0" fmla="*/ 41125000 w 2737"/>
                <a:gd name="T1" fmla="*/ 0 h 6974"/>
                <a:gd name="T2" fmla="*/ 40500000 w 2737"/>
                <a:gd name="T3" fmla="*/ 234375 h 6974"/>
                <a:gd name="T4" fmla="*/ 30640625 w 2737"/>
                <a:gd name="T5" fmla="*/ 19015625 h 6974"/>
                <a:gd name="T6" fmla="*/ 16687500 w 2737"/>
                <a:gd name="T7" fmla="*/ 50078125 h 6974"/>
                <a:gd name="T8" fmla="*/ 10734375 w 2737"/>
                <a:gd name="T9" fmla="*/ 70546875 h 6974"/>
                <a:gd name="T10" fmla="*/ 125000 w 2737"/>
                <a:gd name="T11" fmla="*/ 108875000 h 6974"/>
                <a:gd name="T12" fmla="*/ 281250 w 2737"/>
                <a:gd name="T13" fmla="*/ 108953125 h 6974"/>
                <a:gd name="T14" fmla="*/ 500000 w 2737"/>
                <a:gd name="T15" fmla="*/ 108875000 h 6974"/>
                <a:gd name="T16" fmla="*/ 12406250 w 2737"/>
                <a:gd name="T17" fmla="*/ 84875000 h 6974"/>
                <a:gd name="T18" fmla="*/ 18546875 w 2737"/>
                <a:gd name="T19" fmla="*/ 53812500 h 6974"/>
                <a:gd name="T20" fmla="*/ 31015625 w 2737"/>
                <a:gd name="T21" fmla="*/ 30734375 h 6974"/>
                <a:gd name="T22" fmla="*/ 42171875 w 2737"/>
                <a:gd name="T23" fmla="*/ 1718750 h 6974"/>
                <a:gd name="T24" fmla="*/ 41125000 w 2737"/>
                <a:gd name="T25" fmla="*/ 0 h 69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37" h="6974" extrusionOk="0">
                  <a:moveTo>
                    <a:pt x="2632" y="0"/>
                  </a:moveTo>
                  <a:cubicBezTo>
                    <a:pt x="2618" y="0"/>
                    <a:pt x="2604" y="5"/>
                    <a:pt x="2592" y="15"/>
                  </a:cubicBezTo>
                  <a:cubicBezTo>
                    <a:pt x="2175" y="312"/>
                    <a:pt x="2080" y="729"/>
                    <a:pt x="1961" y="1217"/>
                  </a:cubicBezTo>
                  <a:cubicBezTo>
                    <a:pt x="1759" y="1967"/>
                    <a:pt x="1437" y="2527"/>
                    <a:pt x="1068" y="3205"/>
                  </a:cubicBezTo>
                  <a:cubicBezTo>
                    <a:pt x="830" y="3634"/>
                    <a:pt x="723" y="4015"/>
                    <a:pt x="687" y="4515"/>
                  </a:cubicBezTo>
                  <a:cubicBezTo>
                    <a:pt x="628" y="5444"/>
                    <a:pt x="413" y="6123"/>
                    <a:pt x="8" y="6968"/>
                  </a:cubicBezTo>
                  <a:cubicBezTo>
                    <a:pt x="0" y="6968"/>
                    <a:pt x="8" y="6973"/>
                    <a:pt x="18" y="6973"/>
                  </a:cubicBezTo>
                  <a:cubicBezTo>
                    <a:pt x="23" y="6973"/>
                    <a:pt x="28" y="6972"/>
                    <a:pt x="32" y="6968"/>
                  </a:cubicBezTo>
                  <a:cubicBezTo>
                    <a:pt x="389" y="6515"/>
                    <a:pt x="663" y="6003"/>
                    <a:pt x="794" y="5432"/>
                  </a:cubicBezTo>
                  <a:cubicBezTo>
                    <a:pt x="949" y="4753"/>
                    <a:pt x="854" y="4098"/>
                    <a:pt x="1187" y="3444"/>
                  </a:cubicBezTo>
                  <a:cubicBezTo>
                    <a:pt x="1437" y="2932"/>
                    <a:pt x="1794" y="2503"/>
                    <a:pt x="1985" y="1967"/>
                  </a:cubicBezTo>
                  <a:cubicBezTo>
                    <a:pt x="2223" y="1312"/>
                    <a:pt x="2282" y="705"/>
                    <a:pt x="2699" y="110"/>
                  </a:cubicBezTo>
                  <a:cubicBezTo>
                    <a:pt x="2737" y="63"/>
                    <a:pt x="2685" y="0"/>
                    <a:pt x="26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3" name="Google Shape;3438;p4">
              <a:extLst>
                <a:ext uri="{FF2B5EF4-FFF2-40B4-BE49-F238E27FC236}">
                  <a16:creationId xmlns:a16="http://schemas.microsoft.com/office/drawing/2014/main" id="{FDFCD186-78DB-8186-DCB2-9B3B4828B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900" y="2551250"/>
              <a:ext cx="319375" cy="204725"/>
            </a:xfrm>
            <a:custGeom>
              <a:avLst/>
              <a:gdLst>
                <a:gd name="T0" fmla="*/ 109375 w 12775"/>
                <a:gd name="T1" fmla="*/ 0 h 8189"/>
                <a:gd name="T2" fmla="*/ 171875 w 12775"/>
                <a:gd name="T3" fmla="*/ 437500 h 8189"/>
                <a:gd name="T4" fmla="*/ 67140625 w 12775"/>
                <a:gd name="T5" fmla="*/ 29640625 h 8189"/>
                <a:gd name="T6" fmla="*/ 102500000 w 12775"/>
                <a:gd name="T7" fmla="*/ 62937500 h 8189"/>
                <a:gd name="T8" fmla="*/ 149750000 w 12775"/>
                <a:gd name="T9" fmla="*/ 77078125 h 8189"/>
                <a:gd name="T10" fmla="*/ 198484375 w 12775"/>
                <a:gd name="T11" fmla="*/ 127687500 h 8189"/>
                <a:gd name="T12" fmla="*/ 198937500 w 12775"/>
                <a:gd name="T13" fmla="*/ 127953125 h 8189"/>
                <a:gd name="T14" fmla="*/ 199609375 w 12775"/>
                <a:gd name="T15" fmla="*/ 127125000 h 8189"/>
                <a:gd name="T16" fmla="*/ 117562500 w 12775"/>
                <a:gd name="T17" fmla="*/ 64437500 h 8189"/>
                <a:gd name="T18" fmla="*/ 89468750 w 12775"/>
                <a:gd name="T19" fmla="*/ 49546875 h 8189"/>
                <a:gd name="T20" fmla="*/ 69375000 w 12775"/>
                <a:gd name="T21" fmla="*/ 26671875 h 8189"/>
                <a:gd name="T22" fmla="*/ 39250000 w 12775"/>
                <a:gd name="T23" fmla="*/ 13453125 h 8189"/>
                <a:gd name="T24" fmla="*/ 359375 w 12775"/>
                <a:gd name="T25" fmla="*/ 250000 h 8189"/>
                <a:gd name="T26" fmla="*/ 109375 w 12775"/>
                <a:gd name="T27" fmla="*/ 0 h 8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775" h="8189" extrusionOk="0">
                  <a:moveTo>
                    <a:pt x="7" y="0"/>
                  </a:moveTo>
                  <a:cubicBezTo>
                    <a:pt x="0" y="0"/>
                    <a:pt x="3" y="20"/>
                    <a:pt x="11" y="28"/>
                  </a:cubicBezTo>
                  <a:cubicBezTo>
                    <a:pt x="1357" y="695"/>
                    <a:pt x="3095" y="992"/>
                    <a:pt x="4297" y="1897"/>
                  </a:cubicBezTo>
                  <a:cubicBezTo>
                    <a:pt x="5190" y="2588"/>
                    <a:pt x="5500" y="3528"/>
                    <a:pt x="6560" y="4028"/>
                  </a:cubicBezTo>
                  <a:cubicBezTo>
                    <a:pt x="7512" y="4481"/>
                    <a:pt x="8584" y="4612"/>
                    <a:pt x="9584" y="4933"/>
                  </a:cubicBezTo>
                  <a:cubicBezTo>
                    <a:pt x="11179" y="5457"/>
                    <a:pt x="12144" y="6600"/>
                    <a:pt x="12703" y="8172"/>
                  </a:cubicBezTo>
                  <a:cubicBezTo>
                    <a:pt x="12711" y="8184"/>
                    <a:pt x="12722" y="8189"/>
                    <a:pt x="12732" y="8189"/>
                  </a:cubicBezTo>
                  <a:cubicBezTo>
                    <a:pt x="12754" y="8189"/>
                    <a:pt x="12775" y="8168"/>
                    <a:pt x="12775" y="8136"/>
                  </a:cubicBezTo>
                  <a:cubicBezTo>
                    <a:pt x="12453" y="5290"/>
                    <a:pt x="9786" y="4802"/>
                    <a:pt x="7524" y="4124"/>
                  </a:cubicBezTo>
                  <a:cubicBezTo>
                    <a:pt x="6857" y="3909"/>
                    <a:pt x="6214" y="3659"/>
                    <a:pt x="5726" y="3171"/>
                  </a:cubicBezTo>
                  <a:cubicBezTo>
                    <a:pt x="5262" y="2707"/>
                    <a:pt x="4988" y="2099"/>
                    <a:pt x="4440" y="1707"/>
                  </a:cubicBezTo>
                  <a:cubicBezTo>
                    <a:pt x="3881" y="1290"/>
                    <a:pt x="3154" y="1099"/>
                    <a:pt x="2512" y="861"/>
                  </a:cubicBezTo>
                  <a:cubicBezTo>
                    <a:pt x="1690" y="564"/>
                    <a:pt x="868" y="230"/>
                    <a:pt x="23" y="16"/>
                  </a:cubicBezTo>
                  <a:cubicBezTo>
                    <a:pt x="16" y="5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4" name="Google Shape;3439;p4">
              <a:extLst>
                <a:ext uri="{FF2B5EF4-FFF2-40B4-BE49-F238E27FC236}">
                  <a16:creationId xmlns:a16="http://schemas.microsoft.com/office/drawing/2014/main" id="{6FF5AEFF-9CDE-CD56-FDD8-05381B93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525" y="2739325"/>
              <a:ext cx="111050" cy="428375"/>
            </a:xfrm>
            <a:custGeom>
              <a:avLst/>
              <a:gdLst>
                <a:gd name="T0" fmla="*/ 13140625 w 4442"/>
                <a:gd name="T1" fmla="*/ 15625 h 17135"/>
                <a:gd name="T2" fmla="*/ 12843750 w 4442"/>
                <a:gd name="T3" fmla="*/ 281250 h 17135"/>
                <a:gd name="T4" fmla="*/ 38515625 w 4442"/>
                <a:gd name="T5" fmla="*/ 63531250 h 17135"/>
                <a:gd name="T6" fmla="*/ 52281250 w 4442"/>
                <a:gd name="T7" fmla="*/ 161937500 h 17135"/>
                <a:gd name="T8" fmla="*/ 39453125 w 4442"/>
                <a:gd name="T9" fmla="*/ 189843750 h 17135"/>
                <a:gd name="T10" fmla="*/ 14515625 w 4442"/>
                <a:gd name="T11" fmla="*/ 223515625 h 17135"/>
                <a:gd name="T12" fmla="*/ 5968750 w 4442"/>
                <a:gd name="T13" fmla="*/ 267046875 h 17135"/>
                <a:gd name="T14" fmla="*/ 7000000 w 4442"/>
                <a:gd name="T15" fmla="*/ 267734375 h 17135"/>
                <a:gd name="T16" fmla="*/ 8375000 w 4442"/>
                <a:gd name="T17" fmla="*/ 266296875 h 17135"/>
                <a:gd name="T18" fmla="*/ 21031250 w 4442"/>
                <a:gd name="T19" fmla="*/ 223515625 h 17135"/>
                <a:gd name="T20" fmla="*/ 38328125 w 4442"/>
                <a:gd name="T21" fmla="*/ 204906250 h 17135"/>
                <a:gd name="T22" fmla="*/ 52656250 w 4442"/>
                <a:gd name="T23" fmla="*/ 169187500 h 17135"/>
                <a:gd name="T24" fmla="*/ 63625000 w 4442"/>
                <a:gd name="T25" fmla="*/ 144265625 h 17135"/>
                <a:gd name="T26" fmla="*/ 51171875 w 4442"/>
                <a:gd name="T27" fmla="*/ 75625000 h 17135"/>
                <a:gd name="T28" fmla="*/ 32000000 w 4442"/>
                <a:gd name="T29" fmla="*/ 47718750 h 17135"/>
                <a:gd name="T30" fmla="*/ 13406250 w 4442"/>
                <a:gd name="T31" fmla="*/ 453125 h 17135"/>
                <a:gd name="T32" fmla="*/ 13140625 w 4442"/>
                <a:gd name="T33" fmla="*/ 15625 h 17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2" h="17135" extrusionOk="0">
                  <a:moveTo>
                    <a:pt x="841" y="1"/>
                  </a:moveTo>
                  <a:cubicBezTo>
                    <a:pt x="832" y="1"/>
                    <a:pt x="822" y="7"/>
                    <a:pt x="822" y="18"/>
                  </a:cubicBezTo>
                  <a:cubicBezTo>
                    <a:pt x="834" y="1637"/>
                    <a:pt x="1596" y="2792"/>
                    <a:pt x="2465" y="4066"/>
                  </a:cubicBezTo>
                  <a:cubicBezTo>
                    <a:pt x="3620" y="5744"/>
                    <a:pt x="4442" y="8459"/>
                    <a:pt x="3346" y="10364"/>
                  </a:cubicBezTo>
                  <a:cubicBezTo>
                    <a:pt x="2989" y="10971"/>
                    <a:pt x="2751" y="11471"/>
                    <a:pt x="2525" y="12150"/>
                  </a:cubicBezTo>
                  <a:cubicBezTo>
                    <a:pt x="2203" y="13162"/>
                    <a:pt x="1691" y="13638"/>
                    <a:pt x="929" y="14305"/>
                  </a:cubicBezTo>
                  <a:cubicBezTo>
                    <a:pt x="24" y="15103"/>
                    <a:pt x="1" y="15984"/>
                    <a:pt x="382" y="17091"/>
                  </a:cubicBezTo>
                  <a:cubicBezTo>
                    <a:pt x="395" y="17122"/>
                    <a:pt x="421" y="17135"/>
                    <a:pt x="448" y="17135"/>
                  </a:cubicBezTo>
                  <a:cubicBezTo>
                    <a:pt x="494" y="17135"/>
                    <a:pt x="544" y="17096"/>
                    <a:pt x="536" y="17043"/>
                  </a:cubicBezTo>
                  <a:cubicBezTo>
                    <a:pt x="310" y="15865"/>
                    <a:pt x="382" y="15091"/>
                    <a:pt x="1346" y="14305"/>
                  </a:cubicBezTo>
                  <a:cubicBezTo>
                    <a:pt x="1810" y="13936"/>
                    <a:pt x="2179" y="13638"/>
                    <a:pt x="2453" y="13114"/>
                  </a:cubicBezTo>
                  <a:cubicBezTo>
                    <a:pt x="2834" y="12376"/>
                    <a:pt x="2941" y="11555"/>
                    <a:pt x="3370" y="10828"/>
                  </a:cubicBezTo>
                  <a:cubicBezTo>
                    <a:pt x="3703" y="10293"/>
                    <a:pt x="3989" y="9876"/>
                    <a:pt x="4072" y="9233"/>
                  </a:cubicBezTo>
                  <a:cubicBezTo>
                    <a:pt x="4263" y="7792"/>
                    <a:pt x="3942" y="6125"/>
                    <a:pt x="3275" y="4840"/>
                  </a:cubicBezTo>
                  <a:cubicBezTo>
                    <a:pt x="2929" y="4197"/>
                    <a:pt x="2453" y="3649"/>
                    <a:pt x="2048" y="3054"/>
                  </a:cubicBezTo>
                  <a:cubicBezTo>
                    <a:pt x="1429" y="2113"/>
                    <a:pt x="1096" y="1137"/>
                    <a:pt x="858" y="29"/>
                  </a:cubicBezTo>
                  <a:cubicBezTo>
                    <a:pt x="864" y="10"/>
                    <a:pt x="853" y="1"/>
                    <a:pt x="8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5" name="Google Shape;3440;p4">
              <a:extLst>
                <a:ext uri="{FF2B5EF4-FFF2-40B4-BE49-F238E27FC236}">
                  <a16:creationId xmlns:a16="http://schemas.microsoft.com/office/drawing/2014/main" id="{F21E1B2F-C720-708F-6DAC-702E6973C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325" y="2596875"/>
              <a:ext cx="7750" cy="38575"/>
            </a:xfrm>
            <a:custGeom>
              <a:avLst/>
              <a:gdLst>
                <a:gd name="T0" fmla="*/ 4843750 w 310"/>
                <a:gd name="T1" fmla="*/ 15625 h 1543"/>
                <a:gd name="T2" fmla="*/ 4843750 w 310"/>
                <a:gd name="T3" fmla="*/ 15625 h 1543"/>
                <a:gd name="T4" fmla="*/ 0 w 310"/>
                <a:gd name="T5" fmla="*/ 23828125 h 1543"/>
                <a:gd name="T6" fmla="*/ 203125 w 310"/>
                <a:gd name="T7" fmla="*/ 24093750 h 1543"/>
                <a:gd name="T8" fmla="*/ 562500 w 310"/>
                <a:gd name="T9" fmla="*/ 23828125 h 1543"/>
                <a:gd name="T10" fmla="*/ 4843750 w 310"/>
                <a:gd name="T11" fmla="*/ 15625 h 1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1543" extrusionOk="0">
                  <a:moveTo>
                    <a:pt x="310" y="1"/>
                  </a:moveTo>
                  <a:lnTo>
                    <a:pt x="310" y="1"/>
                  </a:lnTo>
                  <a:cubicBezTo>
                    <a:pt x="191" y="501"/>
                    <a:pt x="83" y="1013"/>
                    <a:pt x="0" y="1525"/>
                  </a:cubicBezTo>
                  <a:cubicBezTo>
                    <a:pt x="0" y="1537"/>
                    <a:pt x="6" y="1542"/>
                    <a:pt x="13" y="1542"/>
                  </a:cubicBezTo>
                  <a:cubicBezTo>
                    <a:pt x="21" y="1542"/>
                    <a:pt x="30" y="1537"/>
                    <a:pt x="36" y="1525"/>
                  </a:cubicBezTo>
                  <a:cubicBezTo>
                    <a:pt x="131" y="1013"/>
                    <a:pt x="238" y="513"/>
                    <a:pt x="3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6" name="Google Shape;3441;p4">
              <a:extLst>
                <a:ext uri="{FF2B5EF4-FFF2-40B4-BE49-F238E27FC236}">
                  <a16:creationId xmlns:a16="http://schemas.microsoft.com/office/drawing/2014/main" id="{960B60B3-86AF-316A-BB72-4E14C724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625" y="2608300"/>
              <a:ext cx="13575" cy="39025"/>
            </a:xfrm>
            <a:custGeom>
              <a:avLst/>
              <a:gdLst>
                <a:gd name="T0" fmla="*/ 8125000 w 543"/>
                <a:gd name="T1" fmla="*/ 0 h 1561"/>
                <a:gd name="T2" fmla="*/ 7921875 w 543"/>
                <a:gd name="T3" fmla="*/ 125000 h 1561"/>
                <a:gd name="T4" fmla="*/ 296875 w 543"/>
                <a:gd name="T5" fmla="*/ 23750000 h 1561"/>
                <a:gd name="T6" fmla="*/ 703125 w 543"/>
                <a:gd name="T7" fmla="*/ 24375000 h 1561"/>
                <a:gd name="T8" fmla="*/ 1031250 w 543"/>
                <a:gd name="T9" fmla="*/ 24312500 h 1561"/>
                <a:gd name="T10" fmla="*/ 8468750 w 543"/>
                <a:gd name="T11" fmla="*/ 312500 h 1561"/>
                <a:gd name="T12" fmla="*/ 8125000 w 543"/>
                <a:gd name="T13" fmla="*/ 0 h 15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" h="1561" extrusionOk="0">
                  <a:moveTo>
                    <a:pt x="520" y="0"/>
                  </a:moveTo>
                  <a:cubicBezTo>
                    <a:pt x="513" y="0"/>
                    <a:pt x="507" y="3"/>
                    <a:pt x="507" y="8"/>
                  </a:cubicBezTo>
                  <a:cubicBezTo>
                    <a:pt x="400" y="544"/>
                    <a:pt x="221" y="1032"/>
                    <a:pt x="19" y="1520"/>
                  </a:cubicBezTo>
                  <a:cubicBezTo>
                    <a:pt x="1" y="1547"/>
                    <a:pt x="23" y="1560"/>
                    <a:pt x="45" y="1560"/>
                  </a:cubicBezTo>
                  <a:cubicBezTo>
                    <a:pt x="53" y="1560"/>
                    <a:pt x="60" y="1559"/>
                    <a:pt x="66" y="1556"/>
                  </a:cubicBezTo>
                  <a:cubicBezTo>
                    <a:pt x="316" y="1080"/>
                    <a:pt x="483" y="544"/>
                    <a:pt x="542" y="20"/>
                  </a:cubicBezTo>
                  <a:cubicBezTo>
                    <a:pt x="542" y="6"/>
                    <a:pt x="530" y="0"/>
                    <a:pt x="5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7" name="Google Shape;3442;p4">
              <a:extLst>
                <a:ext uri="{FF2B5EF4-FFF2-40B4-BE49-F238E27FC236}">
                  <a16:creationId xmlns:a16="http://schemas.microsoft.com/office/drawing/2014/main" id="{AC60E5BB-7994-7748-C8AC-AA4D9A49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025" y="2584975"/>
              <a:ext cx="26800" cy="32775"/>
            </a:xfrm>
            <a:custGeom>
              <a:avLst/>
              <a:gdLst>
                <a:gd name="T0" fmla="*/ 0 w 1072"/>
                <a:gd name="T1" fmla="*/ 0 h 1311"/>
                <a:gd name="T2" fmla="*/ 16375000 w 1072"/>
                <a:gd name="T3" fmla="*/ 20468750 h 1311"/>
                <a:gd name="T4" fmla="*/ 16562500 w 1072"/>
                <a:gd name="T5" fmla="*/ 20093750 h 1311"/>
                <a:gd name="T6" fmla="*/ 0 w 1072"/>
                <a:gd name="T7" fmla="*/ 0 h 1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2" h="1311" extrusionOk="0">
                  <a:moveTo>
                    <a:pt x="0" y="0"/>
                  </a:moveTo>
                  <a:cubicBezTo>
                    <a:pt x="143" y="548"/>
                    <a:pt x="501" y="1108"/>
                    <a:pt x="1048" y="1310"/>
                  </a:cubicBezTo>
                  <a:cubicBezTo>
                    <a:pt x="1060" y="1310"/>
                    <a:pt x="1072" y="1298"/>
                    <a:pt x="1060" y="1286"/>
                  </a:cubicBezTo>
                  <a:cubicBezTo>
                    <a:pt x="560" y="953"/>
                    <a:pt x="179" y="58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8" name="Google Shape;3443;p4">
              <a:extLst>
                <a:ext uri="{FF2B5EF4-FFF2-40B4-BE49-F238E27FC236}">
                  <a16:creationId xmlns:a16="http://schemas.microsoft.com/office/drawing/2014/main" id="{9C17ED77-A6B7-D4C7-7CD2-20BD60C0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225" y="2579325"/>
              <a:ext cx="19575" cy="31350"/>
            </a:xfrm>
            <a:custGeom>
              <a:avLst/>
              <a:gdLst>
                <a:gd name="T0" fmla="*/ 187500 w 783"/>
                <a:gd name="T1" fmla="*/ 0 h 1254"/>
                <a:gd name="T2" fmla="*/ 0 w 783"/>
                <a:gd name="T3" fmla="*/ 375000 h 1254"/>
                <a:gd name="T4" fmla="*/ 11343750 w 783"/>
                <a:gd name="T5" fmla="*/ 19343750 h 1254"/>
                <a:gd name="T6" fmla="*/ 11718750 w 783"/>
                <a:gd name="T7" fmla="*/ 19578125 h 1254"/>
                <a:gd name="T8" fmla="*/ 12093750 w 783"/>
                <a:gd name="T9" fmla="*/ 18984375 h 1254"/>
                <a:gd name="T10" fmla="*/ 187500 w 783"/>
                <a:gd name="T11" fmla="*/ 0 h 1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3" h="1254" extrusionOk="0">
                  <a:moveTo>
                    <a:pt x="12" y="0"/>
                  </a:moveTo>
                  <a:cubicBezTo>
                    <a:pt x="12" y="0"/>
                    <a:pt x="0" y="0"/>
                    <a:pt x="0" y="24"/>
                  </a:cubicBezTo>
                  <a:cubicBezTo>
                    <a:pt x="155" y="476"/>
                    <a:pt x="405" y="893"/>
                    <a:pt x="726" y="1238"/>
                  </a:cubicBezTo>
                  <a:cubicBezTo>
                    <a:pt x="734" y="1249"/>
                    <a:pt x="742" y="1253"/>
                    <a:pt x="750" y="1253"/>
                  </a:cubicBezTo>
                  <a:cubicBezTo>
                    <a:pt x="767" y="1253"/>
                    <a:pt x="782" y="1231"/>
                    <a:pt x="774" y="1215"/>
                  </a:cubicBezTo>
                  <a:cubicBezTo>
                    <a:pt x="464" y="834"/>
                    <a:pt x="226" y="453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9" name="Google Shape;3444;p4">
              <a:extLst>
                <a:ext uri="{FF2B5EF4-FFF2-40B4-BE49-F238E27FC236}">
                  <a16:creationId xmlns:a16="http://schemas.microsoft.com/office/drawing/2014/main" id="{AEB2B3F5-BE86-7187-051E-E9133B32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900" y="2577125"/>
              <a:ext cx="10175" cy="40800"/>
            </a:xfrm>
            <a:custGeom>
              <a:avLst/>
              <a:gdLst>
                <a:gd name="T0" fmla="*/ 6031250 w 407"/>
                <a:gd name="T1" fmla="*/ 0 h 1632"/>
                <a:gd name="T2" fmla="*/ 5593750 w 407"/>
                <a:gd name="T3" fmla="*/ 265625 h 1632"/>
                <a:gd name="T4" fmla="*/ 3171875 w 407"/>
                <a:gd name="T5" fmla="*/ 12906250 h 1632"/>
                <a:gd name="T6" fmla="*/ 0 w 407"/>
                <a:gd name="T7" fmla="*/ 25187500 h 1632"/>
                <a:gd name="T8" fmla="*/ 281250 w 407"/>
                <a:gd name="T9" fmla="*/ 25500000 h 1632"/>
                <a:gd name="T10" fmla="*/ 562500 w 407"/>
                <a:gd name="T11" fmla="*/ 25375000 h 1632"/>
                <a:gd name="T12" fmla="*/ 6140625 w 407"/>
                <a:gd name="T13" fmla="*/ 453125 h 1632"/>
                <a:gd name="T14" fmla="*/ 6031250 w 407"/>
                <a:gd name="T15" fmla="*/ 0 h 16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7" h="1632" extrusionOk="0">
                  <a:moveTo>
                    <a:pt x="386" y="0"/>
                  </a:moveTo>
                  <a:cubicBezTo>
                    <a:pt x="375" y="0"/>
                    <a:pt x="363" y="6"/>
                    <a:pt x="358" y="17"/>
                  </a:cubicBezTo>
                  <a:cubicBezTo>
                    <a:pt x="310" y="291"/>
                    <a:pt x="262" y="552"/>
                    <a:pt x="203" y="826"/>
                  </a:cubicBezTo>
                  <a:cubicBezTo>
                    <a:pt x="143" y="1088"/>
                    <a:pt x="60" y="1338"/>
                    <a:pt x="0" y="1612"/>
                  </a:cubicBezTo>
                  <a:cubicBezTo>
                    <a:pt x="0" y="1626"/>
                    <a:pt x="9" y="1632"/>
                    <a:pt x="18" y="1632"/>
                  </a:cubicBezTo>
                  <a:cubicBezTo>
                    <a:pt x="24" y="1632"/>
                    <a:pt x="31" y="1629"/>
                    <a:pt x="36" y="1624"/>
                  </a:cubicBezTo>
                  <a:cubicBezTo>
                    <a:pt x="262" y="1160"/>
                    <a:pt x="381" y="552"/>
                    <a:pt x="393" y="29"/>
                  </a:cubicBezTo>
                  <a:cubicBezTo>
                    <a:pt x="406" y="9"/>
                    <a:pt x="398" y="0"/>
                    <a:pt x="3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" name="Google Shape;3445;p4">
              <a:extLst>
                <a:ext uri="{FF2B5EF4-FFF2-40B4-BE49-F238E27FC236}">
                  <a16:creationId xmlns:a16="http://schemas.microsoft.com/office/drawing/2014/main" id="{00F7BD67-A7D7-AFFB-E7FD-B31F1C93A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50" y="2579650"/>
              <a:ext cx="13675" cy="39700"/>
            </a:xfrm>
            <a:custGeom>
              <a:avLst/>
              <a:gdLst>
                <a:gd name="T0" fmla="*/ 8171875 w 547"/>
                <a:gd name="T1" fmla="*/ 0 h 1588"/>
                <a:gd name="T2" fmla="*/ 7921875 w 547"/>
                <a:gd name="T3" fmla="*/ 171875 h 1588"/>
                <a:gd name="T4" fmla="*/ 4937500 w 547"/>
                <a:gd name="T5" fmla="*/ 12453125 h 1588"/>
                <a:gd name="T6" fmla="*/ 281250 w 547"/>
                <a:gd name="T7" fmla="*/ 24359375 h 1588"/>
                <a:gd name="T8" fmla="*/ 609375 w 547"/>
                <a:gd name="T9" fmla="*/ 24796875 h 1588"/>
                <a:gd name="T10" fmla="*/ 843750 w 547"/>
                <a:gd name="T11" fmla="*/ 24734375 h 1588"/>
                <a:gd name="T12" fmla="*/ 8281250 w 547"/>
                <a:gd name="T13" fmla="*/ 171875 h 1588"/>
                <a:gd name="T14" fmla="*/ 8171875 w 547"/>
                <a:gd name="T15" fmla="*/ 0 h 15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7" h="1588" extrusionOk="0">
                  <a:moveTo>
                    <a:pt x="523" y="0"/>
                  </a:moveTo>
                  <a:cubicBezTo>
                    <a:pt x="517" y="0"/>
                    <a:pt x="510" y="3"/>
                    <a:pt x="507" y="11"/>
                  </a:cubicBezTo>
                  <a:cubicBezTo>
                    <a:pt x="435" y="273"/>
                    <a:pt x="387" y="547"/>
                    <a:pt x="316" y="797"/>
                  </a:cubicBezTo>
                  <a:cubicBezTo>
                    <a:pt x="221" y="1059"/>
                    <a:pt x="102" y="1297"/>
                    <a:pt x="18" y="1559"/>
                  </a:cubicBezTo>
                  <a:cubicBezTo>
                    <a:pt x="1" y="1576"/>
                    <a:pt x="22" y="1587"/>
                    <a:pt x="39" y="1587"/>
                  </a:cubicBezTo>
                  <a:cubicBezTo>
                    <a:pt x="45" y="1587"/>
                    <a:pt x="51" y="1586"/>
                    <a:pt x="54" y="1583"/>
                  </a:cubicBezTo>
                  <a:cubicBezTo>
                    <a:pt x="340" y="1154"/>
                    <a:pt x="530" y="523"/>
                    <a:pt x="530" y="11"/>
                  </a:cubicBezTo>
                  <a:cubicBezTo>
                    <a:pt x="546" y="11"/>
                    <a:pt x="536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" name="Google Shape;3446;p4">
              <a:extLst>
                <a:ext uri="{FF2B5EF4-FFF2-40B4-BE49-F238E27FC236}">
                  <a16:creationId xmlns:a16="http://schemas.microsoft.com/office/drawing/2014/main" id="{817D5328-DA25-5EDD-6CD9-ECD8FC4C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000" y="2591825"/>
              <a:ext cx="24125" cy="47300"/>
            </a:xfrm>
            <a:custGeom>
              <a:avLst/>
              <a:gdLst>
                <a:gd name="T0" fmla="*/ 0 w 965"/>
                <a:gd name="T1" fmla="*/ 0 h 1892"/>
                <a:gd name="T2" fmla="*/ 0 w 965"/>
                <a:gd name="T3" fmla="*/ 0 h 1892"/>
                <a:gd name="T4" fmla="*/ 14515625 w 965"/>
                <a:gd name="T5" fmla="*/ 29390625 h 1892"/>
                <a:gd name="T6" fmla="*/ 14812500 w 965"/>
                <a:gd name="T7" fmla="*/ 29562500 h 1892"/>
                <a:gd name="T8" fmla="*/ 15078125 w 965"/>
                <a:gd name="T9" fmla="*/ 29203125 h 1892"/>
                <a:gd name="T10" fmla="*/ 0 w 965"/>
                <a:gd name="T11" fmla="*/ 0 h 1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5" h="1892" extrusionOk="0">
                  <a:moveTo>
                    <a:pt x="0" y="0"/>
                  </a:moveTo>
                  <a:lnTo>
                    <a:pt x="0" y="0"/>
                  </a:lnTo>
                  <a:cubicBezTo>
                    <a:pt x="238" y="631"/>
                    <a:pt x="536" y="1334"/>
                    <a:pt x="929" y="1881"/>
                  </a:cubicBezTo>
                  <a:cubicBezTo>
                    <a:pt x="936" y="1889"/>
                    <a:pt x="942" y="1892"/>
                    <a:pt x="948" y="1892"/>
                  </a:cubicBezTo>
                  <a:cubicBezTo>
                    <a:pt x="959" y="1892"/>
                    <a:pt x="965" y="1878"/>
                    <a:pt x="965" y="1869"/>
                  </a:cubicBezTo>
                  <a:cubicBezTo>
                    <a:pt x="679" y="1227"/>
                    <a:pt x="322" y="61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" name="Google Shape;3447;p4">
              <a:extLst>
                <a:ext uri="{FF2B5EF4-FFF2-40B4-BE49-F238E27FC236}">
                  <a16:creationId xmlns:a16="http://schemas.microsoft.com/office/drawing/2014/main" id="{AB40D323-013A-569D-DD70-71BC7377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125" y="2601225"/>
              <a:ext cx="59650" cy="116425"/>
            </a:xfrm>
            <a:custGeom>
              <a:avLst/>
              <a:gdLst>
                <a:gd name="T0" fmla="*/ 406250 w 2386"/>
                <a:gd name="T1" fmla="*/ 0 h 4657"/>
                <a:gd name="T2" fmla="*/ 140625 w 2386"/>
                <a:gd name="T3" fmla="*/ 265625 h 4657"/>
                <a:gd name="T4" fmla="*/ 36796875 w 2386"/>
                <a:gd name="T5" fmla="*/ 72640625 h 4657"/>
                <a:gd name="T6" fmla="*/ 36984375 w 2386"/>
                <a:gd name="T7" fmla="*/ 72750000 h 4657"/>
                <a:gd name="T8" fmla="*/ 37171875 w 2386"/>
                <a:gd name="T9" fmla="*/ 72453125 h 4657"/>
                <a:gd name="T10" fmla="*/ 515625 w 2386"/>
                <a:gd name="T11" fmla="*/ 78125 h 4657"/>
                <a:gd name="T12" fmla="*/ 406250 w 2386"/>
                <a:gd name="T13" fmla="*/ 0 h 4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6" h="4657" extrusionOk="0">
                  <a:moveTo>
                    <a:pt x="26" y="0"/>
                  </a:moveTo>
                  <a:cubicBezTo>
                    <a:pt x="16" y="0"/>
                    <a:pt x="1" y="9"/>
                    <a:pt x="9" y="17"/>
                  </a:cubicBezTo>
                  <a:cubicBezTo>
                    <a:pt x="664" y="1648"/>
                    <a:pt x="1760" y="2994"/>
                    <a:pt x="2355" y="4649"/>
                  </a:cubicBezTo>
                  <a:cubicBezTo>
                    <a:pt x="2355" y="4654"/>
                    <a:pt x="2361" y="4656"/>
                    <a:pt x="2367" y="4656"/>
                  </a:cubicBezTo>
                  <a:cubicBezTo>
                    <a:pt x="2376" y="4656"/>
                    <a:pt x="2386" y="4651"/>
                    <a:pt x="2379" y="4637"/>
                  </a:cubicBezTo>
                  <a:cubicBezTo>
                    <a:pt x="1998" y="2958"/>
                    <a:pt x="807" y="1529"/>
                    <a:pt x="33" y="5"/>
                  </a:cubicBezTo>
                  <a:cubicBezTo>
                    <a:pt x="33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" name="Google Shape;3448;p4">
              <a:extLst>
                <a:ext uri="{FF2B5EF4-FFF2-40B4-BE49-F238E27FC236}">
                  <a16:creationId xmlns:a16="http://schemas.microsoft.com/office/drawing/2014/main" id="{1A10E528-F466-3F28-3341-8592FA44D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75" y="2593600"/>
              <a:ext cx="26800" cy="72500"/>
            </a:xfrm>
            <a:custGeom>
              <a:avLst/>
              <a:gdLst>
                <a:gd name="T0" fmla="*/ 16750000 w 1072"/>
                <a:gd name="T1" fmla="*/ 15625 h 2900"/>
                <a:gd name="T2" fmla="*/ 16750000 w 1072"/>
                <a:gd name="T3" fmla="*/ 15625 h 2900"/>
                <a:gd name="T4" fmla="*/ 12093750 w 1072"/>
                <a:gd name="T5" fmla="*/ 14890625 h 2900"/>
                <a:gd name="T6" fmla="*/ 4281250 w 1072"/>
                <a:gd name="T7" fmla="*/ 24937500 h 2900"/>
                <a:gd name="T8" fmla="*/ 0 w 1072"/>
                <a:gd name="T9" fmla="*/ 45031250 h 2900"/>
                <a:gd name="T10" fmla="*/ 281250 w 1072"/>
                <a:gd name="T11" fmla="*/ 45312500 h 2900"/>
                <a:gd name="T12" fmla="*/ 562500 w 1072"/>
                <a:gd name="T13" fmla="*/ 45031250 h 2900"/>
                <a:gd name="T14" fmla="*/ 10046875 w 1072"/>
                <a:gd name="T15" fmla="*/ 18796875 h 2900"/>
                <a:gd name="T16" fmla="*/ 16750000 w 1072"/>
                <a:gd name="T17" fmla="*/ 15625 h 29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2" h="2900" extrusionOk="0">
                  <a:moveTo>
                    <a:pt x="1072" y="1"/>
                  </a:moveTo>
                  <a:lnTo>
                    <a:pt x="1072" y="1"/>
                  </a:lnTo>
                  <a:cubicBezTo>
                    <a:pt x="1012" y="322"/>
                    <a:pt x="977" y="667"/>
                    <a:pt x="774" y="953"/>
                  </a:cubicBezTo>
                  <a:cubicBezTo>
                    <a:pt x="608" y="1179"/>
                    <a:pt x="405" y="1334"/>
                    <a:pt x="274" y="1596"/>
                  </a:cubicBezTo>
                  <a:cubicBezTo>
                    <a:pt x="60" y="1965"/>
                    <a:pt x="0" y="2453"/>
                    <a:pt x="0" y="2882"/>
                  </a:cubicBezTo>
                  <a:cubicBezTo>
                    <a:pt x="0" y="2894"/>
                    <a:pt x="9" y="2900"/>
                    <a:pt x="18" y="2900"/>
                  </a:cubicBezTo>
                  <a:cubicBezTo>
                    <a:pt x="27" y="2900"/>
                    <a:pt x="36" y="2894"/>
                    <a:pt x="36" y="2882"/>
                  </a:cubicBezTo>
                  <a:cubicBezTo>
                    <a:pt x="143" y="2227"/>
                    <a:pt x="179" y="1727"/>
                    <a:pt x="643" y="1203"/>
                  </a:cubicBezTo>
                  <a:cubicBezTo>
                    <a:pt x="941" y="834"/>
                    <a:pt x="1048" y="477"/>
                    <a:pt x="10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" name="Google Shape;3449;p4">
              <a:extLst>
                <a:ext uri="{FF2B5EF4-FFF2-40B4-BE49-F238E27FC236}">
                  <a16:creationId xmlns:a16="http://schemas.microsoft.com/office/drawing/2014/main" id="{10DF97AB-428F-D697-2A3F-7C6B28A6E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676825"/>
              <a:ext cx="46950" cy="119375"/>
            </a:xfrm>
            <a:custGeom>
              <a:avLst/>
              <a:gdLst>
                <a:gd name="T0" fmla="*/ 29250000 w 1878"/>
                <a:gd name="T1" fmla="*/ 0 h 4775"/>
                <a:gd name="T2" fmla="*/ 29203125 w 1878"/>
                <a:gd name="T3" fmla="*/ 78125 h 4775"/>
                <a:gd name="T4" fmla="*/ 29250000 w 1878"/>
                <a:gd name="T5" fmla="*/ 0 h 4775"/>
                <a:gd name="T6" fmla="*/ 29203125 w 1878"/>
                <a:gd name="T7" fmla="*/ 78125 h 4775"/>
                <a:gd name="T8" fmla="*/ 29203125 w 1878"/>
                <a:gd name="T9" fmla="*/ 78125 h 4775"/>
                <a:gd name="T10" fmla="*/ 10796875 w 1878"/>
                <a:gd name="T11" fmla="*/ 74500000 h 4775"/>
                <a:gd name="T12" fmla="*/ 10968750 w 1878"/>
                <a:gd name="T13" fmla="*/ 74609375 h 4775"/>
                <a:gd name="T14" fmla="*/ 11343750 w 1878"/>
                <a:gd name="T15" fmla="*/ 74125000 h 4775"/>
                <a:gd name="T16" fmla="*/ 17296875 w 1878"/>
                <a:gd name="T17" fmla="*/ 30968750 h 4775"/>
                <a:gd name="T18" fmla="*/ 29203125 w 1878"/>
                <a:gd name="T19" fmla="*/ 78125 h 4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8" h="4775" extrusionOk="0">
                  <a:moveTo>
                    <a:pt x="1872" y="0"/>
                  </a:moveTo>
                  <a:cubicBezTo>
                    <a:pt x="1871" y="0"/>
                    <a:pt x="1869" y="1"/>
                    <a:pt x="1869" y="5"/>
                  </a:cubicBezTo>
                  <a:cubicBezTo>
                    <a:pt x="1877" y="5"/>
                    <a:pt x="1875" y="0"/>
                    <a:pt x="1872" y="0"/>
                  </a:cubicBezTo>
                  <a:close/>
                  <a:moveTo>
                    <a:pt x="1869" y="5"/>
                  </a:moveTo>
                  <a:lnTo>
                    <a:pt x="1869" y="5"/>
                  </a:lnTo>
                  <a:cubicBezTo>
                    <a:pt x="1512" y="1565"/>
                    <a:pt x="0" y="3089"/>
                    <a:pt x="691" y="4768"/>
                  </a:cubicBezTo>
                  <a:cubicBezTo>
                    <a:pt x="691" y="4772"/>
                    <a:pt x="695" y="4775"/>
                    <a:pt x="702" y="4775"/>
                  </a:cubicBezTo>
                  <a:cubicBezTo>
                    <a:pt x="712" y="4775"/>
                    <a:pt x="726" y="4767"/>
                    <a:pt x="726" y="4744"/>
                  </a:cubicBezTo>
                  <a:cubicBezTo>
                    <a:pt x="441" y="3768"/>
                    <a:pt x="679" y="2887"/>
                    <a:pt x="1107" y="1982"/>
                  </a:cubicBezTo>
                  <a:cubicBezTo>
                    <a:pt x="1429" y="1363"/>
                    <a:pt x="1846" y="732"/>
                    <a:pt x="186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" name="Google Shape;3450;p4">
              <a:extLst>
                <a:ext uri="{FF2B5EF4-FFF2-40B4-BE49-F238E27FC236}">
                  <a16:creationId xmlns:a16="http://schemas.microsoft.com/office/drawing/2014/main" id="{4CC730DD-D7B4-DB80-A75F-421E75B0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900" y="2803700"/>
              <a:ext cx="58075" cy="213025"/>
            </a:xfrm>
            <a:custGeom>
              <a:avLst/>
              <a:gdLst>
                <a:gd name="T0" fmla="*/ 156250 w 2323"/>
                <a:gd name="T1" fmla="*/ 15625 h 8521"/>
                <a:gd name="T2" fmla="*/ 0 w 2323"/>
                <a:gd name="T3" fmla="*/ 218750 h 8521"/>
                <a:gd name="T4" fmla="*/ 156250 w 2323"/>
                <a:gd name="T5" fmla="*/ 15625 h 8521"/>
                <a:gd name="T6" fmla="*/ 0 w 2323"/>
                <a:gd name="T7" fmla="*/ 218750 h 8521"/>
                <a:gd name="T8" fmla="*/ 0 w 2323"/>
                <a:gd name="T9" fmla="*/ 218750 h 8521"/>
                <a:gd name="T10" fmla="*/ 7265625 w 2323"/>
                <a:gd name="T11" fmla="*/ 40593750 h 8521"/>
                <a:gd name="T12" fmla="*/ 10421875 w 2323"/>
                <a:gd name="T13" fmla="*/ 62921875 h 8521"/>
                <a:gd name="T14" fmla="*/ 35718750 w 2323"/>
                <a:gd name="T15" fmla="*/ 133046875 h 8521"/>
                <a:gd name="T16" fmla="*/ 36000000 w 2323"/>
                <a:gd name="T17" fmla="*/ 133125000 h 8521"/>
                <a:gd name="T18" fmla="*/ 36281250 w 2323"/>
                <a:gd name="T19" fmla="*/ 132859375 h 8521"/>
                <a:gd name="T20" fmla="*/ 9687500 w 2323"/>
                <a:gd name="T21" fmla="*/ 56968750 h 8521"/>
                <a:gd name="T22" fmla="*/ 7640625 w 2323"/>
                <a:gd name="T23" fmla="*/ 25156250 h 8521"/>
                <a:gd name="T24" fmla="*/ 0 w 2323"/>
                <a:gd name="T25" fmla="*/ 218750 h 85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3" h="8521" extrusionOk="0">
                  <a:moveTo>
                    <a:pt x="10" y="1"/>
                  </a:moveTo>
                  <a:cubicBezTo>
                    <a:pt x="8" y="1"/>
                    <a:pt x="0" y="7"/>
                    <a:pt x="0" y="14"/>
                  </a:cubicBezTo>
                  <a:cubicBezTo>
                    <a:pt x="10" y="4"/>
                    <a:pt x="12" y="1"/>
                    <a:pt x="10" y="1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298" y="907"/>
                    <a:pt x="441" y="1657"/>
                    <a:pt x="465" y="2598"/>
                  </a:cubicBezTo>
                  <a:cubicBezTo>
                    <a:pt x="477" y="3086"/>
                    <a:pt x="536" y="3539"/>
                    <a:pt x="667" y="4027"/>
                  </a:cubicBezTo>
                  <a:cubicBezTo>
                    <a:pt x="1096" y="5527"/>
                    <a:pt x="1691" y="7063"/>
                    <a:pt x="2286" y="8515"/>
                  </a:cubicBezTo>
                  <a:cubicBezTo>
                    <a:pt x="2293" y="8519"/>
                    <a:pt x="2299" y="8520"/>
                    <a:pt x="2304" y="8520"/>
                  </a:cubicBezTo>
                  <a:cubicBezTo>
                    <a:pt x="2316" y="8520"/>
                    <a:pt x="2322" y="8512"/>
                    <a:pt x="2322" y="8503"/>
                  </a:cubicBezTo>
                  <a:cubicBezTo>
                    <a:pt x="1798" y="6896"/>
                    <a:pt x="1001" y="5301"/>
                    <a:pt x="620" y="3646"/>
                  </a:cubicBezTo>
                  <a:cubicBezTo>
                    <a:pt x="477" y="2967"/>
                    <a:pt x="572" y="2277"/>
                    <a:pt x="489" y="1610"/>
                  </a:cubicBezTo>
                  <a:cubicBezTo>
                    <a:pt x="417" y="1062"/>
                    <a:pt x="203" y="526"/>
                    <a:pt x="0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" name="Google Shape;3451;p4">
              <a:extLst>
                <a:ext uri="{FF2B5EF4-FFF2-40B4-BE49-F238E27FC236}">
                  <a16:creationId xmlns:a16="http://schemas.microsoft.com/office/drawing/2014/main" id="{C2A0A6B6-49D6-A76D-B3B1-92F6FE48E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750" y="3026125"/>
              <a:ext cx="138900" cy="129775"/>
            </a:xfrm>
            <a:custGeom>
              <a:avLst/>
              <a:gdLst>
                <a:gd name="T0" fmla="*/ 187500 w 5556"/>
                <a:gd name="T1" fmla="*/ 15625 h 5191"/>
                <a:gd name="T2" fmla="*/ 109375 w 5556"/>
                <a:gd name="T3" fmla="*/ 359375 h 5191"/>
                <a:gd name="T4" fmla="*/ 19093750 w 5556"/>
                <a:gd name="T5" fmla="*/ 35515625 h 5191"/>
                <a:gd name="T6" fmla="*/ 34906250 w 5556"/>
                <a:gd name="T7" fmla="*/ 62687500 h 5191"/>
                <a:gd name="T8" fmla="*/ 86437500 w 5556"/>
                <a:gd name="T9" fmla="*/ 81093750 h 5191"/>
                <a:gd name="T10" fmla="*/ 86625000 w 5556"/>
                <a:gd name="T11" fmla="*/ 80546875 h 5191"/>
                <a:gd name="T12" fmla="*/ 29312500 w 5556"/>
                <a:gd name="T13" fmla="*/ 51156250 h 5191"/>
                <a:gd name="T14" fmla="*/ 484375 w 5556"/>
                <a:gd name="T15" fmla="*/ 359375 h 5191"/>
                <a:gd name="T16" fmla="*/ 187500 w 5556"/>
                <a:gd name="T17" fmla="*/ 15625 h 5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56" h="5191" extrusionOk="0">
                  <a:moveTo>
                    <a:pt x="12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388" y="785"/>
                    <a:pt x="829" y="1523"/>
                    <a:pt x="1222" y="2273"/>
                  </a:cubicBezTo>
                  <a:cubicBezTo>
                    <a:pt x="1543" y="2833"/>
                    <a:pt x="1805" y="3524"/>
                    <a:pt x="2234" y="4012"/>
                  </a:cubicBezTo>
                  <a:cubicBezTo>
                    <a:pt x="2948" y="4809"/>
                    <a:pt x="4520" y="5036"/>
                    <a:pt x="5532" y="5190"/>
                  </a:cubicBezTo>
                  <a:cubicBezTo>
                    <a:pt x="5544" y="5190"/>
                    <a:pt x="5555" y="5155"/>
                    <a:pt x="5544" y="5155"/>
                  </a:cubicBezTo>
                  <a:cubicBezTo>
                    <a:pt x="4139" y="4809"/>
                    <a:pt x="2650" y="4619"/>
                    <a:pt x="1876" y="3274"/>
                  </a:cubicBezTo>
                  <a:cubicBezTo>
                    <a:pt x="1257" y="2202"/>
                    <a:pt x="686" y="1083"/>
                    <a:pt x="31" y="23"/>
                  </a:cubicBezTo>
                  <a:cubicBezTo>
                    <a:pt x="26" y="7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7" name="Google Shape;3452;p4">
              <a:extLst>
                <a:ext uri="{FF2B5EF4-FFF2-40B4-BE49-F238E27FC236}">
                  <a16:creationId xmlns:a16="http://schemas.microsoft.com/office/drawing/2014/main" id="{18FFA14E-0A7A-C8DF-2C09-12BF8756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275" y="3131825"/>
              <a:ext cx="121050" cy="33500"/>
            </a:xfrm>
            <a:custGeom>
              <a:avLst/>
              <a:gdLst>
                <a:gd name="T0" fmla="*/ 74890625 w 4842"/>
                <a:gd name="T1" fmla="*/ 0 h 1340"/>
                <a:gd name="T2" fmla="*/ 74484375 w 4842"/>
                <a:gd name="T3" fmla="*/ 156250 h 1340"/>
                <a:gd name="T4" fmla="*/ 57187500 w 4842"/>
                <a:gd name="T5" fmla="*/ 6296875 h 1340"/>
                <a:gd name="T6" fmla="*/ 43421875 w 4842"/>
                <a:gd name="T7" fmla="*/ 14484375 h 1340"/>
                <a:gd name="T8" fmla="*/ 22187500 w 4842"/>
                <a:gd name="T9" fmla="*/ 19343750 h 1340"/>
                <a:gd name="T10" fmla="*/ 640625 w 4842"/>
                <a:gd name="T11" fmla="*/ 14296875 h 1340"/>
                <a:gd name="T12" fmla="*/ 328125 w 4842"/>
                <a:gd name="T13" fmla="*/ 14125000 h 1340"/>
                <a:gd name="T14" fmla="*/ 453125 w 4842"/>
                <a:gd name="T15" fmla="*/ 15031250 h 1340"/>
                <a:gd name="T16" fmla="*/ 24828125 w 4842"/>
                <a:gd name="T17" fmla="*/ 20937500 h 1340"/>
                <a:gd name="T18" fmla="*/ 34125000 w 4842"/>
                <a:gd name="T19" fmla="*/ 19875000 h 1340"/>
                <a:gd name="T20" fmla="*/ 48453125 w 4842"/>
                <a:gd name="T21" fmla="*/ 12812500 h 1340"/>
                <a:gd name="T22" fmla="*/ 75046875 w 4842"/>
                <a:gd name="T23" fmla="*/ 1265625 h 1340"/>
                <a:gd name="T24" fmla="*/ 74890625 w 4842"/>
                <a:gd name="T25" fmla="*/ 0 h 13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42" h="1340" extrusionOk="0">
                  <a:moveTo>
                    <a:pt x="4793" y="0"/>
                  </a:moveTo>
                  <a:cubicBezTo>
                    <a:pt x="4785" y="0"/>
                    <a:pt x="4777" y="3"/>
                    <a:pt x="4767" y="10"/>
                  </a:cubicBezTo>
                  <a:cubicBezTo>
                    <a:pt x="4410" y="189"/>
                    <a:pt x="4029" y="248"/>
                    <a:pt x="3660" y="403"/>
                  </a:cubicBezTo>
                  <a:cubicBezTo>
                    <a:pt x="3339" y="546"/>
                    <a:pt x="3077" y="784"/>
                    <a:pt x="2779" y="927"/>
                  </a:cubicBezTo>
                  <a:cubicBezTo>
                    <a:pt x="2354" y="1134"/>
                    <a:pt x="1887" y="1238"/>
                    <a:pt x="1420" y="1238"/>
                  </a:cubicBezTo>
                  <a:cubicBezTo>
                    <a:pt x="946" y="1238"/>
                    <a:pt x="472" y="1131"/>
                    <a:pt x="41" y="915"/>
                  </a:cubicBezTo>
                  <a:cubicBezTo>
                    <a:pt x="33" y="907"/>
                    <a:pt x="26" y="904"/>
                    <a:pt x="21" y="904"/>
                  </a:cubicBezTo>
                  <a:cubicBezTo>
                    <a:pt x="2" y="904"/>
                    <a:pt x="1" y="944"/>
                    <a:pt x="29" y="962"/>
                  </a:cubicBezTo>
                  <a:cubicBezTo>
                    <a:pt x="467" y="1195"/>
                    <a:pt x="1049" y="1340"/>
                    <a:pt x="1589" y="1340"/>
                  </a:cubicBezTo>
                  <a:cubicBezTo>
                    <a:pt x="1797" y="1340"/>
                    <a:pt x="1999" y="1318"/>
                    <a:pt x="2184" y="1272"/>
                  </a:cubicBezTo>
                  <a:cubicBezTo>
                    <a:pt x="2517" y="1201"/>
                    <a:pt x="2803" y="986"/>
                    <a:pt x="3101" y="820"/>
                  </a:cubicBezTo>
                  <a:cubicBezTo>
                    <a:pt x="3672" y="498"/>
                    <a:pt x="4232" y="343"/>
                    <a:pt x="4803" y="81"/>
                  </a:cubicBezTo>
                  <a:cubicBezTo>
                    <a:pt x="4842" y="53"/>
                    <a:pt x="4826" y="0"/>
                    <a:pt x="4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8" name="Google Shape;3453;p4">
              <a:extLst>
                <a:ext uri="{FF2B5EF4-FFF2-40B4-BE49-F238E27FC236}">
                  <a16:creationId xmlns:a16="http://schemas.microsoft.com/office/drawing/2014/main" id="{E23067DE-D20A-B7FB-1F70-8C0202B2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825" y="3126650"/>
              <a:ext cx="19675" cy="6775"/>
            </a:xfrm>
            <a:custGeom>
              <a:avLst/>
              <a:gdLst>
                <a:gd name="T0" fmla="*/ 5140625 w 787"/>
                <a:gd name="T1" fmla="*/ 15625 h 271"/>
                <a:gd name="T2" fmla="*/ 390625 w 787"/>
                <a:gd name="T3" fmla="*/ 1156250 h 271"/>
                <a:gd name="T4" fmla="*/ 937500 w 787"/>
                <a:gd name="T5" fmla="*/ 2093750 h 271"/>
                <a:gd name="T6" fmla="*/ 5734375 w 787"/>
                <a:gd name="T7" fmla="*/ 1781250 h 271"/>
                <a:gd name="T8" fmla="*/ 7453125 w 787"/>
                <a:gd name="T9" fmla="*/ 1906250 h 271"/>
                <a:gd name="T10" fmla="*/ 11546875 w 787"/>
                <a:gd name="T11" fmla="*/ 3765625 h 271"/>
                <a:gd name="T12" fmla="*/ 11546875 w 787"/>
                <a:gd name="T13" fmla="*/ 3953125 h 271"/>
                <a:gd name="T14" fmla="*/ 11921875 w 787"/>
                <a:gd name="T15" fmla="*/ 4234375 h 271"/>
                <a:gd name="T16" fmla="*/ 12296875 w 787"/>
                <a:gd name="T17" fmla="*/ 3953125 h 271"/>
                <a:gd name="T18" fmla="*/ 12296875 w 787"/>
                <a:gd name="T19" fmla="*/ 3765625 h 271"/>
                <a:gd name="T20" fmla="*/ 10609375 w 787"/>
                <a:gd name="T21" fmla="*/ 1531250 h 271"/>
                <a:gd name="T22" fmla="*/ 7640625 w 787"/>
                <a:gd name="T23" fmla="*/ 234375 h 271"/>
                <a:gd name="T24" fmla="*/ 5140625 w 787"/>
                <a:gd name="T25" fmla="*/ 15625 h 2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7" h="271" extrusionOk="0">
                  <a:moveTo>
                    <a:pt x="329" y="1"/>
                  </a:moveTo>
                  <a:cubicBezTo>
                    <a:pt x="220" y="1"/>
                    <a:pt x="102" y="20"/>
                    <a:pt x="25" y="74"/>
                  </a:cubicBezTo>
                  <a:cubicBezTo>
                    <a:pt x="1" y="98"/>
                    <a:pt x="25" y="134"/>
                    <a:pt x="60" y="134"/>
                  </a:cubicBezTo>
                  <a:cubicBezTo>
                    <a:pt x="167" y="134"/>
                    <a:pt x="261" y="114"/>
                    <a:pt x="367" y="114"/>
                  </a:cubicBezTo>
                  <a:cubicBezTo>
                    <a:pt x="402" y="114"/>
                    <a:pt x="438" y="116"/>
                    <a:pt x="477" y="122"/>
                  </a:cubicBezTo>
                  <a:cubicBezTo>
                    <a:pt x="525" y="134"/>
                    <a:pt x="739" y="193"/>
                    <a:pt x="739" y="241"/>
                  </a:cubicBezTo>
                  <a:lnTo>
                    <a:pt x="739" y="253"/>
                  </a:lnTo>
                  <a:cubicBezTo>
                    <a:pt x="751" y="265"/>
                    <a:pt x="757" y="271"/>
                    <a:pt x="763" y="271"/>
                  </a:cubicBezTo>
                  <a:cubicBezTo>
                    <a:pt x="769" y="271"/>
                    <a:pt x="775" y="265"/>
                    <a:pt x="787" y="253"/>
                  </a:cubicBezTo>
                  <a:lnTo>
                    <a:pt x="787" y="241"/>
                  </a:lnTo>
                  <a:cubicBezTo>
                    <a:pt x="775" y="146"/>
                    <a:pt x="751" y="146"/>
                    <a:pt x="679" y="98"/>
                  </a:cubicBezTo>
                  <a:cubicBezTo>
                    <a:pt x="620" y="62"/>
                    <a:pt x="548" y="38"/>
                    <a:pt x="489" y="15"/>
                  </a:cubicBezTo>
                  <a:cubicBezTo>
                    <a:pt x="443" y="6"/>
                    <a:pt x="388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9" name="Google Shape;3454;p4">
              <a:extLst>
                <a:ext uri="{FF2B5EF4-FFF2-40B4-BE49-F238E27FC236}">
                  <a16:creationId xmlns:a16="http://schemas.microsoft.com/office/drawing/2014/main" id="{7A49358D-234E-AC0F-C72A-4F2498A8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850" y="3070325"/>
              <a:ext cx="38725" cy="61500"/>
            </a:xfrm>
            <a:custGeom>
              <a:avLst/>
              <a:gdLst>
                <a:gd name="T0" fmla="*/ 23984375 w 1549"/>
                <a:gd name="T1" fmla="*/ 0 h 2460"/>
                <a:gd name="T2" fmla="*/ 23812500 w 1549"/>
                <a:gd name="T3" fmla="*/ 78125 h 2460"/>
                <a:gd name="T4" fmla="*/ 5593750 w 1549"/>
                <a:gd name="T5" fmla="*/ 18687500 h 2460"/>
                <a:gd name="T6" fmla="*/ 0 w 1549"/>
                <a:gd name="T7" fmla="*/ 37843750 h 2460"/>
                <a:gd name="T8" fmla="*/ 421875 w 1549"/>
                <a:gd name="T9" fmla="*/ 38437500 h 2460"/>
                <a:gd name="T10" fmla="*/ 750000 w 1549"/>
                <a:gd name="T11" fmla="*/ 38031250 h 2460"/>
                <a:gd name="T12" fmla="*/ 3546875 w 1549"/>
                <a:gd name="T13" fmla="*/ 24828125 h 2460"/>
                <a:gd name="T14" fmla="*/ 13593750 w 1549"/>
                <a:gd name="T15" fmla="*/ 13671875 h 2460"/>
                <a:gd name="T16" fmla="*/ 24187500 w 1549"/>
                <a:gd name="T17" fmla="*/ 265625 h 2460"/>
                <a:gd name="T18" fmla="*/ 23984375 w 1549"/>
                <a:gd name="T19" fmla="*/ 0 h 2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9" h="2460" extrusionOk="0">
                  <a:moveTo>
                    <a:pt x="1535" y="0"/>
                  </a:moveTo>
                  <a:cubicBezTo>
                    <a:pt x="1531" y="0"/>
                    <a:pt x="1528" y="2"/>
                    <a:pt x="1524" y="5"/>
                  </a:cubicBezTo>
                  <a:cubicBezTo>
                    <a:pt x="1251" y="541"/>
                    <a:pt x="727" y="767"/>
                    <a:pt x="358" y="1196"/>
                  </a:cubicBezTo>
                  <a:cubicBezTo>
                    <a:pt x="60" y="1541"/>
                    <a:pt x="0" y="1970"/>
                    <a:pt x="0" y="2422"/>
                  </a:cubicBezTo>
                  <a:cubicBezTo>
                    <a:pt x="0" y="2448"/>
                    <a:pt x="14" y="2460"/>
                    <a:pt x="27" y="2460"/>
                  </a:cubicBezTo>
                  <a:cubicBezTo>
                    <a:pt x="38" y="2460"/>
                    <a:pt x="48" y="2451"/>
                    <a:pt x="48" y="2434"/>
                  </a:cubicBezTo>
                  <a:cubicBezTo>
                    <a:pt x="84" y="2149"/>
                    <a:pt x="108" y="1851"/>
                    <a:pt x="227" y="1589"/>
                  </a:cubicBezTo>
                  <a:cubicBezTo>
                    <a:pt x="358" y="1267"/>
                    <a:pt x="608" y="1065"/>
                    <a:pt x="870" y="875"/>
                  </a:cubicBezTo>
                  <a:cubicBezTo>
                    <a:pt x="1167" y="636"/>
                    <a:pt x="1441" y="398"/>
                    <a:pt x="1548" y="17"/>
                  </a:cubicBezTo>
                  <a:cubicBezTo>
                    <a:pt x="1548" y="9"/>
                    <a:pt x="1542" y="0"/>
                    <a:pt x="15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0" name="Google Shape;3455;p4">
              <a:extLst>
                <a:ext uri="{FF2B5EF4-FFF2-40B4-BE49-F238E27FC236}">
                  <a16:creationId xmlns:a16="http://schemas.microsoft.com/office/drawing/2014/main" id="{DF7107F0-5355-D510-DAAA-B952BC59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050" y="2778575"/>
              <a:ext cx="80350" cy="285150"/>
            </a:xfrm>
            <a:custGeom>
              <a:avLst/>
              <a:gdLst>
                <a:gd name="T0" fmla="*/ 843750 w 3214"/>
                <a:gd name="T1" fmla="*/ 15625 h 11406"/>
                <a:gd name="T2" fmla="*/ 171875 w 3214"/>
                <a:gd name="T3" fmla="*/ 859375 h 11406"/>
                <a:gd name="T4" fmla="*/ 43515625 w 3214"/>
                <a:gd name="T5" fmla="*/ 91265625 h 11406"/>
                <a:gd name="T6" fmla="*/ 17468750 w 3214"/>
                <a:gd name="T7" fmla="*/ 177781250 h 11406"/>
                <a:gd name="T8" fmla="*/ 17875000 w 3214"/>
                <a:gd name="T9" fmla="*/ 178203125 h 11406"/>
                <a:gd name="T10" fmla="*/ 18203125 w 3214"/>
                <a:gd name="T11" fmla="*/ 177968750 h 11406"/>
                <a:gd name="T12" fmla="*/ 45562500 w 3214"/>
                <a:gd name="T13" fmla="*/ 93875000 h 11406"/>
                <a:gd name="T14" fmla="*/ 1093750 w 3214"/>
                <a:gd name="T15" fmla="*/ 109375 h 11406"/>
                <a:gd name="T16" fmla="*/ 843750 w 3214"/>
                <a:gd name="T17" fmla="*/ 15625 h 114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4" h="11406" extrusionOk="0">
                  <a:moveTo>
                    <a:pt x="54" y="1"/>
                  </a:moveTo>
                  <a:cubicBezTo>
                    <a:pt x="30" y="1"/>
                    <a:pt x="1" y="36"/>
                    <a:pt x="11" y="55"/>
                  </a:cubicBezTo>
                  <a:cubicBezTo>
                    <a:pt x="1142" y="1793"/>
                    <a:pt x="2380" y="3770"/>
                    <a:pt x="2785" y="5841"/>
                  </a:cubicBezTo>
                  <a:cubicBezTo>
                    <a:pt x="3190" y="7901"/>
                    <a:pt x="1904" y="9592"/>
                    <a:pt x="1118" y="11378"/>
                  </a:cubicBezTo>
                  <a:cubicBezTo>
                    <a:pt x="1118" y="11386"/>
                    <a:pt x="1129" y="11405"/>
                    <a:pt x="1144" y="11405"/>
                  </a:cubicBezTo>
                  <a:cubicBezTo>
                    <a:pt x="1150" y="11405"/>
                    <a:pt x="1158" y="11401"/>
                    <a:pt x="1165" y="11390"/>
                  </a:cubicBezTo>
                  <a:cubicBezTo>
                    <a:pt x="2035" y="9747"/>
                    <a:pt x="3213" y="7937"/>
                    <a:pt x="2916" y="6008"/>
                  </a:cubicBezTo>
                  <a:cubicBezTo>
                    <a:pt x="2594" y="3948"/>
                    <a:pt x="1392" y="1603"/>
                    <a:pt x="70" y="7"/>
                  </a:cubicBezTo>
                  <a:cubicBezTo>
                    <a:pt x="66" y="3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1" name="Google Shape;3456;p4">
              <a:extLst>
                <a:ext uri="{FF2B5EF4-FFF2-40B4-BE49-F238E27FC236}">
                  <a16:creationId xmlns:a16="http://schemas.microsoft.com/office/drawing/2014/main" id="{A1546A96-36D7-E360-963D-6289FF56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650" y="2559075"/>
              <a:ext cx="163450" cy="97050"/>
            </a:xfrm>
            <a:custGeom>
              <a:avLst/>
              <a:gdLst>
                <a:gd name="T0" fmla="*/ 750000 w 6538"/>
                <a:gd name="T1" fmla="*/ 15625 h 3882"/>
                <a:gd name="T2" fmla="*/ 562500 w 6538"/>
                <a:gd name="T3" fmla="*/ 562500 h 3882"/>
                <a:gd name="T4" fmla="*/ 70515625 w 6538"/>
                <a:gd name="T5" fmla="*/ 32562500 h 3882"/>
                <a:gd name="T6" fmla="*/ 101406250 w 6538"/>
                <a:gd name="T7" fmla="*/ 60656250 h 3882"/>
                <a:gd name="T8" fmla="*/ 101593750 w 6538"/>
                <a:gd name="T9" fmla="*/ 59906250 h 3882"/>
                <a:gd name="T10" fmla="*/ 56937500 w 6538"/>
                <a:gd name="T11" fmla="*/ 21031250 h 3882"/>
                <a:gd name="T12" fmla="*/ 750000 w 6538"/>
                <a:gd name="T13" fmla="*/ 15625 h 3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38" h="3882" extrusionOk="0">
                  <a:moveTo>
                    <a:pt x="48" y="1"/>
                  </a:moveTo>
                  <a:cubicBezTo>
                    <a:pt x="13" y="1"/>
                    <a:pt x="1" y="24"/>
                    <a:pt x="36" y="36"/>
                  </a:cubicBezTo>
                  <a:cubicBezTo>
                    <a:pt x="1501" y="512"/>
                    <a:pt x="3430" y="893"/>
                    <a:pt x="4513" y="2084"/>
                  </a:cubicBezTo>
                  <a:cubicBezTo>
                    <a:pt x="5216" y="2834"/>
                    <a:pt x="5394" y="3608"/>
                    <a:pt x="6490" y="3882"/>
                  </a:cubicBezTo>
                  <a:cubicBezTo>
                    <a:pt x="6525" y="3882"/>
                    <a:pt x="6537" y="3834"/>
                    <a:pt x="6502" y="3834"/>
                  </a:cubicBezTo>
                  <a:cubicBezTo>
                    <a:pt x="5228" y="3406"/>
                    <a:pt x="4811" y="2025"/>
                    <a:pt x="3644" y="1346"/>
                  </a:cubicBezTo>
                  <a:cubicBezTo>
                    <a:pt x="2537" y="715"/>
                    <a:pt x="1287" y="32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2" name="Google Shape;3457;p4">
              <a:extLst>
                <a:ext uri="{FF2B5EF4-FFF2-40B4-BE49-F238E27FC236}">
                  <a16:creationId xmlns:a16="http://schemas.microsoft.com/office/drawing/2014/main" id="{B4A2B03B-738B-D8C0-714A-11AC81EBA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50" y="2662350"/>
              <a:ext cx="135350" cy="88050"/>
            </a:xfrm>
            <a:custGeom>
              <a:avLst/>
              <a:gdLst>
                <a:gd name="T0" fmla="*/ 203125 w 5414"/>
                <a:gd name="T1" fmla="*/ 15625 h 3522"/>
                <a:gd name="T2" fmla="*/ 203125 w 5414"/>
                <a:gd name="T3" fmla="*/ 578125 h 3522"/>
                <a:gd name="T4" fmla="*/ 46703125 w 5414"/>
                <a:gd name="T5" fmla="*/ 11734375 h 3522"/>
                <a:gd name="T6" fmla="*/ 83906250 w 5414"/>
                <a:gd name="T7" fmla="*/ 54890625 h 3522"/>
                <a:gd name="T8" fmla="*/ 84171875 w 5414"/>
                <a:gd name="T9" fmla="*/ 55015625 h 3522"/>
                <a:gd name="T10" fmla="*/ 84468750 w 5414"/>
                <a:gd name="T11" fmla="*/ 54703125 h 3522"/>
                <a:gd name="T12" fmla="*/ 203125 w 5414"/>
                <a:gd name="T13" fmla="*/ 15625 h 3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14" h="3522" extrusionOk="0">
                  <a:moveTo>
                    <a:pt x="13" y="1"/>
                  </a:moveTo>
                  <a:cubicBezTo>
                    <a:pt x="1" y="1"/>
                    <a:pt x="1" y="37"/>
                    <a:pt x="13" y="37"/>
                  </a:cubicBezTo>
                  <a:cubicBezTo>
                    <a:pt x="1001" y="275"/>
                    <a:pt x="2060" y="358"/>
                    <a:pt x="2989" y="751"/>
                  </a:cubicBezTo>
                  <a:cubicBezTo>
                    <a:pt x="4168" y="1227"/>
                    <a:pt x="4966" y="2358"/>
                    <a:pt x="5370" y="3513"/>
                  </a:cubicBezTo>
                  <a:cubicBezTo>
                    <a:pt x="5370" y="3518"/>
                    <a:pt x="5379" y="3521"/>
                    <a:pt x="5387" y="3521"/>
                  </a:cubicBezTo>
                  <a:cubicBezTo>
                    <a:pt x="5400" y="3521"/>
                    <a:pt x="5413" y="3515"/>
                    <a:pt x="5406" y="3501"/>
                  </a:cubicBezTo>
                  <a:cubicBezTo>
                    <a:pt x="5013" y="834"/>
                    <a:pt x="2180" y="334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3" name="Google Shape;3458;p4">
              <a:extLst>
                <a:ext uri="{FF2B5EF4-FFF2-40B4-BE49-F238E27FC236}">
                  <a16:creationId xmlns:a16="http://schemas.microsoft.com/office/drawing/2014/main" id="{3FB8BF76-9D75-10DC-5676-FD28B7B6A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175" y="2755400"/>
              <a:ext cx="9775" cy="21400"/>
            </a:xfrm>
            <a:custGeom>
              <a:avLst/>
              <a:gdLst>
                <a:gd name="T0" fmla="*/ 250000 w 391"/>
                <a:gd name="T1" fmla="*/ 15625 h 856"/>
                <a:gd name="T2" fmla="*/ 15625 w 391"/>
                <a:gd name="T3" fmla="*/ 453125 h 856"/>
                <a:gd name="T4" fmla="*/ 1687500 w 391"/>
                <a:gd name="T5" fmla="*/ 6781250 h 856"/>
                <a:gd name="T6" fmla="*/ 5406250 w 391"/>
                <a:gd name="T7" fmla="*/ 13296875 h 856"/>
                <a:gd name="T8" fmla="*/ 5687500 w 391"/>
                <a:gd name="T9" fmla="*/ 13375000 h 856"/>
                <a:gd name="T10" fmla="*/ 5968750 w 391"/>
                <a:gd name="T11" fmla="*/ 12921875 h 856"/>
                <a:gd name="T12" fmla="*/ 3734375 w 391"/>
                <a:gd name="T13" fmla="*/ 6968750 h 856"/>
                <a:gd name="T14" fmla="*/ 1203125 w 391"/>
                <a:gd name="T15" fmla="*/ 968750 h 856"/>
                <a:gd name="T16" fmla="*/ 1203125 w 391"/>
                <a:gd name="T17" fmla="*/ 968750 h 856"/>
                <a:gd name="T18" fmla="*/ 1125000 w 391"/>
                <a:gd name="T19" fmla="*/ 640625 h 856"/>
                <a:gd name="T20" fmla="*/ 906250 w 391"/>
                <a:gd name="T21" fmla="*/ 500000 h 856"/>
                <a:gd name="T22" fmla="*/ 906250 w 391"/>
                <a:gd name="T23" fmla="*/ 500000 h 856"/>
                <a:gd name="T24" fmla="*/ 750000 w 391"/>
                <a:gd name="T25" fmla="*/ 281250 h 856"/>
                <a:gd name="T26" fmla="*/ 671875 w 391"/>
                <a:gd name="T27" fmla="*/ 343750 h 856"/>
                <a:gd name="T28" fmla="*/ 671875 w 391"/>
                <a:gd name="T29" fmla="*/ 343750 h 856"/>
                <a:gd name="T30" fmla="*/ 562500 w 391"/>
                <a:gd name="T31" fmla="*/ 281250 h 856"/>
                <a:gd name="T32" fmla="*/ 250000 w 391"/>
                <a:gd name="T33" fmla="*/ 15625 h 8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1" h="856" extrusionOk="0">
                  <a:moveTo>
                    <a:pt x="16" y="1"/>
                  </a:moveTo>
                  <a:cubicBezTo>
                    <a:pt x="8" y="1"/>
                    <a:pt x="1" y="10"/>
                    <a:pt x="1" y="29"/>
                  </a:cubicBezTo>
                  <a:cubicBezTo>
                    <a:pt x="1" y="172"/>
                    <a:pt x="48" y="315"/>
                    <a:pt x="108" y="434"/>
                  </a:cubicBezTo>
                  <a:cubicBezTo>
                    <a:pt x="167" y="577"/>
                    <a:pt x="227" y="732"/>
                    <a:pt x="346" y="851"/>
                  </a:cubicBezTo>
                  <a:cubicBezTo>
                    <a:pt x="352" y="854"/>
                    <a:pt x="359" y="856"/>
                    <a:pt x="364" y="856"/>
                  </a:cubicBezTo>
                  <a:cubicBezTo>
                    <a:pt x="380" y="856"/>
                    <a:pt x="390" y="845"/>
                    <a:pt x="382" y="827"/>
                  </a:cubicBezTo>
                  <a:cubicBezTo>
                    <a:pt x="346" y="696"/>
                    <a:pt x="275" y="577"/>
                    <a:pt x="239" y="446"/>
                  </a:cubicBezTo>
                  <a:cubicBezTo>
                    <a:pt x="186" y="310"/>
                    <a:pt x="143" y="173"/>
                    <a:pt x="77" y="62"/>
                  </a:cubicBezTo>
                  <a:cubicBezTo>
                    <a:pt x="76" y="56"/>
                    <a:pt x="75" y="49"/>
                    <a:pt x="72" y="41"/>
                  </a:cubicBezTo>
                  <a:lnTo>
                    <a:pt x="58" y="32"/>
                  </a:lnTo>
                  <a:cubicBezTo>
                    <a:pt x="55" y="27"/>
                    <a:pt x="52" y="22"/>
                    <a:pt x="48" y="18"/>
                  </a:cubicBezTo>
                  <a:cubicBezTo>
                    <a:pt x="47" y="19"/>
                    <a:pt x="45" y="21"/>
                    <a:pt x="43" y="22"/>
                  </a:cubicBezTo>
                  <a:lnTo>
                    <a:pt x="36" y="18"/>
                  </a:lnTo>
                  <a:cubicBezTo>
                    <a:pt x="31" y="7"/>
                    <a:pt x="23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4" name="Google Shape;3459;p4">
              <a:extLst>
                <a:ext uri="{FF2B5EF4-FFF2-40B4-BE49-F238E27FC236}">
                  <a16:creationId xmlns:a16="http://schemas.microsoft.com/office/drawing/2014/main" id="{A4392302-9DC9-6907-0D60-203BC438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701350"/>
              <a:ext cx="14375" cy="35025"/>
            </a:xfrm>
            <a:custGeom>
              <a:avLst/>
              <a:gdLst>
                <a:gd name="T0" fmla="*/ 0 w 575"/>
                <a:gd name="T1" fmla="*/ 15625 h 1401"/>
                <a:gd name="T2" fmla="*/ 0 w 575"/>
                <a:gd name="T3" fmla="*/ 15625 h 1401"/>
                <a:gd name="T4" fmla="*/ 3906250 w 575"/>
                <a:gd name="T5" fmla="*/ 10062500 h 1401"/>
                <a:gd name="T6" fmla="*/ 8375000 w 575"/>
                <a:gd name="T7" fmla="*/ 21781250 h 1401"/>
                <a:gd name="T8" fmla="*/ 8671875 w 575"/>
                <a:gd name="T9" fmla="*/ 21890625 h 1401"/>
                <a:gd name="T10" fmla="*/ 8750000 w 575"/>
                <a:gd name="T11" fmla="*/ 21406250 h 1401"/>
                <a:gd name="T12" fmla="*/ 0 w 575"/>
                <a:gd name="T13" fmla="*/ 15625 h 1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5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227"/>
                    <a:pt x="179" y="417"/>
                    <a:pt x="250" y="644"/>
                  </a:cubicBezTo>
                  <a:cubicBezTo>
                    <a:pt x="357" y="882"/>
                    <a:pt x="429" y="1132"/>
                    <a:pt x="536" y="1394"/>
                  </a:cubicBezTo>
                  <a:cubicBezTo>
                    <a:pt x="540" y="1398"/>
                    <a:pt x="548" y="1401"/>
                    <a:pt x="555" y="1401"/>
                  </a:cubicBezTo>
                  <a:cubicBezTo>
                    <a:pt x="566" y="1401"/>
                    <a:pt x="575" y="1393"/>
                    <a:pt x="560" y="1370"/>
                  </a:cubicBezTo>
                  <a:cubicBezTo>
                    <a:pt x="453" y="929"/>
                    <a:pt x="262" y="394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5" name="Google Shape;3460;p4">
              <a:extLst>
                <a:ext uri="{FF2B5EF4-FFF2-40B4-BE49-F238E27FC236}">
                  <a16:creationId xmlns:a16="http://schemas.microsoft.com/office/drawing/2014/main" id="{CB07E6AF-2CBD-47C3-BC55-54A80FA71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050" y="2697775"/>
              <a:ext cx="25925" cy="58575"/>
            </a:xfrm>
            <a:custGeom>
              <a:avLst/>
              <a:gdLst>
                <a:gd name="T0" fmla="*/ 390625 w 1037"/>
                <a:gd name="T1" fmla="*/ 15625 h 2343"/>
                <a:gd name="T2" fmla="*/ 15625 w 1037"/>
                <a:gd name="T3" fmla="*/ 203125 h 2343"/>
                <a:gd name="T4" fmla="*/ 15453125 w 1037"/>
                <a:gd name="T5" fmla="*/ 36468750 h 2343"/>
                <a:gd name="T6" fmla="*/ 15890625 w 1037"/>
                <a:gd name="T7" fmla="*/ 36593750 h 2343"/>
                <a:gd name="T8" fmla="*/ 16203125 w 1037"/>
                <a:gd name="T9" fmla="*/ 36296875 h 2343"/>
                <a:gd name="T10" fmla="*/ 390625 w 1037"/>
                <a:gd name="T11" fmla="*/ 15625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7" h="2343" extrusionOk="0">
                  <a:moveTo>
                    <a:pt x="25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322" y="787"/>
                    <a:pt x="620" y="1596"/>
                    <a:pt x="989" y="2334"/>
                  </a:cubicBezTo>
                  <a:cubicBezTo>
                    <a:pt x="999" y="2339"/>
                    <a:pt x="1009" y="2342"/>
                    <a:pt x="1017" y="2342"/>
                  </a:cubicBezTo>
                  <a:cubicBezTo>
                    <a:pt x="1028" y="2342"/>
                    <a:pt x="1037" y="2336"/>
                    <a:pt x="1037" y="2323"/>
                  </a:cubicBezTo>
                  <a:cubicBezTo>
                    <a:pt x="834" y="1513"/>
                    <a:pt x="429" y="715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6" name="Google Shape;3461;p4">
              <a:extLst>
                <a:ext uri="{FF2B5EF4-FFF2-40B4-BE49-F238E27FC236}">
                  <a16:creationId xmlns:a16="http://schemas.microsoft.com/office/drawing/2014/main" id="{3221EF6A-9B36-F90A-43E4-AB72A537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25" y="2615175"/>
              <a:ext cx="32775" cy="124000"/>
            </a:xfrm>
            <a:custGeom>
              <a:avLst/>
              <a:gdLst>
                <a:gd name="T0" fmla="*/ 19734375 w 1311"/>
                <a:gd name="T1" fmla="*/ 15625 h 4960"/>
                <a:gd name="T2" fmla="*/ 19546875 w 1311"/>
                <a:gd name="T3" fmla="*/ 296875 h 4960"/>
                <a:gd name="T4" fmla="*/ 8562500 w 1311"/>
                <a:gd name="T5" fmla="*/ 45875000 h 4960"/>
                <a:gd name="T6" fmla="*/ 2796875 w 1311"/>
                <a:gd name="T7" fmla="*/ 77500000 h 4960"/>
                <a:gd name="T8" fmla="*/ 15265625 w 1311"/>
                <a:gd name="T9" fmla="*/ 32468750 h 4960"/>
                <a:gd name="T10" fmla="*/ 19906250 w 1311"/>
                <a:gd name="T11" fmla="*/ 296875 h 4960"/>
                <a:gd name="T12" fmla="*/ 19734375 w 1311"/>
                <a:gd name="T13" fmla="*/ 15625 h 4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1" h="4960" extrusionOk="0">
                  <a:moveTo>
                    <a:pt x="1263" y="1"/>
                  </a:moveTo>
                  <a:cubicBezTo>
                    <a:pt x="1257" y="1"/>
                    <a:pt x="1251" y="7"/>
                    <a:pt x="1251" y="19"/>
                  </a:cubicBezTo>
                  <a:cubicBezTo>
                    <a:pt x="1191" y="1055"/>
                    <a:pt x="953" y="1983"/>
                    <a:pt x="548" y="2936"/>
                  </a:cubicBezTo>
                  <a:cubicBezTo>
                    <a:pt x="251" y="3591"/>
                    <a:pt x="1" y="4245"/>
                    <a:pt x="179" y="4960"/>
                  </a:cubicBezTo>
                  <a:cubicBezTo>
                    <a:pt x="84" y="3864"/>
                    <a:pt x="643" y="3067"/>
                    <a:pt x="977" y="2078"/>
                  </a:cubicBezTo>
                  <a:cubicBezTo>
                    <a:pt x="1203" y="1412"/>
                    <a:pt x="1310" y="709"/>
                    <a:pt x="1274" y="19"/>
                  </a:cubicBezTo>
                  <a:cubicBezTo>
                    <a:pt x="1274" y="7"/>
                    <a:pt x="1269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7" name="Google Shape;3462;p4">
              <a:extLst>
                <a:ext uri="{FF2B5EF4-FFF2-40B4-BE49-F238E27FC236}">
                  <a16:creationId xmlns:a16="http://schemas.microsoft.com/office/drawing/2014/main" id="{1D74EC35-F542-346C-6B2D-32641C59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75" y="2608475"/>
              <a:ext cx="34200" cy="100125"/>
            </a:xfrm>
            <a:custGeom>
              <a:avLst/>
              <a:gdLst>
                <a:gd name="T0" fmla="*/ 21375000 w 1368"/>
                <a:gd name="T1" fmla="*/ 15625 h 4005"/>
                <a:gd name="T2" fmla="*/ 171875 w 1368"/>
                <a:gd name="T3" fmla="*/ 62156250 h 4005"/>
                <a:gd name="T4" fmla="*/ 578125 w 1368"/>
                <a:gd name="T5" fmla="*/ 62578125 h 4005"/>
                <a:gd name="T6" fmla="*/ 718750 w 1368"/>
                <a:gd name="T7" fmla="*/ 62515625 h 4005"/>
                <a:gd name="T8" fmla="*/ 12812500 w 1368"/>
                <a:gd name="T9" fmla="*/ 35734375 h 4005"/>
                <a:gd name="T10" fmla="*/ 21375000 w 1368"/>
                <a:gd name="T11" fmla="*/ 15625 h 40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4005" extrusionOk="0">
                  <a:moveTo>
                    <a:pt x="1368" y="1"/>
                  </a:moveTo>
                  <a:cubicBezTo>
                    <a:pt x="963" y="1323"/>
                    <a:pt x="832" y="2811"/>
                    <a:pt x="11" y="3978"/>
                  </a:cubicBezTo>
                  <a:cubicBezTo>
                    <a:pt x="1" y="3987"/>
                    <a:pt x="22" y="4005"/>
                    <a:pt x="37" y="4005"/>
                  </a:cubicBezTo>
                  <a:cubicBezTo>
                    <a:pt x="41" y="4005"/>
                    <a:pt x="44" y="4004"/>
                    <a:pt x="46" y="4001"/>
                  </a:cubicBezTo>
                  <a:cubicBezTo>
                    <a:pt x="487" y="3537"/>
                    <a:pt x="665" y="2906"/>
                    <a:pt x="820" y="2287"/>
                  </a:cubicBezTo>
                  <a:cubicBezTo>
                    <a:pt x="1011" y="1525"/>
                    <a:pt x="1225" y="775"/>
                    <a:pt x="13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8" name="Google Shape;3463;p4">
              <a:extLst>
                <a:ext uri="{FF2B5EF4-FFF2-40B4-BE49-F238E27FC236}">
                  <a16:creationId xmlns:a16="http://schemas.microsoft.com/office/drawing/2014/main" id="{5F492158-2060-21D8-63AB-6E14108BD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825" y="2609525"/>
              <a:ext cx="25475" cy="88500"/>
            </a:xfrm>
            <a:custGeom>
              <a:avLst/>
              <a:gdLst>
                <a:gd name="T0" fmla="*/ 15078125 w 1019"/>
                <a:gd name="T1" fmla="*/ 15625 h 3540"/>
                <a:gd name="T2" fmla="*/ 14796875 w 1019"/>
                <a:gd name="T3" fmla="*/ 281250 h 3540"/>
                <a:gd name="T4" fmla="*/ 93750 w 1019"/>
                <a:gd name="T5" fmla="*/ 55171875 h 3540"/>
                <a:gd name="T6" fmla="*/ 15359375 w 1019"/>
                <a:gd name="T7" fmla="*/ 281250 h 3540"/>
                <a:gd name="T8" fmla="*/ 15078125 w 1019"/>
                <a:gd name="T9" fmla="*/ 15625 h 3540"/>
                <a:gd name="T10" fmla="*/ 93750 w 1019"/>
                <a:gd name="T11" fmla="*/ 55171875 h 3540"/>
                <a:gd name="T12" fmla="*/ 93750 w 1019"/>
                <a:gd name="T13" fmla="*/ 55171875 h 3540"/>
                <a:gd name="T14" fmla="*/ 31250 w 1019"/>
                <a:gd name="T15" fmla="*/ 55312500 h 3540"/>
                <a:gd name="T16" fmla="*/ 93750 w 1019"/>
                <a:gd name="T17" fmla="*/ 55171875 h 3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9" h="3540" extrusionOk="0">
                  <a:moveTo>
                    <a:pt x="965" y="1"/>
                  </a:moveTo>
                  <a:cubicBezTo>
                    <a:pt x="956" y="1"/>
                    <a:pt x="947" y="7"/>
                    <a:pt x="947" y="18"/>
                  </a:cubicBezTo>
                  <a:cubicBezTo>
                    <a:pt x="804" y="1257"/>
                    <a:pt x="423" y="2388"/>
                    <a:pt x="6" y="3531"/>
                  </a:cubicBezTo>
                  <a:cubicBezTo>
                    <a:pt x="483" y="2471"/>
                    <a:pt x="1018" y="1197"/>
                    <a:pt x="983" y="18"/>
                  </a:cubicBezTo>
                  <a:cubicBezTo>
                    <a:pt x="983" y="7"/>
                    <a:pt x="974" y="1"/>
                    <a:pt x="965" y="1"/>
                  </a:cubicBezTo>
                  <a:close/>
                  <a:moveTo>
                    <a:pt x="6" y="3531"/>
                  </a:moveTo>
                  <a:lnTo>
                    <a:pt x="6" y="3531"/>
                  </a:lnTo>
                  <a:cubicBezTo>
                    <a:pt x="0" y="3537"/>
                    <a:pt x="0" y="3540"/>
                    <a:pt x="2" y="3540"/>
                  </a:cubicBezTo>
                  <a:cubicBezTo>
                    <a:pt x="3" y="3540"/>
                    <a:pt x="6" y="3537"/>
                    <a:pt x="6" y="35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9" name="Google Shape;3464;p4">
              <a:extLst>
                <a:ext uri="{FF2B5EF4-FFF2-40B4-BE49-F238E27FC236}">
                  <a16:creationId xmlns:a16="http://schemas.microsoft.com/office/drawing/2014/main" id="{3E23CB67-DF8B-35A7-7AED-B97FAA07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725" y="2598700"/>
              <a:ext cx="24725" cy="75300"/>
            </a:xfrm>
            <a:custGeom>
              <a:avLst/>
              <a:gdLst>
                <a:gd name="T0" fmla="*/ 15125000 w 989"/>
                <a:gd name="T1" fmla="*/ 0 h 3012"/>
                <a:gd name="T2" fmla="*/ 14890625 w 989"/>
                <a:gd name="T3" fmla="*/ 359375 h 3012"/>
                <a:gd name="T4" fmla="*/ 0 w 989"/>
                <a:gd name="T5" fmla="*/ 47046875 h 3012"/>
                <a:gd name="T6" fmla="*/ 187500 w 989"/>
                <a:gd name="T7" fmla="*/ 47046875 h 3012"/>
                <a:gd name="T8" fmla="*/ 15453125 w 989"/>
                <a:gd name="T9" fmla="*/ 359375 h 3012"/>
                <a:gd name="T10" fmla="*/ 15125000 w 989"/>
                <a:gd name="T11" fmla="*/ 0 h 30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" h="3012" extrusionOk="0">
                  <a:moveTo>
                    <a:pt x="968" y="0"/>
                  </a:moveTo>
                  <a:cubicBezTo>
                    <a:pt x="960" y="0"/>
                    <a:pt x="953" y="7"/>
                    <a:pt x="953" y="23"/>
                  </a:cubicBezTo>
                  <a:cubicBezTo>
                    <a:pt x="655" y="1035"/>
                    <a:pt x="369" y="2011"/>
                    <a:pt x="0" y="3011"/>
                  </a:cubicBezTo>
                  <a:lnTo>
                    <a:pt x="12" y="3011"/>
                  </a:lnTo>
                  <a:cubicBezTo>
                    <a:pt x="477" y="2106"/>
                    <a:pt x="846" y="1035"/>
                    <a:pt x="989" y="23"/>
                  </a:cubicBezTo>
                  <a:cubicBezTo>
                    <a:pt x="989" y="10"/>
                    <a:pt x="978" y="0"/>
                    <a:pt x="9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0" name="Google Shape;3465;p4">
              <a:extLst>
                <a:ext uri="{FF2B5EF4-FFF2-40B4-BE49-F238E27FC236}">
                  <a16:creationId xmlns:a16="http://schemas.microsoft.com/office/drawing/2014/main" id="{D5D423C2-C6BF-CE5E-B544-312FD3108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600" y="2590800"/>
              <a:ext cx="26525" cy="70400"/>
            </a:xfrm>
            <a:custGeom>
              <a:avLst/>
              <a:gdLst>
                <a:gd name="T0" fmla="*/ 16265625 w 1061"/>
                <a:gd name="T1" fmla="*/ 15625 h 2816"/>
                <a:gd name="T2" fmla="*/ 16187500 w 1061"/>
                <a:gd name="T3" fmla="*/ 78125 h 2816"/>
                <a:gd name="T4" fmla="*/ 15625 w 1061"/>
                <a:gd name="T5" fmla="*/ 43796875 h 2816"/>
                <a:gd name="T6" fmla="*/ 375000 w 1061"/>
                <a:gd name="T7" fmla="*/ 43984375 h 2816"/>
                <a:gd name="T8" fmla="*/ 16562500 w 1061"/>
                <a:gd name="T9" fmla="*/ 265625 h 2816"/>
                <a:gd name="T10" fmla="*/ 16265625 w 1061"/>
                <a:gd name="T11" fmla="*/ 15625 h 2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1" h="2816" extrusionOk="0">
                  <a:moveTo>
                    <a:pt x="1041" y="1"/>
                  </a:moveTo>
                  <a:cubicBezTo>
                    <a:pt x="1038" y="1"/>
                    <a:pt x="1036" y="2"/>
                    <a:pt x="1036" y="5"/>
                  </a:cubicBezTo>
                  <a:cubicBezTo>
                    <a:pt x="703" y="946"/>
                    <a:pt x="382" y="1887"/>
                    <a:pt x="1" y="2803"/>
                  </a:cubicBezTo>
                  <a:cubicBezTo>
                    <a:pt x="1" y="2815"/>
                    <a:pt x="24" y="2815"/>
                    <a:pt x="24" y="2815"/>
                  </a:cubicBezTo>
                  <a:cubicBezTo>
                    <a:pt x="465" y="1946"/>
                    <a:pt x="834" y="970"/>
                    <a:pt x="1060" y="17"/>
                  </a:cubicBezTo>
                  <a:cubicBezTo>
                    <a:pt x="1060" y="9"/>
                    <a:pt x="1048" y="1"/>
                    <a:pt x="10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1" name="Google Shape;3466;p4">
              <a:extLst>
                <a:ext uri="{FF2B5EF4-FFF2-40B4-BE49-F238E27FC236}">
                  <a16:creationId xmlns:a16="http://schemas.microsoft.com/office/drawing/2014/main" id="{28E7D263-CD45-0C93-BD18-8A902E1A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650" y="2673225"/>
              <a:ext cx="35450" cy="123325"/>
            </a:xfrm>
            <a:custGeom>
              <a:avLst/>
              <a:gdLst>
                <a:gd name="T0" fmla="*/ 16375000 w 1418"/>
                <a:gd name="T1" fmla="*/ 15625 h 4933"/>
                <a:gd name="T2" fmla="*/ 16187500 w 1418"/>
                <a:gd name="T3" fmla="*/ 281250 h 4933"/>
                <a:gd name="T4" fmla="*/ 10796875 w 1418"/>
                <a:gd name="T5" fmla="*/ 41218750 h 4933"/>
                <a:gd name="T6" fmla="*/ 5953125 w 1418"/>
                <a:gd name="T7" fmla="*/ 57593750 h 4933"/>
                <a:gd name="T8" fmla="*/ 3171875 w 1418"/>
                <a:gd name="T9" fmla="*/ 67265625 h 4933"/>
                <a:gd name="T10" fmla="*/ 0 w 1418"/>
                <a:gd name="T11" fmla="*/ 73765625 h 4933"/>
                <a:gd name="T12" fmla="*/ 750000 w 1418"/>
                <a:gd name="T13" fmla="*/ 76937500 h 4933"/>
                <a:gd name="T14" fmla="*/ 1031250 w 1418"/>
                <a:gd name="T15" fmla="*/ 77078125 h 4933"/>
                <a:gd name="T16" fmla="*/ 1312500 w 1418"/>
                <a:gd name="T17" fmla="*/ 76937500 h 4933"/>
                <a:gd name="T18" fmla="*/ 16562500 w 1418"/>
                <a:gd name="T19" fmla="*/ 281250 h 4933"/>
                <a:gd name="T20" fmla="*/ 16375000 w 1418"/>
                <a:gd name="T21" fmla="*/ 15625 h 4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8" h="4933" extrusionOk="0">
                  <a:moveTo>
                    <a:pt x="1048" y="1"/>
                  </a:moveTo>
                  <a:cubicBezTo>
                    <a:pt x="1042" y="1"/>
                    <a:pt x="1036" y="7"/>
                    <a:pt x="1036" y="18"/>
                  </a:cubicBezTo>
                  <a:cubicBezTo>
                    <a:pt x="1119" y="935"/>
                    <a:pt x="953" y="1745"/>
                    <a:pt x="691" y="2638"/>
                  </a:cubicBezTo>
                  <a:cubicBezTo>
                    <a:pt x="584" y="2995"/>
                    <a:pt x="477" y="3328"/>
                    <a:pt x="381" y="3686"/>
                  </a:cubicBezTo>
                  <a:cubicBezTo>
                    <a:pt x="322" y="3900"/>
                    <a:pt x="262" y="4090"/>
                    <a:pt x="203" y="4305"/>
                  </a:cubicBezTo>
                  <a:cubicBezTo>
                    <a:pt x="227" y="4495"/>
                    <a:pt x="167" y="4638"/>
                    <a:pt x="0" y="4721"/>
                  </a:cubicBezTo>
                  <a:cubicBezTo>
                    <a:pt x="24" y="4793"/>
                    <a:pt x="36" y="4864"/>
                    <a:pt x="48" y="4924"/>
                  </a:cubicBezTo>
                  <a:cubicBezTo>
                    <a:pt x="48" y="4930"/>
                    <a:pt x="57" y="4933"/>
                    <a:pt x="66" y="4933"/>
                  </a:cubicBezTo>
                  <a:cubicBezTo>
                    <a:pt x="75" y="4933"/>
                    <a:pt x="84" y="4930"/>
                    <a:pt x="84" y="4924"/>
                  </a:cubicBezTo>
                  <a:cubicBezTo>
                    <a:pt x="596" y="3435"/>
                    <a:pt x="1417" y="1602"/>
                    <a:pt x="1060" y="18"/>
                  </a:cubicBezTo>
                  <a:cubicBezTo>
                    <a:pt x="1060" y="7"/>
                    <a:pt x="1054" y="1"/>
                    <a:pt x="10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2" name="Google Shape;3467;p4">
              <a:extLst>
                <a:ext uri="{FF2B5EF4-FFF2-40B4-BE49-F238E27FC236}">
                  <a16:creationId xmlns:a16="http://schemas.microsoft.com/office/drawing/2014/main" id="{00E810FB-EC16-4058-7DD8-1167FE4DE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475" y="2642425"/>
              <a:ext cx="7175" cy="26475"/>
            </a:xfrm>
            <a:custGeom>
              <a:avLst/>
              <a:gdLst>
                <a:gd name="T0" fmla="*/ 4296875 w 287"/>
                <a:gd name="T1" fmla="*/ 0 h 1059"/>
                <a:gd name="T2" fmla="*/ 2796875 w 287"/>
                <a:gd name="T3" fmla="*/ 16375000 h 1059"/>
                <a:gd name="T4" fmla="*/ 3093750 w 287"/>
                <a:gd name="T5" fmla="*/ 16531250 h 1059"/>
                <a:gd name="T6" fmla="*/ 3359375 w 287"/>
                <a:gd name="T7" fmla="*/ 16187500 h 1059"/>
                <a:gd name="T8" fmla="*/ 4468750 w 287"/>
                <a:gd name="T9" fmla="*/ 187500 h 1059"/>
                <a:gd name="T10" fmla="*/ 4296875 w 287"/>
                <a:gd name="T11" fmla="*/ 0 h 10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7" h="1059" extrusionOk="0">
                  <a:moveTo>
                    <a:pt x="275" y="0"/>
                  </a:moveTo>
                  <a:cubicBezTo>
                    <a:pt x="48" y="298"/>
                    <a:pt x="1" y="715"/>
                    <a:pt x="179" y="1048"/>
                  </a:cubicBezTo>
                  <a:cubicBezTo>
                    <a:pt x="187" y="1055"/>
                    <a:pt x="193" y="1058"/>
                    <a:pt x="198" y="1058"/>
                  </a:cubicBezTo>
                  <a:cubicBezTo>
                    <a:pt x="209" y="1058"/>
                    <a:pt x="215" y="1044"/>
                    <a:pt x="215" y="1036"/>
                  </a:cubicBezTo>
                  <a:cubicBezTo>
                    <a:pt x="96" y="679"/>
                    <a:pt x="108" y="334"/>
                    <a:pt x="286" y="12"/>
                  </a:cubicBezTo>
                  <a:cubicBezTo>
                    <a:pt x="28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3" name="Google Shape;3468;p4">
              <a:extLst>
                <a:ext uri="{FF2B5EF4-FFF2-40B4-BE49-F238E27FC236}">
                  <a16:creationId xmlns:a16="http://schemas.microsoft.com/office/drawing/2014/main" id="{CED319FF-EA90-877F-1C2F-3AC663A2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950" y="2658000"/>
              <a:ext cx="37400" cy="162225"/>
            </a:xfrm>
            <a:custGeom>
              <a:avLst/>
              <a:gdLst>
                <a:gd name="T0" fmla="*/ 23281250 w 1496"/>
                <a:gd name="T1" fmla="*/ 0 h 6489"/>
                <a:gd name="T2" fmla="*/ 23078125 w 1496"/>
                <a:gd name="T3" fmla="*/ 125000 h 6489"/>
                <a:gd name="T4" fmla="*/ 17687500 w 1496"/>
                <a:gd name="T5" fmla="*/ 56312500 h 6489"/>
                <a:gd name="T6" fmla="*/ 3921875 w 1496"/>
                <a:gd name="T7" fmla="*/ 101140625 h 6489"/>
                <a:gd name="T8" fmla="*/ 4328125 w 1496"/>
                <a:gd name="T9" fmla="*/ 101390625 h 6489"/>
                <a:gd name="T10" fmla="*/ 4656250 w 1496"/>
                <a:gd name="T11" fmla="*/ 100781250 h 6489"/>
                <a:gd name="T12" fmla="*/ 19359375 w 1496"/>
                <a:gd name="T13" fmla="*/ 53890625 h 6489"/>
                <a:gd name="T14" fmla="*/ 23265625 w 1496"/>
                <a:gd name="T15" fmla="*/ 312500 h 6489"/>
                <a:gd name="T16" fmla="*/ 23281250 w 1496"/>
                <a:gd name="T17" fmla="*/ 0 h 6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6" h="6489" extrusionOk="0">
                  <a:moveTo>
                    <a:pt x="1490" y="0"/>
                  </a:moveTo>
                  <a:cubicBezTo>
                    <a:pt x="1487" y="0"/>
                    <a:pt x="1482" y="3"/>
                    <a:pt x="1477" y="8"/>
                  </a:cubicBezTo>
                  <a:cubicBezTo>
                    <a:pt x="1037" y="1235"/>
                    <a:pt x="1358" y="2366"/>
                    <a:pt x="1132" y="3604"/>
                  </a:cubicBezTo>
                  <a:cubicBezTo>
                    <a:pt x="965" y="4461"/>
                    <a:pt x="1" y="5604"/>
                    <a:pt x="251" y="6473"/>
                  </a:cubicBezTo>
                  <a:cubicBezTo>
                    <a:pt x="256" y="6483"/>
                    <a:pt x="267" y="6489"/>
                    <a:pt x="277" y="6489"/>
                  </a:cubicBezTo>
                  <a:cubicBezTo>
                    <a:pt x="292" y="6489"/>
                    <a:pt x="305" y="6477"/>
                    <a:pt x="298" y="6450"/>
                  </a:cubicBezTo>
                  <a:cubicBezTo>
                    <a:pt x="132" y="5533"/>
                    <a:pt x="1096" y="4390"/>
                    <a:pt x="1239" y="3449"/>
                  </a:cubicBezTo>
                  <a:cubicBezTo>
                    <a:pt x="1418" y="2282"/>
                    <a:pt x="1179" y="1199"/>
                    <a:pt x="1489" y="20"/>
                  </a:cubicBezTo>
                  <a:cubicBezTo>
                    <a:pt x="1496" y="6"/>
                    <a:pt x="1495" y="0"/>
                    <a:pt x="14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2" name="Google Shape;3469;p4">
              <a:extLst>
                <a:ext uri="{FF2B5EF4-FFF2-40B4-BE49-F238E27FC236}">
                  <a16:creationId xmlns:a16="http://schemas.microsoft.com/office/drawing/2014/main" id="{7F268FA1-6E63-57E0-89D8-1F61D4DD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375" y="2675325"/>
              <a:ext cx="43775" cy="158425"/>
            </a:xfrm>
            <a:custGeom>
              <a:avLst/>
              <a:gdLst>
                <a:gd name="T0" fmla="*/ 26437500 w 1751"/>
                <a:gd name="T1" fmla="*/ 15625 h 6337"/>
                <a:gd name="T2" fmla="*/ 26234375 w 1751"/>
                <a:gd name="T3" fmla="*/ 93750 h 6337"/>
                <a:gd name="T4" fmla="*/ 19546875 w 1751"/>
                <a:gd name="T5" fmla="*/ 54406250 h 6337"/>
                <a:gd name="T6" fmla="*/ 937500 w 1751"/>
                <a:gd name="T7" fmla="*/ 98875000 h 6337"/>
                <a:gd name="T8" fmla="*/ 22328125 w 1751"/>
                <a:gd name="T9" fmla="*/ 51062500 h 6337"/>
                <a:gd name="T10" fmla="*/ 26796875 w 1751"/>
                <a:gd name="T11" fmla="*/ 281250 h 6337"/>
                <a:gd name="T12" fmla="*/ 26437500 w 1751"/>
                <a:gd name="T13" fmla="*/ 15625 h 6337"/>
                <a:gd name="T14" fmla="*/ 937500 w 1751"/>
                <a:gd name="T15" fmla="*/ 98875000 h 6337"/>
                <a:gd name="T16" fmla="*/ 875000 w 1751"/>
                <a:gd name="T17" fmla="*/ 99015625 h 6337"/>
                <a:gd name="T18" fmla="*/ 937500 w 1751"/>
                <a:gd name="T19" fmla="*/ 98875000 h 6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1" h="6337" extrusionOk="0">
                  <a:moveTo>
                    <a:pt x="1692" y="1"/>
                  </a:moveTo>
                  <a:cubicBezTo>
                    <a:pt x="1687" y="1"/>
                    <a:pt x="1683" y="2"/>
                    <a:pt x="1679" y="6"/>
                  </a:cubicBezTo>
                  <a:cubicBezTo>
                    <a:pt x="1096" y="1077"/>
                    <a:pt x="1679" y="2351"/>
                    <a:pt x="1251" y="3482"/>
                  </a:cubicBezTo>
                  <a:cubicBezTo>
                    <a:pt x="858" y="4471"/>
                    <a:pt x="0" y="5209"/>
                    <a:pt x="60" y="6328"/>
                  </a:cubicBezTo>
                  <a:cubicBezTo>
                    <a:pt x="227" y="5149"/>
                    <a:pt x="1084" y="4364"/>
                    <a:pt x="1429" y="3268"/>
                  </a:cubicBezTo>
                  <a:cubicBezTo>
                    <a:pt x="1751" y="2197"/>
                    <a:pt x="1322" y="1089"/>
                    <a:pt x="1715" y="18"/>
                  </a:cubicBezTo>
                  <a:cubicBezTo>
                    <a:pt x="1715" y="9"/>
                    <a:pt x="1703" y="1"/>
                    <a:pt x="1692" y="1"/>
                  </a:cubicBezTo>
                  <a:close/>
                  <a:moveTo>
                    <a:pt x="60" y="6328"/>
                  </a:moveTo>
                  <a:cubicBezTo>
                    <a:pt x="54" y="6334"/>
                    <a:pt x="54" y="6337"/>
                    <a:pt x="56" y="6337"/>
                  </a:cubicBezTo>
                  <a:cubicBezTo>
                    <a:pt x="57" y="6337"/>
                    <a:pt x="60" y="6334"/>
                    <a:pt x="60" y="63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3" name="Google Shape;3470;p4">
              <a:extLst>
                <a:ext uri="{FF2B5EF4-FFF2-40B4-BE49-F238E27FC236}">
                  <a16:creationId xmlns:a16="http://schemas.microsoft.com/office/drawing/2014/main" id="{63D213FC-4634-01FD-37D6-ADFE47AF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675" y="2664900"/>
              <a:ext cx="13800" cy="28975"/>
            </a:xfrm>
            <a:custGeom>
              <a:avLst/>
              <a:gdLst>
                <a:gd name="T0" fmla="*/ 8453125 w 552"/>
                <a:gd name="T1" fmla="*/ 15625 h 1159"/>
                <a:gd name="T2" fmla="*/ 8375000 w 552"/>
                <a:gd name="T3" fmla="*/ 93750 h 1159"/>
                <a:gd name="T4" fmla="*/ 8453125 w 552"/>
                <a:gd name="T5" fmla="*/ 15625 h 1159"/>
                <a:gd name="T6" fmla="*/ 8375000 w 552"/>
                <a:gd name="T7" fmla="*/ 93750 h 1159"/>
                <a:gd name="T8" fmla="*/ 8375000 w 552"/>
                <a:gd name="T9" fmla="*/ 93750 h 1159"/>
                <a:gd name="T10" fmla="*/ 937500 w 552"/>
                <a:gd name="T11" fmla="*/ 17953125 h 1159"/>
                <a:gd name="T12" fmla="*/ 1203125 w 552"/>
                <a:gd name="T13" fmla="*/ 18093750 h 1159"/>
                <a:gd name="T14" fmla="*/ 1484375 w 552"/>
                <a:gd name="T15" fmla="*/ 17953125 h 1159"/>
                <a:gd name="T16" fmla="*/ 3531250 w 552"/>
                <a:gd name="T17" fmla="*/ 8843750 h 1159"/>
                <a:gd name="T18" fmla="*/ 8375000 w 552"/>
                <a:gd name="T19" fmla="*/ 93750 h 1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2" h="1159" extrusionOk="0">
                  <a:moveTo>
                    <a:pt x="541" y="1"/>
                  </a:moveTo>
                  <a:cubicBezTo>
                    <a:pt x="538" y="1"/>
                    <a:pt x="536" y="2"/>
                    <a:pt x="536" y="6"/>
                  </a:cubicBezTo>
                  <a:cubicBezTo>
                    <a:pt x="552" y="6"/>
                    <a:pt x="546" y="1"/>
                    <a:pt x="541" y="1"/>
                  </a:cubicBezTo>
                  <a:close/>
                  <a:moveTo>
                    <a:pt x="536" y="6"/>
                  </a:moveTo>
                  <a:lnTo>
                    <a:pt x="536" y="6"/>
                  </a:lnTo>
                  <a:cubicBezTo>
                    <a:pt x="262" y="256"/>
                    <a:pt x="0" y="768"/>
                    <a:pt x="60" y="1149"/>
                  </a:cubicBezTo>
                  <a:cubicBezTo>
                    <a:pt x="60" y="1155"/>
                    <a:pt x="69" y="1158"/>
                    <a:pt x="77" y="1158"/>
                  </a:cubicBezTo>
                  <a:cubicBezTo>
                    <a:pt x="86" y="1158"/>
                    <a:pt x="95" y="1155"/>
                    <a:pt x="95" y="1149"/>
                  </a:cubicBezTo>
                  <a:cubicBezTo>
                    <a:pt x="155" y="959"/>
                    <a:pt x="155" y="756"/>
                    <a:pt x="226" y="566"/>
                  </a:cubicBezTo>
                  <a:cubicBezTo>
                    <a:pt x="298" y="363"/>
                    <a:pt x="417" y="197"/>
                    <a:pt x="53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4" name="Google Shape;3471;p4">
              <a:extLst>
                <a:ext uri="{FF2B5EF4-FFF2-40B4-BE49-F238E27FC236}">
                  <a16:creationId xmlns:a16="http://schemas.microsoft.com/office/drawing/2014/main" id="{7D977225-986F-EA83-1AFD-F80B7C84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100" y="2666500"/>
              <a:ext cx="8850" cy="22300"/>
            </a:xfrm>
            <a:custGeom>
              <a:avLst/>
              <a:gdLst>
                <a:gd name="T0" fmla="*/ 5281250 w 354"/>
                <a:gd name="T1" fmla="*/ 15625 h 892"/>
                <a:gd name="T2" fmla="*/ 5031250 w 354"/>
                <a:gd name="T3" fmla="*/ 218750 h 892"/>
                <a:gd name="T4" fmla="*/ 1875000 w 354"/>
                <a:gd name="T5" fmla="*/ 7281250 h 892"/>
                <a:gd name="T6" fmla="*/ 390625 w 354"/>
                <a:gd name="T7" fmla="*/ 13796875 h 892"/>
                <a:gd name="T8" fmla="*/ 500000 w 354"/>
                <a:gd name="T9" fmla="*/ 13937500 h 892"/>
                <a:gd name="T10" fmla="*/ 750000 w 354"/>
                <a:gd name="T11" fmla="*/ 13796875 h 892"/>
                <a:gd name="T12" fmla="*/ 2796875 w 354"/>
                <a:gd name="T13" fmla="*/ 7468750 h 892"/>
                <a:gd name="T14" fmla="*/ 5406250 w 354"/>
                <a:gd name="T15" fmla="*/ 390625 h 892"/>
                <a:gd name="T16" fmla="*/ 5281250 w 354"/>
                <a:gd name="T17" fmla="*/ 15625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892" extrusionOk="0">
                  <a:moveTo>
                    <a:pt x="338" y="1"/>
                  </a:moveTo>
                  <a:cubicBezTo>
                    <a:pt x="333" y="1"/>
                    <a:pt x="327" y="4"/>
                    <a:pt x="322" y="14"/>
                  </a:cubicBezTo>
                  <a:cubicBezTo>
                    <a:pt x="239" y="145"/>
                    <a:pt x="179" y="299"/>
                    <a:pt x="120" y="466"/>
                  </a:cubicBezTo>
                  <a:cubicBezTo>
                    <a:pt x="84" y="597"/>
                    <a:pt x="1" y="740"/>
                    <a:pt x="25" y="883"/>
                  </a:cubicBezTo>
                  <a:cubicBezTo>
                    <a:pt x="25" y="889"/>
                    <a:pt x="28" y="892"/>
                    <a:pt x="32" y="892"/>
                  </a:cubicBezTo>
                  <a:cubicBezTo>
                    <a:pt x="36" y="892"/>
                    <a:pt x="42" y="889"/>
                    <a:pt x="48" y="883"/>
                  </a:cubicBezTo>
                  <a:cubicBezTo>
                    <a:pt x="120" y="776"/>
                    <a:pt x="144" y="597"/>
                    <a:pt x="179" y="478"/>
                  </a:cubicBezTo>
                  <a:cubicBezTo>
                    <a:pt x="227" y="323"/>
                    <a:pt x="286" y="180"/>
                    <a:pt x="346" y="25"/>
                  </a:cubicBezTo>
                  <a:cubicBezTo>
                    <a:pt x="353" y="11"/>
                    <a:pt x="347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5" name="Google Shape;3472;p4">
              <a:extLst>
                <a:ext uri="{FF2B5EF4-FFF2-40B4-BE49-F238E27FC236}">
                  <a16:creationId xmlns:a16="http://schemas.microsoft.com/office/drawing/2014/main" id="{B33BFEA5-FBAB-24DC-57A4-FD0F3845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175" y="2663850"/>
              <a:ext cx="9850" cy="23350"/>
            </a:xfrm>
            <a:custGeom>
              <a:avLst/>
              <a:gdLst>
                <a:gd name="T0" fmla="*/ 5828125 w 394"/>
                <a:gd name="T1" fmla="*/ 0 h 934"/>
                <a:gd name="T2" fmla="*/ 5578125 w 394"/>
                <a:gd name="T3" fmla="*/ 187500 h 934"/>
                <a:gd name="T4" fmla="*/ 2234375 w 394"/>
                <a:gd name="T5" fmla="*/ 7453125 h 934"/>
                <a:gd name="T6" fmla="*/ 0 w 394"/>
                <a:gd name="T7" fmla="*/ 14140625 h 934"/>
                <a:gd name="T8" fmla="*/ 375000 w 394"/>
                <a:gd name="T9" fmla="*/ 14593750 h 934"/>
                <a:gd name="T10" fmla="*/ 562500 w 394"/>
                <a:gd name="T11" fmla="*/ 14515625 h 934"/>
                <a:gd name="T12" fmla="*/ 3718750 w 394"/>
                <a:gd name="T13" fmla="*/ 8000000 h 934"/>
                <a:gd name="T14" fmla="*/ 6140625 w 394"/>
                <a:gd name="T15" fmla="*/ 562500 h 934"/>
                <a:gd name="T16" fmla="*/ 5828125 w 394"/>
                <a:gd name="T17" fmla="*/ 0 h 9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934" extrusionOk="0">
                  <a:moveTo>
                    <a:pt x="373" y="0"/>
                  </a:moveTo>
                  <a:cubicBezTo>
                    <a:pt x="367" y="0"/>
                    <a:pt x="362" y="4"/>
                    <a:pt x="357" y="12"/>
                  </a:cubicBezTo>
                  <a:cubicBezTo>
                    <a:pt x="274" y="167"/>
                    <a:pt x="203" y="334"/>
                    <a:pt x="143" y="477"/>
                  </a:cubicBezTo>
                  <a:cubicBezTo>
                    <a:pt x="83" y="608"/>
                    <a:pt x="12" y="763"/>
                    <a:pt x="0" y="905"/>
                  </a:cubicBezTo>
                  <a:cubicBezTo>
                    <a:pt x="0" y="923"/>
                    <a:pt x="13" y="934"/>
                    <a:pt x="24" y="934"/>
                  </a:cubicBezTo>
                  <a:cubicBezTo>
                    <a:pt x="29" y="934"/>
                    <a:pt x="33" y="932"/>
                    <a:pt x="36" y="929"/>
                  </a:cubicBezTo>
                  <a:cubicBezTo>
                    <a:pt x="131" y="810"/>
                    <a:pt x="179" y="643"/>
                    <a:pt x="238" y="512"/>
                  </a:cubicBezTo>
                  <a:cubicBezTo>
                    <a:pt x="286" y="346"/>
                    <a:pt x="345" y="191"/>
                    <a:pt x="393" y="36"/>
                  </a:cubicBezTo>
                  <a:cubicBezTo>
                    <a:pt x="393" y="13"/>
                    <a:pt x="383" y="0"/>
                    <a:pt x="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6" name="Google Shape;3473;p4">
              <a:extLst>
                <a:ext uri="{FF2B5EF4-FFF2-40B4-BE49-F238E27FC236}">
                  <a16:creationId xmlns:a16="http://schemas.microsoft.com/office/drawing/2014/main" id="{14CBE1C9-537C-EA0A-8AC6-363C4AF5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950" y="2676950"/>
              <a:ext cx="57350" cy="180775"/>
            </a:xfrm>
            <a:custGeom>
              <a:avLst/>
              <a:gdLst>
                <a:gd name="T0" fmla="*/ 35843750 w 2294"/>
                <a:gd name="T1" fmla="*/ 0 h 7231"/>
                <a:gd name="T2" fmla="*/ 19281250 w 2294"/>
                <a:gd name="T3" fmla="*/ 60843750 h 7231"/>
                <a:gd name="T4" fmla="*/ 125000 w 2294"/>
                <a:gd name="T5" fmla="*/ 112375000 h 7231"/>
                <a:gd name="T6" fmla="*/ 906250 w 2294"/>
                <a:gd name="T7" fmla="*/ 112968750 h 7231"/>
                <a:gd name="T8" fmla="*/ 1421875 w 2294"/>
                <a:gd name="T9" fmla="*/ 112562500 h 7231"/>
                <a:gd name="T10" fmla="*/ 21890625 w 2294"/>
                <a:gd name="T11" fmla="*/ 56750000 h 7231"/>
                <a:gd name="T12" fmla="*/ 35843750 w 2294"/>
                <a:gd name="T13" fmla="*/ 0 h 7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4" h="7231" extrusionOk="0">
                  <a:moveTo>
                    <a:pt x="2294" y="0"/>
                  </a:moveTo>
                  <a:cubicBezTo>
                    <a:pt x="1710" y="1239"/>
                    <a:pt x="1698" y="2620"/>
                    <a:pt x="1234" y="3894"/>
                  </a:cubicBezTo>
                  <a:cubicBezTo>
                    <a:pt x="829" y="5013"/>
                    <a:pt x="210" y="6013"/>
                    <a:pt x="8" y="7192"/>
                  </a:cubicBezTo>
                  <a:cubicBezTo>
                    <a:pt x="0" y="7213"/>
                    <a:pt x="32" y="7230"/>
                    <a:pt x="58" y="7230"/>
                  </a:cubicBezTo>
                  <a:cubicBezTo>
                    <a:pt x="76" y="7230"/>
                    <a:pt x="91" y="7223"/>
                    <a:pt x="91" y="7204"/>
                  </a:cubicBezTo>
                  <a:cubicBezTo>
                    <a:pt x="329" y="5918"/>
                    <a:pt x="1020" y="4846"/>
                    <a:pt x="1401" y="3632"/>
                  </a:cubicBezTo>
                  <a:cubicBezTo>
                    <a:pt x="1782" y="2429"/>
                    <a:pt x="1817" y="1155"/>
                    <a:pt x="2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7" name="Google Shape;3474;p4">
              <a:extLst>
                <a:ext uri="{FF2B5EF4-FFF2-40B4-BE49-F238E27FC236}">
                  <a16:creationId xmlns:a16="http://schemas.microsoft.com/office/drawing/2014/main" id="{2CD576A1-C5EF-E64D-FB33-D264898E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375" y="2741125"/>
              <a:ext cx="57875" cy="130825"/>
            </a:xfrm>
            <a:custGeom>
              <a:avLst/>
              <a:gdLst>
                <a:gd name="T0" fmla="*/ 35781250 w 2315"/>
                <a:gd name="T1" fmla="*/ 0 h 5233"/>
                <a:gd name="T2" fmla="*/ 35468750 w 2315"/>
                <a:gd name="T3" fmla="*/ 78125 h 5233"/>
                <a:gd name="T4" fmla="*/ 18734375 w 2315"/>
                <a:gd name="T5" fmla="*/ 42500000 h 5233"/>
                <a:gd name="T6" fmla="*/ 125000 w 2315"/>
                <a:gd name="T7" fmla="*/ 81187500 h 5233"/>
                <a:gd name="T8" fmla="*/ 484375 w 2315"/>
                <a:gd name="T9" fmla="*/ 81750000 h 5233"/>
                <a:gd name="T10" fmla="*/ 687500 w 2315"/>
                <a:gd name="T11" fmla="*/ 81562500 h 5233"/>
                <a:gd name="T12" fmla="*/ 22265625 w 2315"/>
                <a:gd name="T13" fmla="*/ 39140625 h 5233"/>
                <a:gd name="T14" fmla="*/ 36031250 w 2315"/>
                <a:gd name="T15" fmla="*/ 265625 h 5233"/>
                <a:gd name="T16" fmla="*/ 35781250 w 2315"/>
                <a:gd name="T17" fmla="*/ 0 h 5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5" h="5233" extrusionOk="0">
                  <a:moveTo>
                    <a:pt x="2290" y="0"/>
                  </a:moveTo>
                  <a:cubicBezTo>
                    <a:pt x="2284" y="0"/>
                    <a:pt x="2277" y="2"/>
                    <a:pt x="2270" y="5"/>
                  </a:cubicBezTo>
                  <a:cubicBezTo>
                    <a:pt x="1699" y="815"/>
                    <a:pt x="1711" y="1862"/>
                    <a:pt x="1199" y="2720"/>
                  </a:cubicBezTo>
                  <a:cubicBezTo>
                    <a:pt x="711" y="3565"/>
                    <a:pt x="223" y="4232"/>
                    <a:pt x="8" y="5196"/>
                  </a:cubicBezTo>
                  <a:cubicBezTo>
                    <a:pt x="1" y="5219"/>
                    <a:pt x="18" y="5232"/>
                    <a:pt x="31" y="5232"/>
                  </a:cubicBezTo>
                  <a:cubicBezTo>
                    <a:pt x="38" y="5232"/>
                    <a:pt x="44" y="5228"/>
                    <a:pt x="44" y="5220"/>
                  </a:cubicBezTo>
                  <a:cubicBezTo>
                    <a:pt x="330" y="4172"/>
                    <a:pt x="949" y="3446"/>
                    <a:pt x="1425" y="2505"/>
                  </a:cubicBezTo>
                  <a:cubicBezTo>
                    <a:pt x="1830" y="1720"/>
                    <a:pt x="1889" y="815"/>
                    <a:pt x="2306" y="17"/>
                  </a:cubicBezTo>
                  <a:cubicBezTo>
                    <a:pt x="2315" y="9"/>
                    <a:pt x="2305" y="0"/>
                    <a:pt x="22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8" name="Google Shape;3475;p4">
              <a:extLst>
                <a:ext uri="{FF2B5EF4-FFF2-40B4-BE49-F238E27FC236}">
                  <a16:creationId xmlns:a16="http://schemas.microsoft.com/office/drawing/2014/main" id="{6494EA99-1591-84A4-5756-BFD48345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800" y="2680400"/>
              <a:ext cx="20575" cy="54125"/>
            </a:xfrm>
            <a:custGeom>
              <a:avLst/>
              <a:gdLst>
                <a:gd name="T0" fmla="*/ 12625000 w 823"/>
                <a:gd name="T1" fmla="*/ 15625 h 2165"/>
                <a:gd name="T2" fmla="*/ 12468750 w 823"/>
                <a:gd name="T3" fmla="*/ 78125 h 2165"/>
                <a:gd name="T4" fmla="*/ 15625 w 823"/>
                <a:gd name="T5" fmla="*/ 33375000 h 2165"/>
                <a:gd name="T6" fmla="*/ 250000 w 823"/>
                <a:gd name="T7" fmla="*/ 33828125 h 2165"/>
                <a:gd name="T8" fmla="*/ 562500 w 823"/>
                <a:gd name="T9" fmla="*/ 33562500 h 2165"/>
                <a:gd name="T10" fmla="*/ 6515625 w 823"/>
                <a:gd name="T11" fmla="*/ 16828125 h 2165"/>
                <a:gd name="T12" fmla="*/ 12843750 w 823"/>
                <a:gd name="T13" fmla="*/ 453125 h 2165"/>
                <a:gd name="T14" fmla="*/ 12625000 w 823"/>
                <a:gd name="T15" fmla="*/ 15625 h 2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3" h="2165" extrusionOk="0">
                  <a:moveTo>
                    <a:pt x="808" y="1"/>
                  </a:moveTo>
                  <a:cubicBezTo>
                    <a:pt x="805" y="1"/>
                    <a:pt x="801" y="2"/>
                    <a:pt x="798" y="5"/>
                  </a:cubicBezTo>
                  <a:cubicBezTo>
                    <a:pt x="465" y="660"/>
                    <a:pt x="179" y="1422"/>
                    <a:pt x="1" y="2136"/>
                  </a:cubicBezTo>
                  <a:cubicBezTo>
                    <a:pt x="1" y="2156"/>
                    <a:pt x="8" y="2165"/>
                    <a:pt x="16" y="2165"/>
                  </a:cubicBezTo>
                  <a:cubicBezTo>
                    <a:pt x="23" y="2165"/>
                    <a:pt x="31" y="2159"/>
                    <a:pt x="36" y="2148"/>
                  </a:cubicBezTo>
                  <a:cubicBezTo>
                    <a:pt x="179" y="1815"/>
                    <a:pt x="286" y="1434"/>
                    <a:pt x="417" y="1077"/>
                  </a:cubicBezTo>
                  <a:cubicBezTo>
                    <a:pt x="560" y="720"/>
                    <a:pt x="703" y="386"/>
                    <a:pt x="822" y="29"/>
                  </a:cubicBezTo>
                  <a:cubicBezTo>
                    <a:pt x="822" y="12"/>
                    <a:pt x="816" y="1"/>
                    <a:pt x="8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9" name="Google Shape;3476;p4">
              <a:extLst>
                <a:ext uri="{FF2B5EF4-FFF2-40B4-BE49-F238E27FC236}">
                  <a16:creationId xmlns:a16="http://schemas.microsoft.com/office/drawing/2014/main" id="{331BE2DB-975F-CCC0-12A7-937AE4355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975" y="2677125"/>
              <a:ext cx="19200" cy="28975"/>
            </a:xfrm>
            <a:custGeom>
              <a:avLst/>
              <a:gdLst>
                <a:gd name="T0" fmla="*/ 11828125 w 768"/>
                <a:gd name="T1" fmla="*/ 0 h 1159"/>
                <a:gd name="T2" fmla="*/ 11687500 w 768"/>
                <a:gd name="T3" fmla="*/ 78125 h 1159"/>
                <a:gd name="T4" fmla="*/ 140625 w 768"/>
                <a:gd name="T5" fmla="*/ 17562500 h 1159"/>
                <a:gd name="T6" fmla="*/ 625000 w 768"/>
                <a:gd name="T7" fmla="*/ 18093750 h 1159"/>
                <a:gd name="T8" fmla="*/ 890625 w 768"/>
                <a:gd name="T9" fmla="*/ 17937500 h 1159"/>
                <a:gd name="T10" fmla="*/ 11859375 w 768"/>
                <a:gd name="T11" fmla="*/ 265625 h 1159"/>
                <a:gd name="T12" fmla="*/ 11828125 w 768"/>
                <a:gd name="T13" fmla="*/ 0 h 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8" h="1159" extrusionOk="0">
                  <a:moveTo>
                    <a:pt x="757" y="0"/>
                  </a:moveTo>
                  <a:cubicBezTo>
                    <a:pt x="754" y="0"/>
                    <a:pt x="751" y="2"/>
                    <a:pt x="748" y="5"/>
                  </a:cubicBezTo>
                  <a:cubicBezTo>
                    <a:pt x="462" y="339"/>
                    <a:pt x="200" y="732"/>
                    <a:pt x="9" y="1124"/>
                  </a:cubicBezTo>
                  <a:cubicBezTo>
                    <a:pt x="1" y="1141"/>
                    <a:pt x="22" y="1158"/>
                    <a:pt x="40" y="1158"/>
                  </a:cubicBezTo>
                  <a:cubicBezTo>
                    <a:pt x="47" y="1158"/>
                    <a:pt x="53" y="1155"/>
                    <a:pt x="57" y="1148"/>
                  </a:cubicBezTo>
                  <a:cubicBezTo>
                    <a:pt x="307" y="815"/>
                    <a:pt x="581" y="410"/>
                    <a:pt x="759" y="17"/>
                  </a:cubicBezTo>
                  <a:cubicBezTo>
                    <a:pt x="768" y="9"/>
                    <a:pt x="764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0" name="Google Shape;3477;p4">
              <a:extLst>
                <a:ext uri="{FF2B5EF4-FFF2-40B4-BE49-F238E27FC236}">
                  <a16:creationId xmlns:a16="http://schemas.microsoft.com/office/drawing/2014/main" id="{47DE0994-DD7C-DB83-756C-5C95C7C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50" y="2681325"/>
              <a:ext cx="14250" cy="24775"/>
            </a:xfrm>
            <a:custGeom>
              <a:avLst/>
              <a:gdLst>
                <a:gd name="T0" fmla="*/ 8328125 w 570"/>
                <a:gd name="T1" fmla="*/ 15625 h 991"/>
                <a:gd name="T2" fmla="*/ 8187500 w 570"/>
                <a:gd name="T3" fmla="*/ 62500 h 991"/>
                <a:gd name="T4" fmla="*/ 0 w 570"/>
                <a:gd name="T5" fmla="*/ 15125000 h 991"/>
                <a:gd name="T6" fmla="*/ 437500 w 570"/>
                <a:gd name="T7" fmla="*/ 15468750 h 991"/>
                <a:gd name="T8" fmla="*/ 562500 w 570"/>
                <a:gd name="T9" fmla="*/ 15312500 h 991"/>
                <a:gd name="T10" fmla="*/ 3734375 w 570"/>
                <a:gd name="T11" fmla="*/ 8437500 h 991"/>
                <a:gd name="T12" fmla="*/ 8750000 w 570"/>
                <a:gd name="T13" fmla="*/ 437500 h 991"/>
                <a:gd name="T14" fmla="*/ 8328125 w 570"/>
                <a:gd name="T15" fmla="*/ 15625 h 9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0" h="991" extrusionOk="0">
                  <a:moveTo>
                    <a:pt x="533" y="1"/>
                  </a:moveTo>
                  <a:cubicBezTo>
                    <a:pt x="530" y="1"/>
                    <a:pt x="527" y="2"/>
                    <a:pt x="524" y="4"/>
                  </a:cubicBezTo>
                  <a:cubicBezTo>
                    <a:pt x="286" y="254"/>
                    <a:pt x="48" y="623"/>
                    <a:pt x="0" y="968"/>
                  </a:cubicBezTo>
                  <a:cubicBezTo>
                    <a:pt x="0" y="977"/>
                    <a:pt x="17" y="990"/>
                    <a:pt x="28" y="990"/>
                  </a:cubicBezTo>
                  <a:cubicBezTo>
                    <a:pt x="33" y="990"/>
                    <a:pt x="36" y="988"/>
                    <a:pt x="36" y="980"/>
                  </a:cubicBezTo>
                  <a:cubicBezTo>
                    <a:pt x="120" y="837"/>
                    <a:pt x="167" y="683"/>
                    <a:pt x="239" y="540"/>
                  </a:cubicBezTo>
                  <a:cubicBezTo>
                    <a:pt x="334" y="361"/>
                    <a:pt x="441" y="194"/>
                    <a:pt x="560" y="28"/>
                  </a:cubicBezTo>
                  <a:cubicBezTo>
                    <a:pt x="570" y="18"/>
                    <a:pt x="548" y="1"/>
                    <a:pt x="5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1" name="Google Shape;3478;p4">
              <a:extLst>
                <a:ext uri="{FF2B5EF4-FFF2-40B4-BE49-F238E27FC236}">
                  <a16:creationId xmlns:a16="http://schemas.microsoft.com/office/drawing/2014/main" id="{B51CFED8-6097-E355-4AB2-A5D5B7A9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750" y="2680700"/>
              <a:ext cx="83800" cy="202150"/>
            </a:xfrm>
            <a:custGeom>
              <a:avLst/>
              <a:gdLst>
                <a:gd name="T0" fmla="*/ 52250000 w 3352"/>
                <a:gd name="T1" fmla="*/ 0 h 8086"/>
                <a:gd name="T2" fmla="*/ 52171875 w 3352"/>
                <a:gd name="T3" fmla="*/ 265625 h 8086"/>
                <a:gd name="T4" fmla="*/ 30046875 w 3352"/>
                <a:gd name="T5" fmla="*/ 65937500 h 8086"/>
                <a:gd name="T6" fmla="*/ 281250 w 3352"/>
                <a:gd name="T7" fmla="*/ 125281250 h 8086"/>
                <a:gd name="T8" fmla="*/ 1140625 w 3352"/>
                <a:gd name="T9" fmla="*/ 126328125 h 8086"/>
                <a:gd name="T10" fmla="*/ 1765625 w 3352"/>
                <a:gd name="T11" fmla="*/ 126031250 h 8086"/>
                <a:gd name="T12" fmla="*/ 52359375 w 3352"/>
                <a:gd name="T13" fmla="*/ 453125 h 8086"/>
                <a:gd name="T14" fmla="*/ 52250000 w 3352"/>
                <a:gd name="T15" fmla="*/ 0 h 80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52" h="8086" extrusionOk="0">
                  <a:moveTo>
                    <a:pt x="3344" y="0"/>
                  </a:moveTo>
                  <a:cubicBezTo>
                    <a:pt x="3342" y="0"/>
                    <a:pt x="3339" y="6"/>
                    <a:pt x="3339" y="17"/>
                  </a:cubicBezTo>
                  <a:cubicBezTo>
                    <a:pt x="2923" y="1446"/>
                    <a:pt x="2518" y="2851"/>
                    <a:pt x="1923" y="4220"/>
                  </a:cubicBezTo>
                  <a:cubicBezTo>
                    <a:pt x="1363" y="5518"/>
                    <a:pt x="601" y="6720"/>
                    <a:pt x="18" y="8018"/>
                  </a:cubicBezTo>
                  <a:cubicBezTo>
                    <a:pt x="1" y="8052"/>
                    <a:pt x="37" y="8085"/>
                    <a:pt x="73" y="8085"/>
                  </a:cubicBezTo>
                  <a:cubicBezTo>
                    <a:pt x="88" y="8085"/>
                    <a:pt x="102" y="8080"/>
                    <a:pt x="113" y="8066"/>
                  </a:cubicBezTo>
                  <a:cubicBezTo>
                    <a:pt x="1553" y="5637"/>
                    <a:pt x="2863" y="2803"/>
                    <a:pt x="3351" y="29"/>
                  </a:cubicBezTo>
                  <a:cubicBezTo>
                    <a:pt x="3351" y="9"/>
                    <a:pt x="3348" y="0"/>
                    <a:pt x="33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2" name="Google Shape;3479;p4">
              <a:extLst>
                <a:ext uri="{FF2B5EF4-FFF2-40B4-BE49-F238E27FC236}">
                  <a16:creationId xmlns:a16="http://schemas.microsoft.com/office/drawing/2014/main" id="{0ADB808A-94EE-3FEF-BBA5-6567CD6C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650" y="2819050"/>
              <a:ext cx="41100" cy="80475"/>
            </a:xfrm>
            <a:custGeom>
              <a:avLst/>
              <a:gdLst>
                <a:gd name="T0" fmla="*/ 25375000 w 1644"/>
                <a:gd name="T1" fmla="*/ 0 h 3219"/>
                <a:gd name="T2" fmla="*/ 25125000 w 1644"/>
                <a:gd name="T3" fmla="*/ 125000 h 3219"/>
                <a:gd name="T4" fmla="*/ 15625 w 1644"/>
                <a:gd name="T5" fmla="*/ 49968750 h 3219"/>
                <a:gd name="T6" fmla="*/ 250000 w 1644"/>
                <a:gd name="T7" fmla="*/ 50281250 h 3219"/>
                <a:gd name="T8" fmla="*/ 375000 w 1644"/>
                <a:gd name="T9" fmla="*/ 50156250 h 3219"/>
                <a:gd name="T10" fmla="*/ 14515625 w 1644"/>
                <a:gd name="T11" fmla="*/ 21890625 h 3219"/>
                <a:gd name="T12" fmla="*/ 25687500 w 1644"/>
                <a:gd name="T13" fmla="*/ 484375 h 3219"/>
                <a:gd name="T14" fmla="*/ 25375000 w 1644"/>
                <a:gd name="T15" fmla="*/ 0 h 3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4" h="3219" extrusionOk="0">
                  <a:moveTo>
                    <a:pt x="1624" y="0"/>
                  </a:moveTo>
                  <a:cubicBezTo>
                    <a:pt x="1618" y="0"/>
                    <a:pt x="1612" y="3"/>
                    <a:pt x="1608" y="8"/>
                  </a:cubicBezTo>
                  <a:cubicBezTo>
                    <a:pt x="1096" y="1067"/>
                    <a:pt x="263" y="2020"/>
                    <a:pt x="1" y="3198"/>
                  </a:cubicBezTo>
                  <a:cubicBezTo>
                    <a:pt x="1" y="3212"/>
                    <a:pt x="9" y="3218"/>
                    <a:pt x="16" y="3218"/>
                  </a:cubicBezTo>
                  <a:cubicBezTo>
                    <a:pt x="20" y="3218"/>
                    <a:pt x="24" y="3215"/>
                    <a:pt x="24" y="3210"/>
                  </a:cubicBezTo>
                  <a:cubicBezTo>
                    <a:pt x="358" y="2615"/>
                    <a:pt x="584" y="1984"/>
                    <a:pt x="929" y="1401"/>
                  </a:cubicBezTo>
                  <a:cubicBezTo>
                    <a:pt x="1191" y="948"/>
                    <a:pt x="1560" y="543"/>
                    <a:pt x="1644" y="31"/>
                  </a:cubicBezTo>
                  <a:cubicBezTo>
                    <a:pt x="1644" y="9"/>
                    <a:pt x="1634" y="0"/>
                    <a:pt x="16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3" name="Google Shape;3480;p4">
              <a:extLst>
                <a:ext uri="{FF2B5EF4-FFF2-40B4-BE49-F238E27FC236}">
                  <a16:creationId xmlns:a16="http://schemas.microsoft.com/office/drawing/2014/main" id="{D843E190-1922-919A-7132-AA210FED2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500" y="2703350"/>
              <a:ext cx="49475" cy="111375"/>
            </a:xfrm>
            <a:custGeom>
              <a:avLst/>
              <a:gdLst>
                <a:gd name="T0" fmla="*/ 30312500 w 1979"/>
                <a:gd name="T1" fmla="*/ 15625 h 4455"/>
                <a:gd name="T2" fmla="*/ 30031250 w 1979"/>
                <a:gd name="T3" fmla="*/ 250000 h 4455"/>
                <a:gd name="T4" fmla="*/ 17578125 w 1979"/>
                <a:gd name="T5" fmla="*/ 30937500 h 4455"/>
                <a:gd name="T6" fmla="*/ 265625 w 1979"/>
                <a:gd name="T7" fmla="*/ 69078125 h 4455"/>
                <a:gd name="T8" fmla="*/ 265625 w 1979"/>
                <a:gd name="T9" fmla="*/ 69609375 h 4455"/>
                <a:gd name="T10" fmla="*/ 453125 w 1979"/>
                <a:gd name="T11" fmla="*/ 69453125 h 4455"/>
                <a:gd name="T12" fmla="*/ 30781250 w 1979"/>
                <a:gd name="T13" fmla="*/ 625000 h 4455"/>
                <a:gd name="T14" fmla="*/ 30312500 w 1979"/>
                <a:gd name="T15" fmla="*/ 15625 h 4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9" h="4455" extrusionOk="0">
                  <a:moveTo>
                    <a:pt x="1940" y="1"/>
                  </a:moveTo>
                  <a:cubicBezTo>
                    <a:pt x="1933" y="1"/>
                    <a:pt x="1926" y="5"/>
                    <a:pt x="1922" y="16"/>
                  </a:cubicBezTo>
                  <a:cubicBezTo>
                    <a:pt x="1565" y="635"/>
                    <a:pt x="1327" y="1302"/>
                    <a:pt x="1125" y="1980"/>
                  </a:cubicBezTo>
                  <a:cubicBezTo>
                    <a:pt x="839" y="2838"/>
                    <a:pt x="470" y="3635"/>
                    <a:pt x="17" y="4421"/>
                  </a:cubicBezTo>
                  <a:cubicBezTo>
                    <a:pt x="1" y="4438"/>
                    <a:pt x="7" y="4455"/>
                    <a:pt x="17" y="4455"/>
                  </a:cubicBezTo>
                  <a:cubicBezTo>
                    <a:pt x="21" y="4455"/>
                    <a:pt x="26" y="4452"/>
                    <a:pt x="29" y="4445"/>
                  </a:cubicBezTo>
                  <a:cubicBezTo>
                    <a:pt x="910" y="3076"/>
                    <a:pt x="1220" y="1468"/>
                    <a:pt x="1970" y="40"/>
                  </a:cubicBezTo>
                  <a:cubicBezTo>
                    <a:pt x="1978" y="23"/>
                    <a:pt x="1958" y="1"/>
                    <a:pt x="19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4" name="Google Shape;3481;p4">
              <a:extLst>
                <a:ext uri="{FF2B5EF4-FFF2-40B4-BE49-F238E27FC236}">
                  <a16:creationId xmlns:a16="http://schemas.microsoft.com/office/drawing/2014/main" id="{1A45AFC7-AFF9-0D8A-7555-7EDC3C60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525" y="2747200"/>
              <a:ext cx="96075" cy="179925"/>
            </a:xfrm>
            <a:custGeom>
              <a:avLst/>
              <a:gdLst>
                <a:gd name="T0" fmla="*/ 59671875 w 3843"/>
                <a:gd name="T1" fmla="*/ 0 h 7197"/>
                <a:gd name="T2" fmla="*/ 140625 w 3843"/>
                <a:gd name="T3" fmla="*/ 111625000 h 7197"/>
                <a:gd name="T4" fmla="*/ 750000 w 3843"/>
                <a:gd name="T5" fmla="*/ 112453125 h 7197"/>
                <a:gd name="T6" fmla="*/ 1250000 w 3843"/>
                <a:gd name="T7" fmla="*/ 112187500 h 7197"/>
                <a:gd name="T8" fmla="*/ 60031250 w 3843"/>
                <a:gd name="T9" fmla="*/ 187500 h 7197"/>
                <a:gd name="T10" fmla="*/ 59671875 w 3843"/>
                <a:gd name="T11" fmla="*/ 0 h 7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3" h="7197" extrusionOk="0">
                  <a:moveTo>
                    <a:pt x="3819" y="0"/>
                  </a:moveTo>
                  <a:cubicBezTo>
                    <a:pt x="2318" y="2215"/>
                    <a:pt x="1009" y="4656"/>
                    <a:pt x="9" y="7144"/>
                  </a:cubicBezTo>
                  <a:cubicBezTo>
                    <a:pt x="1" y="7176"/>
                    <a:pt x="24" y="7197"/>
                    <a:pt x="48" y="7197"/>
                  </a:cubicBezTo>
                  <a:cubicBezTo>
                    <a:pt x="60" y="7197"/>
                    <a:pt x="72" y="7192"/>
                    <a:pt x="80" y="7180"/>
                  </a:cubicBezTo>
                  <a:cubicBezTo>
                    <a:pt x="1247" y="4739"/>
                    <a:pt x="2485" y="2370"/>
                    <a:pt x="3842" y="12"/>
                  </a:cubicBezTo>
                  <a:cubicBezTo>
                    <a:pt x="3842" y="12"/>
                    <a:pt x="3842" y="0"/>
                    <a:pt x="38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5" name="Google Shape;3482;p4">
              <a:extLst>
                <a:ext uri="{FF2B5EF4-FFF2-40B4-BE49-F238E27FC236}">
                  <a16:creationId xmlns:a16="http://schemas.microsoft.com/office/drawing/2014/main" id="{EF03E3CD-6580-6CF5-9B05-642EE79F3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25" y="2744225"/>
              <a:ext cx="55300" cy="92850"/>
            </a:xfrm>
            <a:custGeom>
              <a:avLst/>
              <a:gdLst>
                <a:gd name="T0" fmla="*/ 34562500 w 2212"/>
                <a:gd name="T1" fmla="*/ 0 h 3714"/>
                <a:gd name="T2" fmla="*/ 34562500 w 2212"/>
                <a:gd name="T3" fmla="*/ 0 h 3714"/>
                <a:gd name="T4" fmla="*/ 140625 w 2212"/>
                <a:gd name="T5" fmla="*/ 57671875 h 3714"/>
                <a:gd name="T6" fmla="*/ 250000 w 2212"/>
                <a:gd name="T7" fmla="*/ 58015625 h 3714"/>
                <a:gd name="T8" fmla="*/ 328125 w 2212"/>
                <a:gd name="T9" fmla="*/ 57859375 h 3714"/>
                <a:gd name="T10" fmla="*/ 14843750 w 2212"/>
                <a:gd name="T11" fmla="*/ 33296875 h 3714"/>
                <a:gd name="T12" fmla="*/ 34562500 w 2212"/>
                <a:gd name="T13" fmla="*/ 0 h 3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12" h="3714" extrusionOk="0">
                  <a:moveTo>
                    <a:pt x="2212" y="0"/>
                  </a:moveTo>
                  <a:lnTo>
                    <a:pt x="2212" y="0"/>
                  </a:lnTo>
                  <a:cubicBezTo>
                    <a:pt x="1271" y="1131"/>
                    <a:pt x="866" y="2512"/>
                    <a:pt x="9" y="3691"/>
                  </a:cubicBezTo>
                  <a:cubicBezTo>
                    <a:pt x="1" y="3699"/>
                    <a:pt x="10" y="3713"/>
                    <a:pt x="16" y="3713"/>
                  </a:cubicBezTo>
                  <a:cubicBezTo>
                    <a:pt x="19" y="3713"/>
                    <a:pt x="21" y="3710"/>
                    <a:pt x="21" y="3703"/>
                  </a:cubicBezTo>
                  <a:cubicBezTo>
                    <a:pt x="438" y="3239"/>
                    <a:pt x="676" y="2691"/>
                    <a:pt x="950" y="2131"/>
                  </a:cubicBezTo>
                  <a:cubicBezTo>
                    <a:pt x="1307" y="1369"/>
                    <a:pt x="1723" y="691"/>
                    <a:pt x="22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6" name="Google Shape;3483;p4">
              <a:extLst>
                <a:ext uri="{FF2B5EF4-FFF2-40B4-BE49-F238E27FC236}">
                  <a16:creationId xmlns:a16="http://schemas.microsoft.com/office/drawing/2014/main" id="{7BAA1055-8BFD-7B10-C004-676084E7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575" y="2776575"/>
              <a:ext cx="111350" cy="187875"/>
            </a:xfrm>
            <a:custGeom>
              <a:avLst/>
              <a:gdLst>
                <a:gd name="T0" fmla="*/ 69187500 w 4454"/>
                <a:gd name="T1" fmla="*/ 15625 h 7515"/>
                <a:gd name="T2" fmla="*/ 69062500 w 4454"/>
                <a:gd name="T3" fmla="*/ 62500 h 7515"/>
                <a:gd name="T4" fmla="*/ 51015625 w 4454"/>
                <a:gd name="T5" fmla="*/ 29265625 h 7515"/>
                <a:gd name="T6" fmla="*/ 31484375 w 4454"/>
                <a:gd name="T7" fmla="*/ 55500000 h 7515"/>
                <a:gd name="T8" fmla="*/ 421875 w 4454"/>
                <a:gd name="T9" fmla="*/ 116515625 h 7515"/>
                <a:gd name="T10" fmla="*/ 546875 w 4454"/>
                <a:gd name="T11" fmla="*/ 117406250 h 7515"/>
                <a:gd name="T12" fmla="*/ 781250 w 4454"/>
                <a:gd name="T13" fmla="*/ 117265625 h 7515"/>
                <a:gd name="T14" fmla="*/ 31484375 w 4454"/>
                <a:gd name="T15" fmla="*/ 58843750 h 7515"/>
                <a:gd name="T16" fmla="*/ 51765625 w 4454"/>
                <a:gd name="T17" fmla="*/ 30015625 h 7515"/>
                <a:gd name="T18" fmla="*/ 69437500 w 4454"/>
                <a:gd name="T19" fmla="*/ 437500 h 7515"/>
                <a:gd name="T20" fmla="*/ 69187500 w 4454"/>
                <a:gd name="T21" fmla="*/ 15625 h 7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54" h="7515" extrusionOk="0">
                  <a:moveTo>
                    <a:pt x="4428" y="1"/>
                  </a:moveTo>
                  <a:cubicBezTo>
                    <a:pt x="4425" y="1"/>
                    <a:pt x="4422" y="2"/>
                    <a:pt x="4420" y="4"/>
                  </a:cubicBezTo>
                  <a:cubicBezTo>
                    <a:pt x="3908" y="552"/>
                    <a:pt x="3682" y="1266"/>
                    <a:pt x="3265" y="1873"/>
                  </a:cubicBezTo>
                  <a:cubicBezTo>
                    <a:pt x="2872" y="2457"/>
                    <a:pt x="2372" y="2957"/>
                    <a:pt x="2015" y="3552"/>
                  </a:cubicBezTo>
                  <a:cubicBezTo>
                    <a:pt x="1265" y="4826"/>
                    <a:pt x="860" y="6231"/>
                    <a:pt x="27" y="7457"/>
                  </a:cubicBezTo>
                  <a:cubicBezTo>
                    <a:pt x="1" y="7492"/>
                    <a:pt x="19" y="7514"/>
                    <a:pt x="35" y="7514"/>
                  </a:cubicBezTo>
                  <a:cubicBezTo>
                    <a:pt x="42" y="7514"/>
                    <a:pt x="47" y="7511"/>
                    <a:pt x="50" y="7505"/>
                  </a:cubicBezTo>
                  <a:cubicBezTo>
                    <a:pt x="979" y="6421"/>
                    <a:pt x="1336" y="5005"/>
                    <a:pt x="2015" y="3766"/>
                  </a:cubicBezTo>
                  <a:cubicBezTo>
                    <a:pt x="2396" y="3100"/>
                    <a:pt x="2896" y="2540"/>
                    <a:pt x="3313" y="1921"/>
                  </a:cubicBezTo>
                  <a:cubicBezTo>
                    <a:pt x="3730" y="1314"/>
                    <a:pt x="3980" y="611"/>
                    <a:pt x="4444" y="28"/>
                  </a:cubicBezTo>
                  <a:cubicBezTo>
                    <a:pt x="4454" y="18"/>
                    <a:pt x="4440" y="1"/>
                    <a:pt x="44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7" name="Google Shape;3484;p4">
              <a:extLst>
                <a:ext uri="{FF2B5EF4-FFF2-40B4-BE49-F238E27FC236}">
                  <a16:creationId xmlns:a16="http://schemas.microsoft.com/office/drawing/2014/main" id="{825B4880-B687-DBBC-F6F4-1159B565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225" y="2908100"/>
              <a:ext cx="43100" cy="75575"/>
            </a:xfrm>
            <a:custGeom>
              <a:avLst/>
              <a:gdLst>
                <a:gd name="T0" fmla="*/ 26671875 w 1724"/>
                <a:gd name="T1" fmla="*/ 15625 h 3023"/>
                <a:gd name="T2" fmla="*/ 26609375 w 1724"/>
                <a:gd name="T3" fmla="*/ 93750 h 3023"/>
                <a:gd name="T4" fmla="*/ 14140625 w 1724"/>
                <a:gd name="T5" fmla="*/ 21296875 h 3023"/>
                <a:gd name="T6" fmla="*/ 6515625 w 1724"/>
                <a:gd name="T7" fmla="*/ 35984375 h 3023"/>
                <a:gd name="T8" fmla="*/ 0 w 1724"/>
                <a:gd name="T9" fmla="*/ 46968750 h 3023"/>
                <a:gd name="T10" fmla="*/ 156250 w 1724"/>
                <a:gd name="T11" fmla="*/ 47234375 h 3023"/>
                <a:gd name="T12" fmla="*/ 187500 w 1724"/>
                <a:gd name="T13" fmla="*/ 47156250 h 3023"/>
                <a:gd name="T14" fmla="*/ 13953125 w 1724"/>
                <a:gd name="T15" fmla="*/ 25578125 h 3023"/>
                <a:gd name="T16" fmla="*/ 26796875 w 1724"/>
                <a:gd name="T17" fmla="*/ 453125 h 3023"/>
                <a:gd name="T18" fmla="*/ 26671875 w 1724"/>
                <a:gd name="T19" fmla="*/ 15625 h 30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4" h="3023" extrusionOk="0">
                  <a:moveTo>
                    <a:pt x="1707" y="1"/>
                  </a:moveTo>
                  <a:cubicBezTo>
                    <a:pt x="1705" y="1"/>
                    <a:pt x="1703" y="2"/>
                    <a:pt x="1703" y="6"/>
                  </a:cubicBezTo>
                  <a:cubicBezTo>
                    <a:pt x="1310" y="387"/>
                    <a:pt x="1119" y="887"/>
                    <a:pt x="905" y="1363"/>
                  </a:cubicBezTo>
                  <a:cubicBezTo>
                    <a:pt x="774" y="1696"/>
                    <a:pt x="631" y="2018"/>
                    <a:pt x="417" y="2303"/>
                  </a:cubicBezTo>
                  <a:cubicBezTo>
                    <a:pt x="238" y="2542"/>
                    <a:pt x="60" y="2708"/>
                    <a:pt x="0" y="3006"/>
                  </a:cubicBezTo>
                  <a:cubicBezTo>
                    <a:pt x="0" y="3014"/>
                    <a:pt x="6" y="3023"/>
                    <a:pt x="10" y="3023"/>
                  </a:cubicBezTo>
                  <a:cubicBezTo>
                    <a:pt x="11" y="3023"/>
                    <a:pt x="12" y="3021"/>
                    <a:pt x="12" y="3018"/>
                  </a:cubicBezTo>
                  <a:cubicBezTo>
                    <a:pt x="215" y="2506"/>
                    <a:pt x="655" y="2137"/>
                    <a:pt x="893" y="1637"/>
                  </a:cubicBezTo>
                  <a:cubicBezTo>
                    <a:pt x="1167" y="1077"/>
                    <a:pt x="1358" y="529"/>
                    <a:pt x="1715" y="29"/>
                  </a:cubicBezTo>
                  <a:cubicBezTo>
                    <a:pt x="1723" y="12"/>
                    <a:pt x="1713" y="1"/>
                    <a:pt x="17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8" name="Google Shape;3485;p4">
              <a:extLst>
                <a:ext uri="{FF2B5EF4-FFF2-40B4-BE49-F238E27FC236}">
                  <a16:creationId xmlns:a16="http://schemas.microsoft.com/office/drawing/2014/main" id="{4723C829-3B1F-2FEB-47A0-B67C26309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975" y="2794750"/>
              <a:ext cx="67050" cy="109925"/>
            </a:xfrm>
            <a:custGeom>
              <a:avLst/>
              <a:gdLst>
                <a:gd name="T0" fmla="*/ 41015625 w 2682"/>
                <a:gd name="T1" fmla="*/ 15625 h 4397"/>
                <a:gd name="T2" fmla="*/ 40375000 w 2682"/>
                <a:gd name="T3" fmla="*/ 234375 h 4397"/>
                <a:gd name="T4" fmla="*/ 21218750 w 2682"/>
                <a:gd name="T5" fmla="*/ 33718750 h 4397"/>
                <a:gd name="T6" fmla="*/ 0 w 2682"/>
                <a:gd name="T7" fmla="*/ 68703125 h 4397"/>
                <a:gd name="T8" fmla="*/ 41500000 w 2682"/>
                <a:gd name="T9" fmla="*/ 984375 h 4397"/>
                <a:gd name="T10" fmla="*/ 41015625 w 2682"/>
                <a:gd name="T11" fmla="*/ 15625 h 4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82" h="4397" extrusionOk="0">
                  <a:moveTo>
                    <a:pt x="2625" y="1"/>
                  </a:moveTo>
                  <a:cubicBezTo>
                    <a:pt x="2612" y="1"/>
                    <a:pt x="2598" y="5"/>
                    <a:pt x="2584" y="15"/>
                  </a:cubicBezTo>
                  <a:cubicBezTo>
                    <a:pt x="2084" y="670"/>
                    <a:pt x="1763" y="1432"/>
                    <a:pt x="1358" y="2158"/>
                  </a:cubicBezTo>
                  <a:cubicBezTo>
                    <a:pt x="965" y="2932"/>
                    <a:pt x="477" y="3670"/>
                    <a:pt x="0" y="4397"/>
                  </a:cubicBezTo>
                  <a:cubicBezTo>
                    <a:pt x="1036" y="3039"/>
                    <a:pt x="1691" y="1468"/>
                    <a:pt x="2656" y="63"/>
                  </a:cubicBezTo>
                  <a:cubicBezTo>
                    <a:pt x="2681" y="29"/>
                    <a:pt x="2658" y="1"/>
                    <a:pt x="26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9" name="Google Shape;3486;p4">
              <a:extLst>
                <a:ext uri="{FF2B5EF4-FFF2-40B4-BE49-F238E27FC236}">
                  <a16:creationId xmlns:a16="http://schemas.microsoft.com/office/drawing/2014/main" id="{FC8FF7D7-143B-909D-0395-1B4E8FF56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425" y="2924925"/>
              <a:ext cx="50225" cy="98850"/>
            </a:xfrm>
            <a:custGeom>
              <a:avLst/>
              <a:gdLst>
                <a:gd name="T0" fmla="*/ 31031250 w 2009"/>
                <a:gd name="T1" fmla="*/ 15625 h 3954"/>
                <a:gd name="T2" fmla="*/ 30703125 w 2009"/>
                <a:gd name="T3" fmla="*/ 171875 h 3954"/>
                <a:gd name="T4" fmla="*/ 10984375 w 2009"/>
                <a:gd name="T5" fmla="*/ 34781250 h 3954"/>
                <a:gd name="T6" fmla="*/ 0 w 2009"/>
                <a:gd name="T7" fmla="*/ 61562500 h 3954"/>
                <a:gd name="T8" fmla="*/ 812500 w 2009"/>
                <a:gd name="T9" fmla="*/ 61781250 h 3954"/>
                <a:gd name="T10" fmla="*/ 1125000 w 2009"/>
                <a:gd name="T11" fmla="*/ 61562500 h 3954"/>
                <a:gd name="T12" fmla="*/ 17312500 w 2009"/>
                <a:gd name="T13" fmla="*/ 26781250 h 3954"/>
                <a:gd name="T14" fmla="*/ 31265625 w 2009"/>
                <a:gd name="T15" fmla="*/ 359375 h 3954"/>
                <a:gd name="T16" fmla="*/ 31031250 w 2009"/>
                <a:gd name="T17" fmla="*/ 15625 h 39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9" h="3954" extrusionOk="0">
                  <a:moveTo>
                    <a:pt x="1986" y="1"/>
                  </a:moveTo>
                  <a:cubicBezTo>
                    <a:pt x="1980" y="1"/>
                    <a:pt x="1972" y="4"/>
                    <a:pt x="1965" y="11"/>
                  </a:cubicBezTo>
                  <a:cubicBezTo>
                    <a:pt x="1524" y="726"/>
                    <a:pt x="1108" y="1476"/>
                    <a:pt x="703" y="2226"/>
                  </a:cubicBezTo>
                  <a:cubicBezTo>
                    <a:pt x="405" y="2773"/>
                    <a:pt x="84" y="3321"/>
                    <a:pt x="0" y="3940"/>
                  </a:cubicBezTo>
                  <a:cubicBezTo>
                    <a:pt x="14" y="3947"/>
                    <a:pt x="36" y="3954"/>
                    <a:pt x="52" y="3954"/>
                  </a:cubicBezTo>
                  <a:cubicBezTo>
                    <a:pt x="63" y="3954"/>
                    <a:pt x="72" y="3950"/>
                    <a:pt x="72" y="3940"/>
                  </a:cubicBezTo>
                  <a:cubicBezTo>
                    <a:pt x="215" y="3119"/>
                    <a:pt x="715" y="2428"/>
                    <a:pt x="1108" y="1714"/>
                  </a:cubicBezTo>
                  <a:cubicBezTo>
                    <a:pt x="1417" y="1154"/>
                    <a:pt x="1715" y="583"/>
                    <a:pt x="2001" y="23"/>
                  </a:cubicBezTo>
                  <a:cubicBezTo>
                    <a:pt x="2009" y="15"/>
                    <a:pt x="2000" y="1"/>
                    <a:pt x="19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0" name="Google Shape;3487;p4">
              <a:extLst>
                <a:ext uri="{FF2B5EF4-FFF2-40B4-BE49-F238E27FC236}">
                  <a16:creationId xmlns:a16="http://schemas.microsoft.com/office/drawing/2014/main" id="{0F5E04AA-1C39-8CB9-DBA0-DA5B0881F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300" y="2815850"/>
              <a:ext cx="56400" cy="102650"/>
            </a:xfrm>
            <a:custGeom>
              <a:avLst/>
              <a:gdLst>
                <a:gd name="T0" fmla="*/ 34734375 w 2256"/>
                <a:gd name="T1" fmla="*/ 0 h 4106"/>
                <a:gd name="T2" fmla="*/ 34359375 w 2256"/>
                <a:gd name="T3" fmla="*/ 78125 h 4106"/>
                <a:gd name="T4" fmla="*/ 125000 w 2256"/>
                <a:gd name="T5" fmla="*/ 64062500 h 4106"/>
                <a:gd name="T6" fmla="*/ 35093750 w 2256"/>
                <a:gd name="T7" fmla="*/ 625000 h 4106"/>
                <a:gd name="T8" fmla="*/ 34734375 w 2256"/>
                <a:gd name="T9" fmla="*/ 0 h 4106"/>
                <a:gd name="T10" fmla="*/ 125000 w 2256"/>
                <a:gd name="T11" fmla="*/ 64062500 h 4106"/>
                <a:gd name="T12" fmla="*/ 78125 w 2256"/>
                <a:gd name="T13" fmla="*/ 64156250 h 4106"/>
                <a:gd name="T14" fmla="*/ 125000 w 2256"/>
                <a:gd name="T15" fmla="*/ 64062500 h 4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56" h="4106" extrusionOk="0">
                  <a:moveTo>
                    <a:pt x="2223" y="0"/>
                  </a:moveTo>
                  <a:cubicBezTo>
                    <a:pt x="2216" y="0"/>
                    <a:pt x="2208" y="2"/>
                    <a:pt x="2199" y="5"/>
                  </a:cubicBezTo>
                  <a:cubicBezTo>
                    <a:pt x="1246" y="1171"/>
                    <a:pt x="603" y="2743"/>
                    <a:pt x="8" y="4100"/>
                  </a:cubicBezTo>
                  <a:cubicBezTo>
                    <a:pt x="758" y="2755"/>
                    <a:pt x="1258" y="1231"/>
                    <a:pt x="2246" y="40"/>
                  </a:cubicBezTo>
                  <a:cubicBezTo>
                    <a:pt x="2255" y="14"/>
                    <a:pt x="2244" y="0"/>
                    <a:pt x="2223" y="0"/>
                  </a:cubicBezTo>
                  <a:close/>
                  <a:moveTo>
                    <a:pt x="8" y="4100"/>
                  </a:moveTo>
                  <a:cubicBezTo>
                    <a:pt x="0" y="4100"/>
                    <a:pt x="3" y="4106"/>
                    <a:pt x="5" y="4106"/>
                  </a:cubicBezTo>
                  <a:cubicBezTo>
                    <a:pt x="7" y="4106"/>
                    <a:pt x="8" y="4104"/>
                    <a:pt x="8" y="4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1" name="Google Shape;3488;p4">
              <a:extLst>
                <a:ext uri="{FF2B5EF4-FFF2-40B4-BE49-F238E27FC236}">
                  <a16:creationId xmlns:a16="http://schemas.microsoft.com/office/drawing/2014/main" id="{9CE9862B-16CC-E262-DF01-81DB3A5E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275" y="3011425"/>
              <a:ext cx="21875" cy="40600"/>
            </a:xfrm>
            <a:custGeom>
              <a:avLst/>
              <a:gdLst>
                <a:gd name="T0" fmla="*/ 12984375 w 875"/>
                <a:gd name="T1" fmla="*/ 15625 h 1624"/>
                <a:gd name="T2" fmla="*/ 12468750 w 875"/>
                <a:gd name="T3" fmla="*/ 250000 h 1624"/>
                <a:gd name="T4" fmla="*/ 0 w 875"/>
                <a:gd name="T5" fmla="*/ 25359375 h 1624"/>
                <a:gd name="T6" fmla="*/ 13406250 w 875"/>
                <a:gd name="T7" fmla="*/ 625000 h 1624"/>
                <a:gd name="T8" fmla="*/ 12984375 w 875"/>
                <a:gd name="T9" fmla="*/ 15625 h 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5" h="1624" extrusionOk="0">
                  <a:moveTo>
                    <a:pt x="831" y="1"/>
                  </a:moveTo>
                  <a:cubicBezTo>
                    <a:pt x="821" y="1"/>
                    <a:pt x="809" y="5"/>
                    <a:pt x="798" y="16"/>
                  </a:cubicBezTo>
                  <a:cubicBezTo>
                    <a:pt x="441" y="456"/>
                    <a:pt x="215" y="1087"/>
                    <a:pt x="0" y="1623"/>
                  </a:cubicBezTo>
                  <a:cubicBezTo>
                    <a:pt x="310" y="1147"/>
                    <a:pt x="703" y="599"/>
                    <a:pt x="858" y="40"/>
                  </a:cubicBezTo>
                  <a:cubicBezTo>
                    <a:pt x="874" y="23"/>
                    <a:pt x="856" y="1"/>
                    <a:pt x="8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2" name="Google Shape;3489;p4">
              <a:extLst>
                <a:ext uri="{FF2B5EF4-FFF2-40B4-BE49-F238E27FC236}">
                  <a16:creationId xmlns:a16="http://schemas.microsoft.com/office/drawing/2014/main" id="{85410E87-3D55-3587-9054-0526C1248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850" y="2851725"/>
              <a:ext cx="90425" cy="154500"/>
            </a:xfrm>
            <a:custGeom>
              <a:avLst/>
              <a:gdLst>
                <a:gd name="T0" fmla="*/ 55875000 w 3617"/>
                <a:gd name="T1" fmla="*/ 15625 h 6180"/>
                <a:gd name="T2" fmla="*/ 55625000 w 3617"/>
                <a:gd name="T3" fmla="*/ 156250 h 6180"/>
                <a:gd name="T4" fmla="*/ 0 w 3617"/>
                <a:gd name="T5" fmla="*/ 96343750 h 6180"/>
                <a:gd name="T6" fmla="*/ 343750 w 3617"/>
                <a:gd name="T7" fmla="*/ 96562500 h 6180"/>
                <a:gd name="T8" fmla="*/ 562500 w 3617"/>
                <a:gd name="T9" fmla="*/ 96343750 h 6180"/>
                <a:gd name="T10" fmla="*/ 56375000 w 3617"/>
                <a:gd name="T11" fmla="*/ 718750 h 6180"/>
                <a:gd name="T12" fmla="*/ 55875000 w 3617"/>
                <a:gd name="T13" fmla="*/ 15625 h 6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7" h="6180" extrusionOk="0">
                  <a:moveTo>
                    <a:pt x="3576" y="1"/>
                  </a:moveTo>
                  <a:cubicBezTo>
                    <a:pt x="3570" y="1"/>
                    <a:pt x="3564" y="4"/>
                    <a:pt x="3560" y="10"/>
                  </a:cubicBezTo>
                  <a:cubicBezTo>
                    <a:pt x="2179" y="1891"/>
                    <a:pt x="881" y="3987"/>
                    <a:pt x="0" y="6166"/>
                  </a:cubicBezTo>
                  <a:cubicBezTo>
                    <a:pt x="0" y="6173"/>
                    <a:pt x="12" y="6180"/>
                    <a:pt x="22" y="6180"/>
                  </a:cubicBezTo>
                  <a:cubicBezTo>
                    <a:pt x="30" y="6180"/>
                    <a:pt x="36" y="6176"/>
                    <a:pt x="36" y="6166"/>
                  </a:cubicBezTo>
                  <a:cubicBezTo>
                    <a:pt x="1060" y="3999"/>
                    <a:pt x="2358" y="2082"/>
                    <a:pt x="3608" y="46"/>
                  </a:cubicBezTo>
                  <a:cubicBezTo>
                    <a:pt x="3616" y="20"/>
                    <a:pt x="3594" y="1"/>
                    <a:pt x="357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3" name="Google Shape;3490;p4">
              <a:extLst>
                <a:ext uri="{FF2B5EF4-FFF2-40B4-BE49-F238E27FC236}">
                  <a16:creationId xmlns:a16="http://schemas.microsoft.com/office/drawing/2014/main" id="{0C81226C-7A54-644D-56CF-69184EA2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225" y="3031650"/>
              <a:ext cx="22500" cy="42800"/>
            </a:xfrm>
            <a:custGeom>
              <a:avLst/>
              <a:gdLst>
                <a:gd name="T0" fmla="*/ 13234375 w 900"/>
                <a:gd name="T1" fmla="*/ 0 h 1712"/>
                <a:gd name="T2" fmla="*/ 12984375 w 900"/>
                <a:gd name="T3" fmla="*/ 78125 h 1712"/>
                <a:gd name="T4" fmla="*/ 7031250 w 900"/>
                <a:gd name="T5" fmla="*/ 12343750 h 1712"/>
                <a:gd name="T6" fmla="*/ 140625 w 900"/>
                <a:gd name="T7" fmla="*/ 26109375 h 1712"/>
                <a:gd name="T8" fmla="*/ 671875 w 900"/>
                <a:gd name="T9" fmla="*/ 26750000 h 1712"/>
                <a:gd name="T10" fmla="*/ 890625 w 900"/>
                <a:gd name="T11" fmla="*/ 26671875 h 1712"/>
                <a:gd name="T12" fmla="*/ 8140625 w 900"/>
                <a:gd name="T13" fmla="*/ 13843750 h 1712"/>
                <a:gd name="T14" fmla="*/ 13921875 w 900"/>
                <a:gd name="T15" fmla="*/ 625000 h 1712"/>
                <a:gd name="T16" fmla="*/ 13234375 w 900"/>
                <a:gd name="T17" fmla="*/ 0 h 17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0" h="1712" extrusionOk="0">
                  <a:moveTo>
                    <a:pt x="847" y="0"/>
                  </a:moveTo>
                  <a:cubicBezTo>
                    <a:pt x="840" y="0"/>
                    <a:pt x="834" y="2"/>
                    <a:pt x="831" y="5"/>
                  </a:cubicBezTo>
                  <a:cubicBezTo>
                    <a:pt x="664" y="243"/>
                    <a:pt x="569" y="528"/>
                    <a:pt x="450" y="790"/>
                  </a:cubicBezTo>
                  <a:cubicBezTo>
                    <a:pt x="295" y="1088"/>
                    <a:pt x="129" y="1374"/>
                    <a:pt x="9" y="1671"/>
                  </a:cubicBezTo>
                  <a:cubicBezTo>
                    <a:pt x="1" y="1698"/>
                    <a:pt x="25" y="1712"/>
                    <a:pt x="43" y="1712"/>
                  </a:cubicBezTo>
                  <a:cubicBezTo>
                    <a:pt x="49" y="1712"/>
                    <a:pt x="54" y="1710"/>
                    <a:pt x="57" y="1707"/>
                  </a:cubicBezTo>
                  <a:cubicBezTo>
                    <a:pt x="236" y="1457"/>
                    <a:pt x="390" y="1171"/>
                    <a:pt x="521" y="886"/>
                  </a:cubicBezTo>
                  <a:cubicBezTo>
                    <a:pt x="652" y="624"/>
                    <a:pt x="831" y="338"/>
                    <a:pt x="891" y="40"/>
                  </a:cubicBezTo>
                  <a:cubicBezTo>
                    <a:pt x="899" y="14"/>
                    <a:pt x="868" y="0"/>
                    <a:pt x="8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4" name="Google Shape;3491;p4">
              <a:extLst>
                <a:ext uri="{FF2B5EF4-FFF2-40B4-BE49-F238E27FC236}">
                  <a16:creationId xmlns:a16="http://schemas.microsoft.com/office/drawing/2014/main" id="{ABA7C3AA-4C7E-1DC8-C989-003B9F12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825" y="2880825"/>
              <a:ext cx="87900" cy="145300"/>
            </a:xfrm>
            <a:custGeom>
              <a:avLst/>
              <a:gdLst>
                <a:gd name="T0" fmla="*/ 54515625 w 3516"/>
                <a:gd name="T1" fmla="*/ 0 h 5812"/>
                <a:gd name="T2" fmla="*/ 54156250 w 3516"/>
                <a:gd name="T3" fmla="*/ 203125 h 5812"/>
                <a:gd name="T4" fmla="*/ 15625 w 3516"/>
                <a:gd name="T5" fmla="*/ 90796875 h 5812"/>
                <a:gd name="T6" fmla="*/ 203125 w 3516"/>
                <a:gd name="T7" fmla="*/ 90796875 h 5812"/>
                <a:gd name="T8" fmla="*/ 54703125 w 3516"/>
                <a:gd name="T9" fmla="*/ 390625 h 5812"/>
                <a:gd name="T10" fmla="*/ 54515625 w 3516"/>
                <a:gd name="T11" fmla="*/ 0 h 58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16" h="5812" extrusionOk="0">
                  <a:moveTo>
                    <a:pt x="3489" y="0"/>
                  </a:moveTo>
                  <a:cubicBezTo>
                    <a:pt x="3480" y="0"/>
                    <a:pt x="3470" y="4"/>
                    <a:pt x="3466" y="13"/>
                  </a:cubicBezTo>
                  <a:cubicBezTo>
                    <a:pt x="2382" y="1930"/>
                    <a:pt x="727" y="3728"/>
                    <a:pt x="1" y="5811"/>
                  </a:cubicBezTo>
                  <a:lnTo>
                    <a:pt x="13" y="5811"/>
                  </a:lnTo>
                  <a:cubicBezTo>
                    <a:pt x="1049" y="3847"/>
                    <a:pt x="2692" y="2097"/>
                    <a:pt x="3501" y="25"/>
                  </a:cubicBezTo>
                  <a:cubicBezTo>
                    <a:pt x="3516" y="10"/>
                    <a:pt x="3503" y="0"/>
                    <a:pt x="348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5" name="Google Shape;3492;p4">
              <a:extLst>
                <a:ext uri="{FF2B5EF4-FFF2-40B4-BE49-F238E27FC236}">
                  <a16:creationId xmlns:a16="http://schemas.microsoft.com/office/drawing/2014/main" id="{19C444BE-3EA7-3904-B2C9-F86D662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300" y="2888250"/>
              <a:ext cx="15950" cy="28450"/>
            </a:xfrm>
            <a:custGeom>
              <a:avLst/>
              <a:gdLst>
                <a:gd name="T0" fmla="*/ 9453125 w 638"/>
                <a:gd name="T1" fmla="*/ 15625 h 1138"/>
                <a:gd name="T2" fmla="*/ 9203125 w 638"/>
                <a:gd name="T3" fmla="*/ 218750 h 1138"/>
                <a:gd name="T4" fmla="*/ 4562500 w 638"/>
                <a:gd name="T5" fmla="*/ 9703125 h 1138"/>
                <a:gd name="T6" fmla="*/ 281250 w 638"/>
                <a:gd name="T7" fmla="*/ 17328125 h 1138"/>
                <a:gd name="T8" fmla="*/ 453125 w 638"/>
                <a:gd name="T9" fmla="*/ 17781250 h 1138"/>
                <a:gd name="T10" fmla="*/ 656250 w 638"/>
                <a:gd name="T11" fmla="*/ 17703125 h 1138"/>
                <a:gd name="T12" fmla="*/ 9953125 w 638"/>
                <a:gd name="T13" fmla="*/ 406250 h 1138"/>
                <a:gd name="T14" fmla="*/ 9453125 w 638"/>
                <a:gd name="T15" fmla="*/ 15625 h 1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8" h="1138" extrusionOk="0">
                  <a:moveTo>
                    <a:pt x="605" y="1"/>
                  </a:moveTo>
                  <a:cubicBezTo>
                    <a:pt x="596" y="1"/>
                    <a:pt x="589" y="5"/>
                    <a:pt x="589" y="14"/>
                  </a:cubicBezTo>
                  <a:cubicBezTo>
                    <a:pt x="482" y="216"/>
                    <a:pt x="399" y="430"/>
                    <a:pt x="292" y="621"/>
                  </a:cubicBezTo>
                  <a:cubicBezTo>
                    <a:pt x="208" y="788"/>
                    <a:pt x="101" y="942"/>
                    <a:pt x="18" y="1109"/>
                  </a:cubicBezTo>
                  <a:cubicBezTo>
                    <a:pt x="1" y="1127"/>
                    <a:pt x="15" y="1138"/>
                    <a:pt x="29" y="1138"/>
                  </a:cubicBezTo>
                  <a:cubicBezTo>
                    <a:pt x="34" y="1138"/>
                    <a:pt x="39" y="1136"/>
                    <a:pt x="42" y="1133"/>
                  </a:cubicBezTo>
                  <a:cubicBezTo>
                    <a:pt x="316" y="835"/>
                    <a:pt x="506" y="383"/>
                    <a:pt x="637" y="26"/>
                  </a:cubicBezTo>
                  <a:cubicBezTo>
                    <a:pt x="637" y="11"/>
                    <a:pt x="619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6" name="Google Shape;3493;p4">
              <a:extLst>
                <a:ext uri="{FF2B5EF4-FFF2-40B4-BE49-F238E27FC236}">
                  <a16:creationId xmlns:a16="http://schemas.microsoft.com/office/drawing/2014/main" id="{30C52E76-3320-6C39-9591-E95F8A65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100" y="2891250"/>
              <a:ext cx="13700" cy="22775"/>
            </a:xfrm>
            <a:custGeom>
              <a:avLst/>
              <a:gdLst>
                <a:gd name="T0" fmla="*/ 8187500 w 548"/>
                <a:gd name="T1" fmla="*/ 15625 h 911"/>
                <a:gd name="T2" fmla="*/ 0 w 548"/>
                <a:gd name="T3" fmla="*/ 13968750 h 911"/>
                <a:gd name="T4" fmla="*/ 359375 w 548"/>
                <a:gd name="T5" fmla="*/ 14234375 h 911"/>
                <a:gd name="T6" fmla="*/ 562500 w 548"/>
                <a:gd name="T7" fmla="*/ 14156250 h 911"/>
                <a:gd name="T8" fmla="*/ 4468750 w 548"/>
                <a:gd name="T9" fmla="*/ 7265625 h 911"/>
                <a:gd name="T10" fmla="*/ 8375000 w 548"/>
                <a:gd name="T11" fmla="*/ 203125 h 911"/>
                <a:gd name="T12" fmla="*/ 8187500 w 548"/>
                <a:gd name="T13" fmla="*/ 15625 h 9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8" h="911" extrusionOk="0">
                  <a:moveTo>
                    <a:pt x="524" y="1"/>
                  </a:moveTo>
                  <a:cubicBezTo>
                    <a:pt x="322" y="251"/>
                    <a:pt x="96" y="584"/>
                    <a:pt x="0" y="894"/>
                  </a:cubicBezTo>
                  <a:cubicBezTo>
                    <a:pt x="0" y="902"/>
                    <a:pt x="12" y="911"/>
                    <a:pt x="23" y="911"/>
                  </a:cubicBezTo>
                  <a:cubicBezTo>
                    <a:pt x="28" y="911"/>
                    <a:pt x="32" y="909"/>
                    <a:pt x="36" y="906"/>
                  </a:cubicBezTo>
                  <a:cubicBezTo>
                    <a:pt x="143" y="775"/>
                    <a:pt x="203" y="608"/>
                    <a:pt x="286" y="465"/>
                  </a:cubicBezTo>
                  <a:cubicBezTo>
                    <a:pt x="381" y="310"/>
                    <a:pt x="465" y="168"/>
                    <a:pt x="536" y="13"/>
                  </a:cubicBezTo>
                  <a:cubicBezTo>
                    <a:pt x="548" y="1"/>
                    <a:pt x="536" y="1"/>
                    <a:pt x="5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7" name="Google Shape;3494;p4">
              <a:extLst>
                <a:ext uri="{FF2B5EF4-FFF2-40B4-BE49-F238E27FC236}">
                  <a16:creationId xmlns:a16="http://schemas.microsoft.com/office/drawing/2014/main" id="{073F73D2-B9BA-BFE6-BF5A-472A8902E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800" y="2902275"/>
              <a:ext cx="11325" cy="18900"/>
            </a:xfrm>
            <a:custGeom>
              <a:avLst/>
              <a:gdLst>
                <a:gd name="T0" fmla="*/ 7078125 w 453"/>
                <a:gd name="T1" fmla="*/ 0 h 756"/>
                <a:gd name="T2" fmla="*/ 7078125 w 453"/>
                <a:gd name="T3" fmla="*/ 0 h 756"/>
                <a:gd name="T4" fmla="*/ 0 w 453"/>
                <a:gd name="T5" fmla="*/ 11546875 h 756"/>
                <a:gd name="T6" fmla="*/ 281250 w 453"/>
                <a:gd name="T7" fmla="*/ 11796875 h 756"/>
                <a:gd name="T8" fmla="*/ 562500 w 453"/>
                <a:gd name="T9" fmla="*/ 11718750 h 756"/>
                <a:gd name="T10" fmla="*/ 7078125 w 453"/>
                <a:gd name="T11" fmla="*/ 0 h 7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3" h="756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2" y="215"/>
                    <a:pt x="96" y="465"/>
                    <a:pt x="0" y="739"/>
                  </a:cubicBezTo>
                  <a:cubicBezTo>
                    <a:pt x="0" y="747"/>
                    <a:pt x="6" y="755"/>
                    <a:pt x="18" y="755"/>
                  </a:cubicBezTo>
                  <a:cubicBezTo>
                    <a:pt x="23" y="755"/>
                    <a:pt x="29" y="754"/>
                    <a:pt x="36" y="750"/>
                  </a:cubicBezTo>
                  <a:cubicBezTo>
                    <a:pt x="179" y="512"/>
                    <a:pt x="298" y="262"/>
                    <a:pt x="4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8" name="Google Shape;3495;p4">
              <a:extLst>
                <a:ext uri="{FF2B5EF4-FFF2-40B4-BE49-F238E27FC236}">
                  <a16:creationId xmlns:a16="http://schemas.microsoft.com/office/drawing/2014/main" id="{46C1F399-2957-EB2D-1A32-AF53BF9B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275" y="2908125"/>
              <a:ext cx="11950" cy="21225"/>
            </a:xfrm>
            <a:custGeom>
              <a:avLst/>
              <a:gdLst>
                <a:gd name="T0" fmla="*/ 7218750 w 478"/>
                <a:gd name="T1" fmla="*/ 0 h 849"/>
                <a:gd name="T2" fmla="*/ 7078125 w 478"/>
                <a:gd name="T3" fmla="*/ 78125 h 849"/>
                <a:gd name="T4" fmla="*/ 15625 w 478"/>
                <a:gd name="T5" fmla="*/ 12906250 h 849"/>
                <a:gd name="T6" fmla="*/ 281250 w 478"/>
                <a:gd name="T7" fmla="*/ 13250000 h 849"/>
                <a:gd name="T8" fmla="*/ 578125 w 478"/>
                <a:gd name="T9" fmla="*/ 13093750 h 849"/>
                <a:gd name="T10" fmla="*/ 7453125 w 478"/>
                <a:gd name="T11" fmla="*/ 625000 h 849"/>
                <a:gd name="T12" fmla="*/ 7218750 w 478"/>
                <a:gd name="T13" fmla="*/ 0 h 8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849" extrusionOk="0">
                  <a:moveTo>
                    <a:pt x="462" y="0"/>
                  </a:moveTo>
                  <a:cubicBezTo>
                    <a:pt x="459" y="0"/>
                    <a:pt x="456" y="2"/>
                    <a:pt x="453" y="5"/>
                  </a:cubicBezTo>
                  <a:cubicBezTo>
                    <a:pt x="287" y="266"/>
                    <a:pt x="96" y="528"/>
                    <a:pt x="1" y="826"/>
                  </a:cubicBezTo>
                  <a:cubicBezTo>
                    <a:pt x="1" y="834"/>
                    <a:pt x="7" y="848"/>
                    <a:pt x="18" y="848"/>
                  </a:cubicBezTo>
                  <a:cubicBezTo>
                    <a:pt x="23" y="848"/>
                    <a:pt x="29" y="845"/>
                    <a:pt x="37" y="838"/>
                  </a:cubicBezTo>
                  <a:cubicBezTo>
                    <a:pt x="191" y="588"/>
                    <a:pt x="334" y="290"/>
                    <a:pt x="477" y="40"/>
                  </a:cubicBezTo>
                  <a:cubicBezTo>
                    <a:pt x="477" y="13"/>
                    <a:pt x="470" y="0"/>
                    <a:pt x="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9" name="Google Shape;3496;p4">
              <a:extLst>
                <a:ext uri="{FF2B5EF4-FFF2-40B4-BE49-F238E27FC236}">
                  <a16:creationId xmlns:a16="http://schemas.microsoft.com/office/drawing/2014/main" id="{4048A719-EB61-CEEC-6479-A199B5F11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725" y="2923250"/>
              <a:ext cx="115625" cy="168575"/>
            </a:xfrm>
            <a:custGeom>
              <a:avLst/>
              <a:gdLst>
                <a:gd name="T0" fmla="*/ 72234375 w 4625"/>
                <a:gd name="T1" fmla="*/ 15625 h 6743"/>
                <a:gd name="T2" fmla="*/ 72156250 w 4625"/>
                <a:gd name="T3" fmla="*/ 296875 h 6743"/>
                <a:gd name="T4" fmla="*/ 72234375 w 4625"/>
                <a:gd name="T5" fmla="*/ 15625 h 6743"/>
                <a:gd name="T6" fmla="*/ 72156250 w 4625"/>
                <a:gd name="T7" fmla="*/ 296875 h 6743"/>
                <a:gd name="T8" fmla="*/ 72156250 w 4625"/>
                <a:gd name="T9" fmla="*/ 296875 h 6743"/>
                <a:gd name="T10" fmla="*/ 36437500 w 4625"/>
                <a:gd name="T11" fmla="*/ 50703125 h 6743"/>
                <a:gd name="T12" fmla="*/ 531250 w 4625"/>
                <a:gd name="T13" fmla="*/ 103171875 h 6743"/>
                <a:gd name="T14" fmla="*/ 1765625 w 4625"/>
                <a:gd name="T15" fmla="*/ 105359375 h 6743"/>
                <a:gd name="T16" fmla="*/ 2578125 w 4625"/>
                <a:gd name="T17" fmla="*/ 104656250 h 6743"/>
                <a:gd name="T18" fmla="*/ 40343750 w 4625"/>
                <a:gd name="T19" fmla="*/ 47171875 h 6743"/>
                <a:gd name="T20" fmla="*/ 72156250 w 4625"/>
                <a:gd name="T21" fmla="*/ 296875 h 67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25" h="6743" extrusionOk="0">
                  <a:moveTo>
                    <a:pt x="4623" y="1"/>
                  </a:moveTo>
                  <a:cubicBezTo>
                    <a:pt x="4621" y="1"/>
                    <a:pt x="4618" y="7"/>
                    <a:pt x="4618" y="19"/>
                  </a:cubicBezTo>
                  <a:cubicBezTo>
                    <a:pt x="4624" y="7"/>
                    <a:pt x="4624" y="1"/>
                    <a:pt x="4623" y="1"/>
                  </a:cubicBezTo>
                  <a:close/>
                  <a:moveTo>
                    <a:pt x="4618" y="19"/>
                  </a:moveTo>
                  <a:lnTo>
                    <a:pt x="4618" y="19"/>
                  </a:lnTo>
                  <a:cubicBezTo>
                    <a:pt x="4059" y="1221"/>
                    <a:pt x="3201" y="2245"/>
                    <a:pt x="2332" y="3245"/>
                  </a:cubicBezTo>
                  <a:cubicBezTo>
                    <a:pt x="1439" y="4281"/>
                    <a:pt x="725" y="5400"/>
                    <a:pt x="34" y="6603"/>
                  </a:cubicBezTo>
                  <a:cubicBezTo>
                    <a:pt x="1" y="6670"/>
                    <a:pt x="62" y="6743"/>
                    <a:pt x="113" y="6743"/>
                  </a:cubicBezTo>
                  <a:cubicBezTo>
                    <a:pt x="135" y="6743"/>
                    <a:pt x="155" y="6730"/>
                    <a:pt x="165" y="6698"/>
                  </a:cubicBezTo>
                  <a:cubicBezTo>
                    <a:pt x="880" y="5412"/>
                    <a:pt x="1630" y="4138"/>
                    <a:pt x="2582" y="3019"/>
                  </a:cubicBezTo>
                  <a:cubicBezTo>
                    <a:pt x="3380" y="2078"/>
                    <a:pt x="4190" y="1185"/>
                    <a:pt x="4618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0" name="Google Shape;3497;p4">
              <a:extLst>
                <a:ext uri="{FF2B5EF4-FFF2-40B4-BE49-F238E27FC236}">
                  <a16:creationId xmlns:a16="http://schemas.microsoft.com/office/drawing/2014/main" id="{BCB2C842-E5A1-363F-F7AE-92E6BEF3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275" y="2974700"/>
              <a:ext cx="106850" cy="131700"/>
            </a:xfrm>
            <a:custGeom>
              <a:avLst/>
              <a:gdLst>
                <a:gd name="T0" fmla="*/ 65609375 w 4274"/>
                <a:gd name="T1" fmla="*/ 15625 h 5268"/>
                <a:gd name="T2" fmla="*/ 65078125 w 4274"/>
                <a:gd name="T3" fmla="*/ 312500 h 5268"/>
                <a:gd name="T4" fmla="*/ 28796875 w 4274"/>
                <a:gd name="T5" fmla="*/ 43671875 h 5268"/>
                <a:gd name="T6" fmla="*/ 140625 w 4274"/>
                <a:gd name="T7" fmla="*/ 81796875 h 5268"/>
                <a:gd name="T8" fmla="*/ 687500 w 4274"/>
                <a:gd name="T9" fmla="*/ 82296875 h 5268"/>
                <a:gd name="T10" fmla="*/ 890625 w 4274"/>
                <a:gd name="T11" fmla="*/ 82171875 h 5268"/>
                <a:gd name="T12" fmla="*/ 36796875 w 4274"/>
                <a:gd name="T13" fmla="*/ 36781250 h 5268"/>
                <a:gd name="T14" fmla="*/ 66375000 w 4274"/>
                <a:gd name="T15" fmla="*/ 1062500 h 5268"/>
                <a:gd name="T16" fmla="*/ 65609375 w 4274"/>
                <a:gd name="T17" fmla="*/ 15625 h 5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74" h="5268" extrusionOk="0">
                  <a:moveTo>
                    <a:pt x="4199" y="1"/>
                  </a:moveTo>
                  <a:cubicBezTo>
                    <a:pt x="4185" y="1"/>
                    <a:pt x="4172" y="6"/>
                    <a:pt x="4165" y="20"/>
                  </a:cubicBezTo>
                  <a:cubicBezTo>
                    <a:pt x="3569" y="1116"/>
                    <a:pt x="2676" y="1890"/>
                    <a:pt x="1843" y="2795"/>
                  </a:cubicBezTo>
                  <a:cubicBezTo>
                    <a:pt x="1152" y="3557"/>
                    <a:pt x="652" y="4450"/>
                    <a:pt x="9" y="5235"/>
                  </a:cubicBezTo>
                  <a:cubicBezTo>
                    <a:pt x="0" y="5244"/>
                    <a:pt x="26" y="5267"/>
                    <a:pt x="44" y="5267"/>
                  </a:cubicBezTo>
                  <a:cubicBezTo>
                    <a:pt x="49" y="5267"/>
                    <a:pt x="54" y="5265"/>
                    <a:pt x="57" y="5259"/>
                  </a:cubicBezTo>
                  <a:cubicBezTo>
                    <a:pt x="914" y="4366"/>
                    <a:pt x="1462" y="3247"/>
                    <a:pt x="2355" y="2354"/>
                  </a:cubicBezTo>
                  <a:cubicBezTo>
                    <a:pt x="3069" y="1652"/>
                    <a:pt x="3819" y="985"/>
                    <a:pt x="4248" y="68"/>
                  </a:cubicBezTo>
                  <a:cubicBezTo>
                    <a:pt x="4273" y="34"/>
                    <a:pt x="4233" y="1"/>
                    <a:pt x="41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1" name="Google Shape;3498;p4">
              <a:extLst>
                <a:ext uri="{FF2B5EF4-FFF2-40B4-BE49-F238E27FC236}">
                  <a16:creationId xmlns:a16="http://schemas.microsoft.com/office/drawing/2014/main" id="{41640506-D2B9-5BD3-D6DC-CC539AE1A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250" y="3030325"/>
              <a:ext cx="74375" cy="87475"/>
            </a:xfrm>
            <a:custGeom>
              <a:avLst/>
              <a:gdLst>
                <a:gd name="T0" fmla="*/ 45781250 w 2975"/>
                <a:gd name="T1" fmla="*/ 0 h 3499"/>
                <a:gd name="T2" fmla="*/ 45406250 w 2975"/>
                <a:gd name="T3" fmla="*/ 156250 h 3499"/>
                <a:gd name="T4" fmla="*/ 23265625 w 2975"/>
                <a:gd name="T5" fmla="*/ 23406250 h 3499"/>
                <a:gd name="T6" fmla="*/ 15625 w 2975"/>
                <a:gd name="T7" fmla="*/ 54656250 h 3499"/>
                <a:gd name="T8" fmla="*/ 24765625 w 2975"/>
                <a:gd name="T9" fmla="*/ 26578125 h 3499"/>
                <a:gd name="T10" fmla="*/ 46343750 w 2975"/>
                <a:gd name="T11" fmla="*/ 718750 h 3499"/>
                <a:gd name="T12" fmla="*/ 45781250 w 2975"/>
                <a:gd name="T13" fmla="*/ 0 h 34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5" h="3499" extrusionOk="0">
                  <a:moveTo>
                    <a:pt x="2930" y="0"/>
                  </a:moveTo>
                  <a:cubicBezTo>
                    <a:pt x="2921" y="0"/>
                    <a:pt x="2913" y="3"/>
                    <a:pt x="2906" y="10"/>
                  </a:cubicBezTo>
                  <a:cubicBezTo>
                    <a:pt x="2454" y="546"/>
                    <a:pt x="1894" y="903"/>
                    <a:pt x="1489" y="1498"/>
                  </a:cubicBezTo>
                  <a:cubicBezTo>
                    <a:pt x="1037" y="2177"/>
                    <a:pt x="406" y="2784"/>
                    <a:pt x="1" y="3498"/>
                  </a:cubicBezTo>
                  <a:cubicBezTo>
                    <a:pt x="668" y="3082"/>
                    <a:pt x="1156" y="2344"/>
                    <a:pt x="1585" y="1701"/>
                  </a:cubicBezTo>
                  <a:cubicBezTo>
                    <a:pt x="1989" y="1105"/>
                    <a:pt x="2680" y="701"/>
                    <a:pt x="2966" y="46"/>
                  </a:cubicBezTo>
                  <a:cubicBezTo>
                    <a:pt x="2974" y="20"/>
                    <a:pt x="2952" y="0"/>
                    <a:pt x="29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2" name="Google Shape;3499;p4">
              <a:extLst>
                <a:ext uri="{FF2B5EF4-FFF2-40B4-BE49-F238E27FC236}">
                  <a16:creationId xmlns:a16="http://schemas.microsoft.com/office/drawing/2014/main" id="{472A4B2E-1589-693E-24B2-1461724A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225" y="2961500"/>
              <a:ext cx="114425" cy="140075"/>
            </a:xfrm>
            <a:custGeom>
              <a:avLst/>
              <a:gdLst>
                <a:gd name="T0" fmla="*/ 71515625 w 4577"/>
                <a:gd name="T1" fmla="*/ 15625 h 5603"/>
                <a:gd name="T2" fmla="*/ 71515625 w 4577"/>
                <a:gd name="T3" fmla="*/ 15625 h 5603"/>
                <a:gd name="T4" fmla="*/ 32437500 w 4577"/>
                <a:gd name="T5" fmla="*/ 45968750 h 5603"/>
                <a:gd name="T6" fmla="*/ 640625 w 4577"/>
                <a:gd name="T7" fmla="*/ 86328125 h 5603"/>
                <a:gd name="T8" fmla="*/ 1203125 w 4577"/>
                <a:gd name="T9" fmla="*/ 87531250 h 5603"/>
                <a:gd name="T10" fmla="*/ 1562500 w 4577"/>
                <a:gd name="T11" fmla="*/ 87453125 h 5603"/>
                <a:gd name="T12" fmla="*/ 15890625 w 4577"/>
                <a:gd name="T13" fmla="*/ 68093750 h 5603"/>
                <a:gd name="T14" fmla="*/ 39515625 w 4577"/>
                <a:gd name="T15" fmla="*/ 41312500 h 5603"/>
                <a:gd name="T16" fmla="*/ 71515625 w 4577"/>
                <a:gd name="T17" fmla="*/ 15625 h 56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77" h="5603" extrusionOk="0">
                  <a:moveTo>
                    <a:pt x="4577" y="1"/>
                  </a:moveTo>
                  <a:lnTo>
                    <a:pt x="4577" y="1"/>
                  </a:lnTo>
                  <a:cubicBezTo>
                    <a:pt x="3839" y="1120"/>
                    <a:pt x="3065" y="2025"/>
                    <a:pt x="2076" y="2942"/>
                  </a:cubicBezTo>
                  <a:cubicBezTo>
                    <a:pt x="1279" y="3727"/>
                    <a:pt x="814" y="4728"/>
                    <a:pt x="41" y="5525"/>
                  </a:cubicBezTo>
                  <a:cubicBezTo>
                    <a:pt x="0" y="5555"/>
                    <a:pt x="36" y="5602"/>
                    <a:pt x="77" y="5602"/>
                  </a:cubicBezTo>
                  <a:cubicBezTo>
                    <a:pt x="85" y="5602"/>
                    <a:pt x="92" y="5600"/>
                    <a:pt x="100" y="5597"/>
                  </a:cubicBezTo>
                  <a:cubicBezTo>
                    <a:pt x="469" y="5228"/>
                    <a:pt x="731" y="4811"/>
                    <a:pt x="1017" y="4358"/>
                  </a:cubicBezTo>
                  <a:cubicBezTo>
                    <a:pt x="1434" y="3704"/>
                    <a:pt x="1957" y="3180"/>
                    <a:pt x="2529" y="2644"/>
                  </a:cubicBezTo>
                  <a:cubicBezTo>
                    <a:pt x="3374" y="1858"/>
                    <a:pt x="4053" y="1048"/>
                    <a:pt x="45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3" name="Google Shape;3500;p4">
              <a:extLst>
                <a:ext uri="{FF2B5EF4-FFF2-40B4-BE49-F238E27FC236}">
                  <a16:creationId xmlns:a16="http://schemas.microsoft.com/office/drawing/2014/main" id="{88C8F181-2F27-AD2F-E3F1-E25EB572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850" y="3071925"/>
              <a:ext cx="22000" cy="31600"/>
            </a:xfrm>
            <a:custGeom>
              <a:avLst/>
              <a:gdLst>
                <a:gd name="T0" fmla="*/ 13187500 w 880"/>
                <a:gd name="T1" fmla="*/ 15625 h 1264"/>
                <a:gd name="T2" fmla="*/ 7234375 w 880"/>
                <a:gd name="T3" fmla="*/ 8765625 h 1264"/>
                <a:gd name="T4" fmla="*/ 1078125 w 880"/>
                <a:gd name="T5" fmla="*/ 17515625 h 1264"/>
                <a:gd name="T6" fmla="*/ 1078125 w 880"/>
                <a:gd name="T7" fmla="*/ 17515625 h 1264"/>
                <a:gd name="T8" fmla="*/ 703125 w 880"/>
                <a:gd name="T9" fmla="*/ 18015625 h 1264"/>
                <a:gd name="T10" fmla="*/ 703125 w 880"/>
                <a:gd name="T11" fmla="*/ 18015625 h 1264"/>
                <a:gd name="T12" fmla="*/ 531250 w 880"/>
                <a:gd name="T13" fmla="*/ 18250000 h 1264"/>
                <a:gd name="T14" fmla="*/ 593750 w 880"/>
                <a:gd name="T15" fmla="*/ 18265625 h 1264"/>
                <a:gd name="T16" fmla="*/ 593750 w 880"/>
                <a:gd name="T17" fmla="*/ 18265625 h 1264"/>
                <a:gd name="T18" fmla="*/ 531250 w 880"/>
                <a:gd name="T19" fmla="*/ 18437500 h 1264"/>
                <a:gd name="T20" fmla="*/ 1187500 w 880"/>
                <a:gd name="T21" fmla="*/ 19750000 h 1264"/>
                <a:gd name="T22" fmla="*/ 1828125 w 880"/>
                <a:gd name="T23" fmla="*/ 19359375 h 1264"/>
                <a:gd name="T24" fmla="*/ 2156250 w 880"/>
                <a:gd name="T25" fmla="*/ 18953125 h 1264"/>
                <a:gd name="T26" fmla="*/ 2156250 w 880"/>
                <a:gd name="T27" fmla="*/ 18953125 h 1264"/>
                <a:gd name="T28" fmla="*/ 2203125 w 880"/>
                <a:gd name="T29" fmla="*/ 18984375 h 1264"/>
                <a:gd name="T30" fmla="*/ 2203125 w 880"/>
                <a:gd name="T31" fmla="*/ 18875000 h 1264"/>
                <a:gd name="T32" fmla="*/ 2203125 w 880"/>
                <a:gd name="T33" fmla="*/ 18875000 h 1264"/>
                <a:gd name="T34" fmla="*/ 13562500 w 880"/>
                <a:gd name="T35" fmla="*/ 203125 h 1264"/>
                <a:gd name="T36" fmla="*/ 13187500 w 880"/>
                <a:gd name="T37" fmla="*/ 15625 h 1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0" h="1264" extrusionOk="0">
                  <a:moveTo>
                    <a:pt x="844" y="1"/>
                  </a:moveTo>
                  <a:cubicBezTo>
                    <a:pt x="701" y="168"/>
                    <a:pt x="582" y="358"/>
                    <a:pt x="463" y="561"/>
                  </a:cubicBezTo>
                  <a:cubicBezTo>
                    <a:pt x="342" y="747"/>
                    <a:pt x="202" y="943"/>
                    <a:pt x="69" y="1121"/>
                  </a:cubicBezTo>
                  <a:cubicBezTo>
                    <a:pt x="59" y="1132"/>
                    <a:pt x="52" y="1141"/>
                    <a:pt x="45" y="1153"/>
                  </a:cubicBezTo>
                  <a:cubicBezTo>
                    <a:pt x="41" y="1158"/>
                    <a:pt x="38" y="1163"/>
                    <a:pt x="34" y="1168"/>
                  </a:cubicBezTo>
                  <a:cubicBezTo>
                    <a:pt x="35" y="1168"/>
                    <a:pt x="36" y="1169"/>
                    <a:pt x="38" y="1169"/>
                  </a:cubicBezTo>
                  <a:cubicBezTo>
                    <a:pt x="37" y="1173"/>
                    <a:pt x="35" y="1176"/>
                    <a:pt x="34" y="1180"/>
                  </a:cubicBezTo>
                  <a:cubicBezTo>
                    <a:pt x="0" y="1222"/>
                    <a:pt x="38" y="1264"/>
                    <a:pt x="76" y="1264"/>
                  </a:cubicBezTo>
                  <a:cubicBezTo>
                    <a:pt x="91" y="1264"/>
                    <a:pt x="107" y="1257"/>
                    <a:pt x="117" y="1239"/>
                  </a:cubicBezTo>
                  <a:cubicBezTo>
                    <a:pt x="124" y="1230"/>
                    <a:pt x="131" y="1222"/>
                    <a:pt x="138" y="1213"/>
                  </a:cubicBezTo>
                  <a:cubicBezTo>
                    <a:pt x="139" y="1214"/>
                    <a:pt x="140" y="1215"/>
                    <a:pt x="141" y="1215"/>
                  </a:cubicBezTo>
                  <a:lnTo>
                    <a:pt x="141" y="1208"/>
                  </a:lnTo>
                  <a:cubicBezTo>
                    <a:pt x="411" y="858"/>
                    <a:pt x="740" y="452"/>
                    <a:pt x="868" y="13"/>
                  </a:cubicBezTo>
                  <a:cubicBezTo>
                    <a:pt x="879" y="1"/>
                    <a:pt x="868" y="1"/>
                    <a:pt x="8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4" name="Google Shape;3501;p4">
              <a:extLst>
                <a:ext uri="{FF2B5EF4-FFF2-40B4-BE49-F238E27FC236}">
                  <a16:creationId xmlns:a16="http://schemas.microsoft.com/office/drawing/2014/main" id="{D994D5A1-8646-7DB5-75B2-98DE6C56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050" y="3044975"/>
              <a:ext cx="44575" cy="61900"/>
            </a:xfrm>
            <a:custGeom>
              <a:avLst/>
              <a:gdLst>
                <a:gd name="T0" fmla="*/ 27187500 w 1783"/>
                <a:gd name="T1" fmla="*/ 15625 h 2476"/>
                <a:gd name="T2" fmla="*/ 26531250 w 1783"/>
                <a:gd name="T3" fmla="*/ 484375 h 2476"/>
                <a:gd name="T4" fmla="*/ 16281250 w 1783"/>
                <a:gd name="T5" fmla="*/ 15500000 h 2476"/>
                <a:gd name="T6" fmla="*/ 16281250 w 1783"/>
                <a:gd name="T7" fmla="*/ 15500000 h 2476"/>
                <a:gd name="T8" fmla="*/ 1281250 w 1783"/>
                <a:gd name="T9" fmla="*/ 36484375 h 2476"/>
                <a:gd name="T10" fmla="*/ 1281250 w 1783"/>
                <a:gd name="T11" fmla="*/ 36484375 h 2476"/>
                <a:gd name="T12" fmla="*/ 671875 w 1783"/>
                <a:gd name="T13" fmla="*/ 37140625 h 2476"/>
                <a:gd name="T14" fmla="*/ 1562500 w 1783"/>
                <a:gd name="T15" fmla="*/ 38687500 h 2476"/>
                <a:gd name="T16" fmla="*/ 2343750 w 1783"/>
                <a:gd name="T17" fmla="*/ 38250000 h 2476"/>
                <a:gd name="T18" fmla="*/ 2484375 w 1783"/>
                <a:gd name="T19" fmla="*/ 38046875 h 2476"/>
                <a:gd name="T20" fmla="*/ 2484375 w 1783"/>
                <a:gd name="T21" fmla="*/ 38046875 h 2476"/>
                <a:gd name="T22" fmla="*/ 2531250 w 1783"/>
                <a:gd name="T23" fmla="*/ 38062500 h 2476"/>
                <a:gd name="T24" fmla="*/ 2609375 w 1783"/>
                <a:gd name="T25" fmla="*/ 37875000 h 2476"/>
                <a:gd name="T26" fmla="*/ 2609375 w 1783"/>
                <a:gd name="T27" fmla="*/ 37875000 h 2476"/>
                <a:gd name="T28" fmla="*/ 15125000 w 1783"/>
                <a:gd name="T29" fmla="*/ 19578125 h 2476"/>
                <a:gd name="T30" fmla="*/ 15125000 w 1783"/>
                <a:gd name="T31" fmla="*/ 19578125 h 2476"/>
                <a:gd name="T32" fmla="*/ 18343750 w 1783"/>
                <a:gd name="T33" fmla="*/ 15750000 h 2476"/>
                <a:gd name="T34" fmla="*/ 20781250 w 1783"/>
                <a:gd name="T35" fmla="*/ 12765625 h 2476"/>
                <a:gd name="T36" fmla="*/ 20781250 w 1783"/>
                <a:gd name="T37" fmla="*/ 12765625 h 2476"/>
                <a:gd name="T38" fmla="*/ 21109375 w 1783"/>
                <a:gd name="T39" fmla="*/ 12359375 h 2476"/>
                <a:gd name="T40" fmla="*/ 21109375 w 1783"/>
                <a:gd name="T41" fmla="*/ 12359375 h 2476"/>
                <a:gd name="T42" fmla="*/ 27656250 w 1783"/>
                <a:gd name="T43" fmla="*/ 671875 h 2476"/>
                <a:gd name="T44" fmla="*/ 27187500 w 1783"/>
                <a:gd name="T45" fmla="*/ 15625 h 24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83" h="2476" extrusionOk="0">
                  <a:moveTo>
                    <a:pt x="1740" y="1"/>
                  </a:moveTo>
                  <a:cubicBezTo>
                    <a:pt x="1722" y="1"/>
                    <a:pt x="1703" y="10"/>
                    <a:pt x="1698" y="31"/>
                  </a:cubicBezTo>
                  <a:cubicBezTo>
                    <a:pt x="1517" y="385"/>
                    <a:pt x="1281" y="685"/>
                    <a:pt x="1042" y="992"/>
                  </a:cubicBezTo>
                  <a:cubicBezTo>
                    <a:pt x="640" y="1360"/>
                    <a:pt x="359" y="1889"/>
                    <a:pt x="82" y="2335"/>
                  </a:cubicBezTo>
                  <a:cubicBezTo>
                    <a:pt x="69" y="2349"/>
                    <a:pt x="56" y="2363"/>
                    <a:pt x="43" y="2377"/>
                  </a:cubicBezTo>
                  <a:cubicBezTo>
                    <a:pt x="0" y="2420"/>
                    <a:pt x="51" y="2476"/>
                    <a:pt x="100" y="2476"/>
                  </a:cubicBezTo>
                  <a:cubicBezTo>
                    <a:pt x="119" y="2476"/>
                    <a:pt x="137" y="2468"/>
                    <a:pt x="150" y="2448"/>
                  </a:cubicBezTo>
                  <a:cubicBezTo>
                    <a:pt x="153" y="2444"/>
                    <a:pt x="156" y="2440"/>
                    <a:pt x="159" y="2435"/>
                  </a:cubicBezTo>
                  <a:cubicBezTo>
                    <a:pt x="160" y="2436"/>
                    <a:pt x="161" y="2436"/>
                    <a:pt x="162" y="2436"/>
                  </a:cubicBezTo>
                  <a:cubicBezTo>
                    <a:pt x="164" y="2432"/>
                    <a:pt x="166" y="2428"/>
                    <a:pt x="167" y="2424"/>
                  </a:cubicBezTo>
                  <a:cubicBezTo>
                    <a:pt x="443" y="2029"/>
                    <a:pt x="685" y="1629"/>
                    <a:pt x="968" y="1253"/>
                  </a:cubicBezTo>
                  <a:cubicBezTo>
                    <a:pt x="1038" y="1169"/>
                    <a:pt x="1108" y="1088"/>
                    <a:pt x="1174" y="1008"/>
                  </a:cubicBezTo>
                  <a:cubicBezTo>
                    <a:pt x="1225" y="944"/>
                    <a:pt x="1278" y="880"/>
                    <a:pt x="1330" y="817"/>
                  </a:cubicBezTo>
                  <a:cubicBezTo>
                    <a:pt x="1352" y="811"/>
                    <a:pt x="1356" y="800"/>
                    <a:pt x="1351" y="791"/>
                  </a:cubicBezTo>
                  <a:cubicBezTo>
                    <a:pt x="1534" y="566"/>
                    <a:pt x="1707" y="332"/>
                    <a:pt x="1770" y="43"/>
                  </a:cubicBezTo>
                  <a:cubicBezTo>
                    <a:pt x="1783" y="16"/>
                    <a:pt x="1763" y="1"/>
                    <a:pt x="17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5" name="Google Shape;3502;p4">
              <a:extLst>
                <a:ext uri="{FF2B5EF4-FFF2-40B4-BE49-F238E27FC236}">
                  <a16:creationId xmlns:a16="http://schemas.microsoft.com/office/drawing/2014/main" id="{28859073-1E5E-41D0-3597-DBA8639C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950" y="3035725"/>
              <a:ext cx="39650" cy="46425"/>
            </a:xfrm>
            <a:custGeom>
              <a:avLst/>
              <a:gdLst>
                <a:gd name="T0" fmla="*/ 23984375 w 1586"/>
                <a:gd name="T1" fmla="*/ 15625 h 1857"/>
                <a:gd name="T2" fmla="*/ 23593750 w 1586"/>
                <a:gd name="T3" fmla="*/ 125000 h 1857"/>
                <a:gd name="T4" fmla="*/ 156250 w 1586"/>
                <a:gd name="T5" fmla="*/ 28218750 h 1857"/>
                <a:gd name="T6" fmla="*/ 625000 w 1586"/>
                <a:gd name="T7" fmla="*/ 29015625 h 1857"/>
                <a:gd name="T8" fmla="*/ 906250 w 1586"/>
                <a:gd name="T9" fmla="*/ 28968750 h 1857"/>
                <a:gd name="T10" fmla="*/ 24343750 w 1586"/>
                <a:gd name="T11" fmla="*/ 875000 h 1857"/>
                <a:gd name="T12" fmla="*/ 23984375 w 1586"/>
                <a:gd name="T13" fmla="*/ 15625 h 1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6" h="1857" extrusionOk="0">
                  <a:moveTo>
                    <a:pt x="1535" y="1"/>
                  </a:moveTo>
                  <a:cubicBezTo>
                    <a:pt x="1527" y="1"/>
                    <a:pt x="1518" y="3"/>
                    <a:pt x="1510" y="8"/>
                  </a:cubicBezTo>
                  <a:cubicBezTo>
                    <a:pt x="998" y="544"/>
                    <a:pt x="415" y="1187"/>
                    <a:pt x="10" y="1806"/>
                  </a:cubicBezTo>
                  <a:cubicBezTo>
                    <a:pt x="0" y="1836"/>
                    <a:pt x="15" y="1857"/>
                    <a:pt x="40" y="1857"/>
                  </a:cubicBezTo>
                  <a:cubicBezTo>
                    <a:pt x="46" y="1857"/>
                    <a:pt x="51" y="1856"/>
                    <a:pt x="58" y="1854"/>
                  </a:cubicBezTo>
                  <a:cubicBezTo>
                    <a:pt x="605" y="1366"/>
                    <a:pt x="1141" y="663"/>
                    <a:pt x="1558" y="56"/>
                  </a:cubicBezTo>
                  <a:cubicBezTo>
                    <a:pt x="1586" y="28"/>
                    <a:pt x="1563" y="1"/>
                    <a:pt x="15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6" name="Google Shape;3503;p4">
              <a:extLst>
                <a:ext uri="{FF2B5EF4-FFF2-40B4-BE49-F238E27FC236}">
                  <a16:creationId xmlns:a16="http://schemas.microsoft.com/office/drawing/2014/main" id="{7EC36ACE-9FD9-5E4A-0575-C82D7BAA3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2694975"/>
              <a:ext cx="15200" cy="67950"/>
            </a:xfrm>
            <a:custGeom>
              <a:avLst/>
              <a:gdLst>
                <a:gd name="T0" fmla="*/ 9281250 w 608"/>
                <a:gd name="T1" fmla="*/ 15625 h 2718"/>
                <a:gd name="T2" fmla="*/ 9125000 w 608"/>
                <a:gd name="T3" fmla="*/ 93750 h 2718"/>
                <a:gd name="T4" fmla="*/ 0 w 608"/>
                <a:gd name="T5" fmla="*/ 41765625 h 2718"/>
                <a:gd name="T6" fmla="*/ 250000 w 608"/>
                <a:gd name="T7" fmla="*/ 42453125 h 2718"/>
                <a:gd name="T8" fmla="*/ 375000 w 608"/>
                <a:gd name="T9" fmla="*/ 42125000 h 2718"/>
                <a:gd name="T10" fmla="*/ 9500000 w 608"/>
                <a:gd name="T11" fmla="*/ 281250 h 2718"/>
                <a:gd name="T12" fmla="*/ 9281250 w 608"/>
                <a:gd name="T13" fmla="*/ 15625 h 2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" h="2718" extrusionOk="0">
                  <a:moveTo>
                    <a:pt x="594" y="1"/>
                  </a:moveTo>
                  <a:cubicBezTo>
                    <a:pt x="591" y="1"/>
                    <a:pt x="587" y="2"/>
                    <a:pt x="584" y="6"/>
                  </a:cubicBezTo>
                  <a:cubicBezTo>
                    <a:pt x="131" y="827"/>
                    <a:pt x="417" y="1839"/>
                    <a:pt x="0" y="2673"/>
                  </a:cubicBezTo>
                  <a:cubicBezTo>
                    <a:pt x="0" y="2701"/>
                    <a:pt x="9" y="2717"/>
                    <a:pt x="16" y="2717"/>
                  </a:cubicBezTo>
                  <a:cubicBezTo>
                    <a:pt x="21" y="2717"/>
                    <a:pt x="24" y="2711"/>
                    <a:pt x="24" y="2696"/>
                  </a:cubicBezTo>
                  <a:cubicBezTo>
                    <a:pt x="500" y="1911"/>
                    <a:pt x="310" y="887"/>
                    <a:pt x="608" y="18"/>
                  </a:cubicBezTo>
                  <a:cubicBezTo>
                    <a:pt x="608" y="9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7" name="Google Shape;3504;p4">
              <a:extLst>
                <a:ext uri="{FF2B5EF4-FFF2-40B4-BE49-F238E27FC236}">
                  <a16:creationId xmlns:a16="http://schemas.microsoft.com/office/drawing/2014/main" id="{C468DCC3-ACA4-9E1E-9A9C-D2E8429E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150" y="2674350"/>
              <a:ext cx="3000" cy="14750"/>
            </a:xfrm>
            <a:custGeom>
              <a:avLst/>
              <a:gdLst>
                <a:gd name="T0" fmla="*/ 1687500 w 120"/>
                <a:gd name="T1" fmla="*/ 0 h 590"/>
                <a:gd name="T2" fmla="*/ 1500000 w 120"/>
                <a:gd name="T3" fmla="*/ 140625 h 590"/>
                <a:gd name="T4" fmla="*/ 0 w 120"/>
                <a:gd name="T5" fmla="*/ 9078125 h 590"/>
                <a:gd name="T6" fmla="*/ 187500 w 120"/>
                <a:gd name="T7" fmla="*/ 9218750 h 590"/>
                <a:gd name="T8" fmla="*/ 375000 w 120"/>
                <a:gd name="T9" fmla="*/ 9078125 h 590"/>
                <a:gd name="T10" fmla="*/ 1859375 w 120"/>
                <a:gd name="T11" fmla="*/ 140625 h 590"/>
                <a:gd name="T12" fmla="*/ 1687500 w 120"/>
                <a:gd name="T13" fmla="*/ 0 h 5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590" extrusionOk="0">
                  <a:moveTo>
                    <a:pt x="108" y="0"/>
                  </a:moveTo>
                  <a:cubicBezTo>
                    <a:pt x="102" y="0"/>
                    <a:pt x="96" y="3"/>
                    <a:pt x="96" y="9"/>
                  </a:cubicBezTo>
                  <a:cubicBezTo>
                    <a:pt x="36" y="188"/>
                    <a:pt x="24" y="390"/>
                    <a:pt x="0" y="581"/>
                  </a:cubicBezTo>
                  <a:cubicBezTo>
                    <a:pt x="0" y="587"/>
                    <a:pt x="6" y="590"/>
                    <a:pt x="12" y="590"/>
                  </a:cubicBezTo>
                  <a:cubicBezTo>
                    <a:pt x="18" y="590"/>
                    <a:pt x="24" y="587"/>
                    <a:pt x="24" y="581"/>
                  </a:cubicBezTo>
                  <a:cubicBezTo>
                    <a:pt x="72" y="402"/>
                    <a:pt x="119" y="212"/>
                    <a:pt x="119" y="9"/>
                  </a:cubicBezTo>
                  <a:cubicBezTo>
                    <a:pt x="119" y="3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8" name="Google Shape;3505;p4">
              <a:extLst>
                <a:ext uri="{FF2B5EF4-FFF2-40B4-BE49-F238E27FC236}">
                  <a16:creationId xmlns:a16="http://schemas.microsoft.com/office/drawing/2014/main" id="{51D050B6-BEDC-2996-B085-5969498F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025" y="2714225"/>
              <a:ext cx="8650" cy="46325"/>
            </a:xfrm>
            <a:custGeom>
              <a:avLst/>
              <a:gdLst>
                <a:gd name="T0" fmla="*/ 5281250 w 346"/>
                <a:gd name="T1" fmla="*/ 15625 h 1853"/>
                <a:gd name="T2" fmla="*/ 5015625 w 346"/>
                <a:gd name="T3" fmla="*/ 156250 h 1853"/>
                <a:gd name="T4" fmla="*/ 0 w 346"/>
                <a:gd name="T5" fmla="*/ 28796875 h 1853"/>
                <a:gd name="T6" fmla="*/ 250000 w 346"/>
                <a:gd name="T7" fmla="*/ 28937500 h 1853"/>
                <a:gd name="T8" fmla="*/ 375000 w 346"/>
                <a:gd name="T9" fmla="*/ 28796875 h 1853"/>
                <a:gd name="T10" fmla="*/ 5390625 w 346"/>
                <a:gd name="T11" fmla="*/ 156250 h 1853"/>
                <a:gd name="T12" fmla="*/ 5281250 w 346"/>
                <a:gd name="T13" fmla="*/ 15625 h 18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" h="1853" extrusionOk="0">
                  <a:moveTo>
                    <a:pt x="338" y="1"/>
                  </a:moveTo>
                  <a:cubicBezTo>
                    <a:pt x="333" y="1"/>
                    <a:pt x="327" y="4"/>
                    <a:pt x="321" y="10"/>
                  </a:cubicBezTo>
                  <a:cubicBezTo>
                    <a:pt x="107" y="593"/>
                    <a:pt x="24" y="1224"/>
                    <a:pt x="0" y="1843"/>
                  </a:cubicBezTo>
                  <a:cubicBezTo>
                    <a:pt x="6" y="1849"/>
                    <a:pt x="12" y="1852"/>
                    <a:pt x="16" y="1852"/>
                  </a:cubicBezTo>
                  <a:cubicBezTo>
                    <a:pt x="21" y="1852"/>
                    <a:pt x="24" y="1849"/>
                    <a:pt x="24" y="1843"/>
                  </a:cubicBezTo>
                  <a:cubicBezTo>
                    <a:pt x="83" y="1212"/>
                    <a:pt x="214" y="617"/>
                    <a:pt x="345" y="10"/>
                  </a:cubicBezTo>
                  <a:cubicBezTo>
                    <a:pt x="345" y="4"/>
                    <a:pt x="342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9" name="Google Shape;3506;p4">
              <a:extLst>
                <a:ext uri="{FF2B5EF4-FFF2-40B4-BE49-F238E27FC236}">
                  <a16:creationId xmlns:a16="http://schemas.microsoft.com/office/drawing/2014/main" id="{3772A2BB-DC3E-9D04-601F-BDB56F64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475" y="2703175"/>
              <a:ext cx="15200" cy="51175"/>
            </a:xfrm>
            <a:custGeom>
              <a:avLst/>
              <a:gdLst>
                <a:gd name="T0" fmla="*/ 9281250 w 608"/>
                <a:gd name="T1" fmla="*/ 15625 h 2047"/>
                <a:gd name="T2" fmla="*/ 9109375 w 608"/>
                <a:gd name="T3" fmla="*/ 171875 h 2047"/>
                <a:gd name="T4" fmla="*/ 750000 w 608"/>
                <a:gd name="T5" fmla="*/ 31984375 h 2047"/>
                <a:gd name="T6" fmla="*/ 3906250 w 608"/>
                <a:gd name="T7" fmla="*/ 15062500 h 2047"/>
                <a:gd name="T8" fmla="*/ 9484375 w 608"/>
                <a:gd name="T9" fmla="*/ 359375 h 2047"/>
                <a:gd name="T10" fmla="*/ 9281250 w 608"/>
                <a:gd name="T11" fmla="*/ 15625 h 20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2047" extrusionOk="0">
                  <a:moveTo>
                    <a:pt x="594" y="1"/>
                  </a:moveTo>
                  <a:cubicBezTo>
                    <a:pt x="591" y="1"/>
                    <a:pt x="587" y="4"/>
                    <a:pt x="583" y="11"/>
                  </a:cubicBezTo>
                  <a:cubicBezTo>
                    <a:pt x="226" y="559"/>
                    <a:pt x="0" y="1392"/>
                    <a:pt x="48" y="2047"/>
                  </a:cubicBezTo>
                  <a:cubicBezTo>
                    <a:pt x="119" y="1690"/>
                    <a:pt x="155" y="1321"/>
                    <a:pt x="250" y="964"/>
                  </a:cubicBezTo>
                  <a:cubicBezTo>
                    <a:pt x="345" y="630"/>
                    <a:pt x="488" y="333"/>
                    <a:pt x="607" y="23"/>
                  </a:cubicBezTo>
                  <a:cubicBezTo>
                    <a:pt x="607" y="15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0" name="Google Shape;3507;p4">
              <a:extLst>
                <a:ext uri="{FF2B5EF4-FFF2-40B4-BE49-F238E27FC236}">
                  <a16:creationId xmlns:a16="http://schemas.microsoft.com/office/drawing/2014/main" id="{71A9698A-006B-882F-33C5-35FE51F6C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75" y="3114800"/>
              <a:ext cx="139625" cy="35975"/>
            </a:xfrm>
            <a:custGeom>
              <a:avLst/>
              <a:gdLst>
                <a:gd name="T0" fmla="*/ 87265625 w 5585"/>
                <a:gd name="T1" fmla="*/ 0 h 1439"/>
                <a:gd name="T2" fmla="*/ 87265625 w 5585"/>
                <a:gd name="T3" fmla="*/ 0 h 1439"/>
                <a:gd name="T4" fmla="*/ 43546875 w 5585"/>
                <a:gd name="T5" fmla="*/ 9859375 h 1439"/>
                <a:gd name="T6" fmla="*/ 29781250 w 5585"/>
                <a:gd name="T7" fmla="*/ 16750000 h 1439"/>
                <a:gd name="T8" fmla="*/ 5640625 w 5585"/>
                <a:gd name="T9" fmla="*/ 21546875 h 1439"/>
                <a:gd name="T10" fmla="*/ 390625 w 5585"/>
                <a:gd name="T11" fmla="*/ 21406250 h 1439"/>
                <a:gd name="T12" fmla="*/ 390625 w 5585"/>
                <a:gd name="T13" fmla="*/ 21953125 h 1439"/>
                <a:gd name="T14" fmla="*/ 6984375 w 5585"/>
                <a:gd name="T15" fmla="*/ 22468750 h 1439"/>
                <a:gd name="T16" fmla="*/ 53781250 w 5585"/>
                <a:gd name="T17" fmla="*/ 10421875 h 1439"/>
                <a:gd name="T18" fmla="*/ 87265625 w 5585"/>
                <a:gd name="T19" fmla="*/ 0 h 14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85" h="1439" extrusionOk="0">
                  <a:moveTo>
                    <a:pt x="5585" y="0"/>
                  </a:moveTo>
                  <a:lnTo>
                    <a:pt x="5585" y="0"/>
                  </a:lnTo>
                  <a:cubicBezTo>
                    <a:pt x="4692" y="596"/>
                    <a:pt x="3739" y="393"/>
                    <a:pt x="2787" y="631"/>
                  </a:cubicBezTo>
                  <a:cubicBezTo>
                    <a:pt x="2465" y="715"/>
                    <a:pt x="2203" y="941"/>
                    <a:pt x="1906" y="1072"/>
                  </a:cubicBezTo>
                  <a:cubicBezTo>
                    <a:pt x="1382" y="1299"/>
                    <a:pt x="899" y="1379"/>
                    <a:pt x="361" y="1379"/>
                  </a:cubicBezTo>
                  <a:cubicBezTo>
                    <a:pt x="252" y="1379"/>
                    <a:pt x="140" y="1376"/>
                    <a:pt x="25" y="1370"/>
                  </a:cubicBezTo>
                  <a:cubicBezTo>
                    <a:pt x="13" y="1370"/>
                    <a:pt x="1" y="1405"/>
                    <a:pt x="25" y="1405"/>
                  </a:cubicBezTo>
                  <a:cubicBezTo>
                    <a:pt x="170" y="1428"/>
                    <a:pt x="311" y="1438"/>
                    <a:pt x="447" y="1438"/>
                  </a:cubicBezTo>
                  <a:cubicBezTo>
                    <a:pt x="1530" y="1438"/>
                    <a:pt x="2331" y="794"/>
                    <a:pt x="3442" y="667"/>
                  </a:cubicBezTo>
                  <a:cubicBezTo>
                    <a:pt x="4049" y="620"/>
                    <a:pt x="5204" y="584"/>
                    <a:pt x="55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1" name="Google Shape;3508;p4">
              <a:extLst>
                <a:ext uri="{FF2B5EF4-FFF2-40B4-BE49-F238E27FC236}">
                  <a16:creationId xmlns:a16="http://schemas.microsoft.com/office/drawing/2014/main" id="{3BAEDC31-B787-9DDA-BC42-D5DC852F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200" y="3123725"/>
              <a:ext cx="109275" cy="19375"/>
            </a:xfrm>
            <a:custGeom>
              <a:avLst/>
              <a:gdLst>
                <a:gd name="T0" fmla="*/ 67921875 w 4371"/>
                <a:gd name="T1" fmla="*/ 15625 h 775"/>
                <a:gd name="T2" fmla="*/ 38343750 w 4371"/>
                <a:gd name="T3" fmla="*/ 4281250 h 775"/>
                <a:gd name="T4" fmla="*/ 15625 w 4371"/>
                <a:gd name="T5" fmla="*/ 12109375 h 775"/>
                <a:gd name="T6" fmla="*/ 29968750 w 4371"/>
                <a:gd name="T7" fmla="*/ 8375000 h 775"/>
                <a:gd name="T8" fmla="*/ 67921875 w 4371"/>
                <a:gd name="T9" fmla="*/ 750000 h 775"/>
                <a:gd name="T10" fmla="*/ 67921875 w 4371"/>
                <a:gd name="T11" fmla="*/ 15625 h 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71" h="775" extrusionOk="0">
                  <a:moveTo>
                    <a:pt x="4347" y="1"/>
                  </a:moveTo>
                  <a:cubicBezTo>
                    <a:pt x="3692" y="1"/>
                    <a:pt x="3073" y="96"/>
                    <a:pt x="2454" y="274"/>
                  </a:cubicBezTo>
                  <a:cubicBezTo>
                    <a:pt x="1632" y="536"/>
                    <a:pt x="822" y="548"/>
                    <a:pt x="1" y="775"/>
                  </a:cubicBezTo>
                  <a:cubicBezTo>
                    <a:pt x="632" y="655"/>
                    <a:pt x="1275" y="715"/>
                    <a:pt x="1918" y="536"/>
                  </a:cubicBezTo>
                  <a:cubicBezTo>
                    <a:pt x="2751" y="310"/>
                    <a:pt x="3501" y="155"/>
                    <a:pt x="4347" y="48"/>
                  </a:cubicBezTo>
                  <a:cubicBezTo>
                    <a:pt x="4370" y="48"/>
                    <a:pt x="4370" y="1"/>
                    <a:pt x="43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2" name="Google Shape;3509;p4">
              <a:extLst>
                <a:ext uri="{FF2B5EF4-FFF2-40B4-BE49-F238E27FC236}">
                  <a16:creationId xmlns:a16="http://schemas.microsoft.com/office/drawing/2014/main" id="{8EB17241-3D6B-20C5-C325-7FCFD9CB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900" y="3105575"/>
              <a:ext cx="185075" cy="17900"/>
            </a:xfrm>
            <a:custGeom>
              <a:avLst/>
              <a:gdLst>
                <a:gd name="T0" fmla="*/ 114359375 w 7403"/>
                <a:gd name="T1" fmla="*/ 0 h 716"/>
                <a:gd name="T2" fmla="*/ 44406250 w 7403"/>
                <a:gd name="T3" fmla="*/ 7812500 h 716"/>
                <a:gd name="T4" fmla="*/ 32578125 w 7403"/>
                <a:gd name="T5" fmla="*/ 8937500 h 716"/>
                <a:gd name="T6" fmla="*/ 12046875 w 7403"/>
                <a:gd name="T7" fmla="*/ 6703125 h 716"/>
                <a:gd name="T8" fmla="*/ 7265625 w 7403"/>
                <a:gd name="T9" fmla="*/ 6218750 h 716"/>
                <a:gd name="T10" fmla="*/ 515625 w 7403"/>
                <a:gd name="T11" fmla="*/ 7625000 h 716"/>
                <a:gd name="T12" fmla="*/ 578125 w 7403"/>
                <a:gd name="T13" fmla="*/ 8406250 h 716"/>
                <a:gd name="T14" fmla="*/ 687500 w 7403"/>
                <a:gd name="T15" fmla="*/ 8375000 h 716"/>
                <a:gd name="T16" fmla="*/ 6562500 w 7403"/>
                <a:gd name="T17" fmla="*/ 7484375 h 716"/>
                <a:gd name="T18" fmla="*/ 27859375 w 7403"/>
                <a:gd name="T19" fmla="*/ 11171875 h 716"/>
                <a:gd name="T20" fmla="*/ 28812500 w 7403"/>
                <a:gd name="T21" fmla="*/ 11171875 h 716"/>
                <a:gd name="T22" fmla="*/ 50546875 w 7403"/>
                <a:gd name="T23" fmla="*/ 8187500 h 716"/>
                <a:gd name="T24" fmla="*/ 114359375 w 7403"/>
                <a:gd name="T25" fmla="*/ 1125000 h 716"/>
                <a:gd name="T26" fmla="*/ 114359375 w 7403"/>
                <a:gd name="T27" fmla="*/ 0 h 7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03" h="716" extrusionOk="0">
                  <a:moveTo>
                    <a:pt x="7319" y="0"/>
                  </a:moveTo>
                  <a:cubicBezTo>
                    <a:pt x="5819" y="48"/>
                    <a:pt x="4319" y="238"/>
                    <a:pt x="2842" y="500"/>
                  </a:cubicBezTo>
                  <a:cubicBezTo>
                    <a:pt x="2570" y="551"/>
                    <a:pt x="2323" y="572"/>
                    <a:pt x="2085" y="572"/>
                  </a:cubicBezTo>
                  <a:cubicBezTo>
                    <a:pt x="1656" y="572"/>
                    <a:pt x="1253" y="505"/>
                    <a:pt x="771" y="429"/>
                  </a:cubicBezTo>
                  <a:cubicBezTo>
                    <a:pt x="652" y="410"/>
                    <a:pt x="555" y="398"/>
                    <a:pt x="465" y="398"/>
                  </a:cubicBezTo>
                  <a:cubicBezTo>
                    <a:pt x="328" y="398"/>
                    <a:pt x="204" y="424"/>
                    <a:pt x="33" y="488"/>
                  </a:cubicBezTo>
                  <a:cubicBezTo>
                    <a:pt x="1" y="499"/>
                    <a:pt x="16" y="538"/>
                    <a:pt x="37" y="538"/>
                  </a:cubicBezTo>
                  <a:cubicBezTo>
                    <a:pt x="39" y="538"/>
                    <a:pt x="42" y="537"/>
                    <a:pt x="44" y="536"/>
                  </a:cubicBezTo>
                  <a:cubicBezTo>
                    <a:pt x="170" y="495"/>
                    <a:pt x="295" y="479"/>
                    <a:pt x="420" y="479"/>
                  </a:cubicBezTo>
                  <a:cubicBezTo>
                    <a:pt x="878" y="479"/>
                    <a:pt x="1334" y="696"/>
                    <a:pt x="1783" y="715"/>
                  </a:cubicBezTo>
                  <a:cubicBezTo>
                    <a:pt x="1803" y="715"/>
                    <a:pt x="1824" y="715"/>
                    <a:pt x="1844" y="715"/>
                  </a:cubicBezTo>
                  <a:cubicBezTo>
                    <a:pt x="2302" y="715"/>
                    <a:pt x="2780" y="593"/>
                    <a:pt x="3235" y="524"/>
                  </a:cubicBezTo>
                  <a:cubicBezTo>
                    <a:pt x="4581" y="310"/>
                    <a:pt x="5950" y="191"/>
                    <a:pt x="7319" y="72"/>
                  </a:cubicBezTo>
                  <a:cubicBezTo>
                    <a:pt x="7403" y="60"/>
                    <a:pt x="7379" y="0"/>
                    <a:pt x="73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3" name="Google Shape;3510;p4">
              <a:extLst>
                <a:ext uri="{FF2B5EF4-FFF2-40B4-BE49-F238E27FC236}">
                  <a16:creationId xmlns:a16="http://schemas.microsoft.com/office/drawing/2014/main" id="{3F0064B6-6CCD-42C2-E98F-68E71027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175" y="3113600"/>
              <a:ext cx="25625" cy="3375"/>
            </a:xfrm>
            <a:custGeom>
              <a:avLst/>
              <a:gdLst>
                <a:gd name="T0" fmla="*/ 187500 w 1025"/>
                <a:gd name="T1" fmla="*/ 15625 h 135"/>
                <a:gd name="T2" fmla="*/ 187500 w 1025"/>
                <a:gd name="T3" fmla="*/ 390625 h 135"/>
                <a:gd name="T4" fmla="*/ 8906250 w 1025"/>
                <a:gd name="T5" fmla="*/ 2109375 h 135"/>
                <a:gd name="T6" fmla="*/ 16000000 w 1025"/>
                <a:gd name="T7" fmla="*/ 1125000 h 135"/>
                <a:gd name="T8" fmla="*/ 16000000 w 1025"/>
                <a:gd name="T9" fmla="*/ 1125000 h 135"/>
                <a:gd name="T10" fmla="*/ 11812500 w 1025"/>
                <a:gd name="T11" fmla="*/ 1406250 h 135"/>
                <a:gd name="T12" fmla="*/ 7640625 w 1025"/>
                <a:gd name="T13" fmla="*/ 1125000 h 135"/>
                <a:gd name="T14" fmla="*/ 187500 w 1025"/>
                <a:gd name="T15" fmla="*/ 15625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5" h="135" extrusionOk="0">
                  <a:moveTo>
                    <a:pt x="12" y="1"/>
                  </a:moveTo>
                  <a:cubicBezTo>
                    <a:pt x="0" y="1"/>
                    <a:pt x="0" y="25"/>
                    <a:pt x="12" y="25"/>
                  </a:cubicBezTo>
                  <a:cubicBezTo>
                    <a:pt x="174" y="99"/>
                    <a:pt x="370" y="135"/>
                    <a:pt x="570" y="135"/>
                  </a:cubicBezTo>
                  <a:cubicBezTo>
                    <a:pt x="724" y="135"/>
                    <a:pt x="880" y="114"/>
                    <a:pt x="1024" y="72"/>
                  </a:cubicBezTo>
                  <a:cubicBezTo>
                    <a:pt x="935" y="84"/>
                    <a:pt x="846" y="90"/>
                    <a:pt x="756" y="90"/>
                  </a:cubicBezTo>
                  <a:cubicBezTo>
                    <a:pt x="667" y="90"/>
                    <a:pt x="578" y="84"/>
                    <a:pt x="489" y="72"/>
                  </a:cubicBezTo>
                  <a:cubicBezTo>
                    <a:pt x="322" y="60"/>
                    <a:pt x="179" y="25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4" name="Google Shape;3511;p4">
              <a:extLst>
                <a:ext uri="{FF2B5EF4-FFF2-40B4-BE49-F238E27FC236}">
                  <a16:creationId xmlns:a16="http://schemas.microsoft.com/office/drawing/2014/main" id="{2DFF82C1-C66A-637B-4A92-3A717AA5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200" y="3100075"/>
              <a:ext cx="31525" cy="3725"/>
            </a:xfrm>
            <a:custGeom>
              <a:avLst/>
              <a:gdLst>
                <a:gd name="T0" fmla="*/ 93750 w 1261"/>
                <a:gd name="T1" fmla="*/ 15625 h 149"/>
                <a:gd name="T2" fmla="*/ 343750 w 1261"/>
                <a:gd name="T3" fmla="*/ 93750 h 149"/>
                <a:gd name="T4" fmla="*/ 93750 w 1261"/>
                <a:gd name="T5" fmla="*/ 15625 h 149"/>
                <a:gd name="T6" fmla="*/ 343750 w 1261"/>
                <a:gd name="T7" fmla="*/ 93750 h 149"/>
                <a:gd name="T8" fmla="*/ 343750 w 1261"/>
                <a:gd name="T9" fmla="*/ 93750 h 149"/>
                <a:gd name="T10" fmla="*/ 19312500 w 1261"/>
                <a:gd name="T11" fmla="*/ 2328125 h 149"/>
                <a:gd name="T12" fmla="*/ 19312500 w 1261"/>
                <a:gd name="T13" fmla="*/ 1578125 h 149"/>
                <a:gd name="T14" fmla="*/ 343750 w 1261"/>
                <a:gd name="T15" fmla="*/ 93750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1" h="149" extrusionOk="0">
                  <a:moveTo>
                    <a:pt x="6" y="1"/>
                  </a:moveTo>
                  <a:cubicBezTo>
                    <a:pt x="1" y="1"/>
                    <a:pt x="6" y="6"/>
                    <a:pt x="22" y="6"/>
                  </a:cubicBezTo>
                  <a:cubicBezTo>
                    <a:pt x="14" y="2"/>
                    <a:pt x="9" y="1"/>
                    <a:pt x="6" y="1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415" y="54"/>
                    <a:pt x="831" y="113"/>
                    <a:pt x="1236" y="149"/>
                  </a:cubicBezTo>
                  <a:cubicBezTo>
                    <a:pt x="1260" y="149"/>
                    <a:pt x="1260" y="101"/>
                    <a:pt x="1236" y="101"/>
                  </a:cubicBezTo>
                  <a:cubicBezTo>
                    <a:pt x="831" y="54"/>
                    <a:pt x="415" y="18"/>
                    <a:pt x="22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5" name="Google Shape;3512;p4">
              <a:extLst>
                <a:ext uri="{FF2B5EF4-FFF2-40B4-BE49-F238E27FC236}">
                  <a16:creationId xmlns:a16="http://schemas.microsoft.com/office/drawing/2014/main" id="{C1B4AE5A-BB51-2B24-287F-923679D4F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700" y="3089475"/>
              <a:ext cx="230350" cy="14325"/>
            </a:xfrm>
            <a:custGeom>
              <a:avLst/>
              <a:gdLst>
                <a:gd name="T0" fmla="*/ 134625000 w 9214"/>
                <a:gd name="T1" fmla="*/ 0 h 573"/>
                <a:gd name="T2" fmla="*/ 123343750 w 9214"/>
                <a:gd name="T3" fmla="*/ 1875000 h 573"/>
                <a:gd name="T4" fmla="*/ 80750000 w 9214"/>
                <a:gd name="T5" fmla="*/ 7281250 h 573"/>
                <a:gd name="T6" fmla="*/ 74828125 w 9214"/>
                <a:gd name="T7" fmla="*/ 7312500 h 573"/>
                <a:gd name="T8" fmla="*/ 562500 w 9214"/>
                <a:gd name="T9" fmla="*/ 2250000 h 573"/>
                <a:gd name="T10" fmla="*/ 375000 w 9214"/>
                <a:gd name="T11" fmla="*/ 2812500 h 573"/>
                <a:gd name="T12" fmla="*/ 74796875 w 9214"/>
                <a:gd name="T13" fmla="*/ 8953125 h 573"/>
                <a:gd name="T14" fmla="*/ 103812500 w 9214"/>
                <a:gd name="T15" fmla="*/ 8015625 h 573"/>
                <a:gd name="T16" fmla="*/ 134296875 w 9214"/>
                <a:gd name="T17" fmla="*/ 1765625 h 573"/>
                <a:gd name="T18" fmla="*/ 143062500 w 9214"/>
                <a:gd name="T19" fmla="*/ 3375000 h 573"/>
                <a:gd name="T20" fmla="*/ 143250000 w 9214"/>
                <a:gd name="T21" fmla="*/ 3390625 h 573"/>
                <a:gd name="T22" fmla="*/ 143625000 w 9214"/>
                <a:gd name="T23" fmla="*/ 2062500 h 573"/>
                <a:gd name="T24" fmla="*/ 134625000 w 9214"/>
                <a:gd name="T25" fmla="*/ 0 h 5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14" h="573" extrusionOk="0">
                  <a:moveTo>
                    <a:pt x="8616" y="0"/>
                  </a:moveTo>
                  <a:cubicBezTo>
                    <a:pt x="8387" y="0"/>
                    <a:pt x="8157" y="55"/>
                    <a:pt x="7894" y="120"/>
                  </a:cubicBezTo>
                  <a:cubicBezTo>
                    <a:pt x="6965" y="370"/>
                    <a:pt x="6132" y="454"/>
                    <a:pt x="5168" y="466"/>
                  </a:cubicBezTo>
                  <a:cubicBezTo>
                    <a:pt x="5041" y="467"/>
                    <a:pt x="4915" y="468"/>
                    <a:pt x="4789" y="468"/>
                  </a:cubicBezTo>
                  <a:cubicBezTo>
                    <a:pt x="3194" y="468"/>
                    <a:pt x="1625" y="332"/>
                    <a:pt x="36" y="144"/>
                  </a:cubicBezTo>
                  <a:cubicBezTo>
                    <a:pt x="0" y="144"/>
                    <a:pt x="0" y="180"/>
                    <a:pt x="24" y="180"/>
                  </a:cubicBezTo>
                  <a:cubicBezTo>
                    <a:pt x="1584" y="466"/>
                    <a:pt x="3191" y="573"/>
                    <a:pt x="4787" y="573"/>
                  </a:cubicBezTo>
                  <a:cubicBezTo>
                    <a:pt x="5394" y="573"/>
                    <a:pt x="6025" y="573"/>
                    <a:pt x="6644" y="513"/>
                  </a:cubicBezTo>
                  <a:cubicBezTo>
                    <a:pt x="7258" y="440"/>
                    <a:pt x="7950" y="113"/>
                    <a:pt x="8595" y="113"/>
                  </a:cubicBezTo>
                  <a:cubicBezTo>
                    <a:pt x="8787" y="113"/>
                    <a:pt x="8975" y="142"/>
                    <a:pt x="9156" y="216"/>
                  </a:cubicBezTo>
                  <a:cubicBezTo>
                    <a:pt x="9160" y="217"/>
                    <a:pt x="9164" y="217"/>
                    <a:pt x="9168" y="217"/>
                  </a:cubicBezTo>
                  <a:cubicBezTo>
                    <a:pt x="9206" y="217"/>
                    <a:pt x="9214" y="165"/>
                    <a:pt x="9192" y="132"/>
                  </a:cubicBezTo>
                  <a:cubicBezTo>
                    <a:pt x="8989" y="36"/>
                    <a:pt x="8803" y="0"/>
                    <a:pt x="86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6" name="Google Shape;3513;p4">
              <a:extLst>
                <a:ext uri="{FF2B5EF4-FFF2-40B4-BE49-F238E27FC236}">
                  <a16:creationId xmlns:a16="http://schemas.microsoft.com/office/drawing/2014/main" id="{9C8E13AD-9F98-FBD0-0018-CD1E7B75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775" y="3060375"/>
              <a:ext cx="138050" cy="23025"/>
            </a:xfrm>
            <a:custGeom>
              <a:avLst/>
              <a:gdLst>
                <a:gd name="T0" fmla="*/ 2609375 w 5522"/>
                <a:gd name="T1" fmla="*/ 15625 h 921"/>
                <a:gd name="T2" fmla="*/ 187500 w 5522"/>
                <a:gd name="T3" fmla="*/ 171875 h 921"/>
                <a:gd name="T4" fmla="*/ 187500 w 5522"/>
                <a:gd name="T5" fmla="*/ 531250 h 921"/>
                <a:gd name="T6" fmla="*/ 35343750 w 5522"/>
                <a:gd name="T7" fmla="*/ 13750000 h 921"/>
                <a:gd name="T8" fmla="*/ 36890625 w 5522"/>
                <a:gd name="T9" fmla="*/ 13812500 h 921"/>
                <a:gd name="T10" fmla="*/ 52656250 w 5522"/>
                <a:gd name="T11" fmla="*/ 10765625 h 921"/>
                <a:gd name="T12" fmla="*/ 57437500 w 5522"/>
                <a:gd name="T13" fmla="*/ 10500000 h 921"/>
                <a:gd name="T14" fmla="*/ 85953125 w 5522"/>
                <a:gd name="T15" fmla="*/ 14296875 h 921"/>
                <a:gd name="T16" fmla="*/ 56375000 w 5522"/>
                <a:gd name="T17" fmla="*/ 9468750 h 921"/>
                <a:gd name="T18" fmla="*/ 55343750 w 5522"/>
                <a:gd name="T19" fmla="*/ 9437500 h 921"/>
                <a:gd name="T20" fmla="*/ 36046875 w 5522"/>
                <a:gd name="T21" fmla="*/ 12125000 h 921"/>
                <a:gd name="T22" fmla="*/ 30890625 w 5522"/>
                <a:gd name="T23" fmla="*/ 11515625 h 921"/>
                <a:gd name="T24" fmla="*/ 2609375 w 5522"/>
                <a:gd name="T25" fmla="*/ 15625 h 921"/>
                <a:gd name="T26" fmla="*/ 85953125 w 5522"/>
                <a:gd name="T27" fmla="*/ 14296875 h 921"/>
                <a:gd name="T28" fmla="*/ 86203125 w 5522"/>
                <a:gd name="T29" fmla="*/ 14390625 h 921"/>
                <a:gd name="T30" fmla="*/ 85953125 w 5522"/>
                <a:gd name="T31" fmla="*/ 14296875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22" h="921" extrusionOk="0">
                  <a:moveTo>
                    <a:pt x="167" y="1"/>
                  </a:moveTo>
                  <a:cubicBezTo>
                    <a:pt x="116" y="1"/>
                    <a:pt x="65" y="4"/>
                    <a:pt x="12" y="11"/>
                  </a:cubicBezTo>
                  <a:cubicBezTo>
                    <a:pt x="0" y="11"/>
                    <a:pt x="0" y="34"/>
                    <a:pt x="12" y="34"/>
                  </a:cubicBezTo>
                  <a:cubicBezTo>
                    <a:pt x="869" y="94"/>
                    <a:pt x="1429" y="820"/>
                    <a:pt x="2262" y="880"/>
                  </a:cubicBezTo>
                  <a:cubicBezTo>
                    <a:pt x="2296" y="883"/>
                    <a:pt x="2329" y="884"/>
                    <a:pt x="2361" y="884"/>
                  </a:cubicBezTo>
                  <a:cubicBezTo>
                    <a:pt x="2712" y="884"/>
                    <a:pt x="3021" y="722"/>
                    <a:pt x="3370" y="689"/>
                  </a:cubicBezTo>
                  <a:cubicBezTo>
                    <a:pt x="3470" y="677"/>
                    <a:pt x="3573" y="672"/>
                    <a:pt x="3676" y="672"/>
                  </a:cubicBezTo>
                  <a:cubicBezTo>
                    <a:pt x="4283" y="672"/>
                    <a:pt x="4931" y="854"/>
                    <a:pt x="5501" y="915"/>
                  </a:cubicBezTo>
                  <a:cubicBezTo>
                    <a:pt x="4894" y="796"/>
                    <a:pt x="4227" y="618"/>
                    <a:pt x="3608" y="606"/>
                  </a:cubicBezTo>
                  <a:cubicBezTo>
                    <a:pt x="3586" y="605"/>
                    <a:pt x="3563" y="604"/>
                    <a:pt x="3542" y="604"/>
                  </a:cubicBezTo>
                  <a:cubicBezTo>
                    <a:pt x="3109" y="604"/>
                    <a:pt x="2728" y="776"/>
                    <a:pt x="2307" y="776"/>
                  </a:cubicBezTo>
                  <a:cubicBezTo>
                    <a:pt x="2200" y="776"/>
                    <a:pt x="2090" y="765"/>
                    <a:pt x="1977" y="737"/>
                  </a:cubicBezTo>
                  <a:cubicBezTo>
                    <a:pt x="1311" y="570"/>
                    <a:pt x="852" y="1"/>
                    <a:pt x="167" y="1"/>
                  </a:cubicBezTo>
                  <a:close/>
                  <a:moveTo>
                    <a:pt x="5501" y="915"/>
                  </a:moveTo>
                  <a:cubicBezTo>
                    <a:pt x="5509" y="919"/>
                    <a:pt x="5514" y="921"/>
                    <a:pt x="5517" y="921"/>
                  </a:cubicBezTo>
                  <a:cubicBezTo>
                    <a:pt x="5522" y="921"/>
                    <a:pt x="5517" y="915"/>
                    <a:pt x="5501" y="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7" name="Google Shape;3514;p4">
              <a:extLst>
                <a:ext uri="{FF2B5EF4-FFF2-40B4-BE49-F238E27FC236}">
                  <a16:creationId xmlns:a16="http://schemas.microsoft.com/office/drawing/2014/main" id="{191F4146-77EF-5AAF-725F-DF0D4E99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250" y="3049600"/>
              <a:ext cx="88425" cy="10150"/>
            </a:xfrm>
            <a:custGeom>
              <a:avLst/>
              <a:gdLst>
                <a:gd name="T0" fmla="*/ 375000 w 3537"/>
                <a:gd name="T1" fmla="*/ 15625 h 406"/>
                <a:gd name="T2" fmla="*/ 187500 w 3537"/>
                <a:gd name="T3" fmla="*/ 578125 h 406"/>
                <a:gd name="T4" fmla="*/ 39203125 w 3537"/>
                <a:gd name="T5" fmla="*/ 6171875 h 406"/>
                <a:gd name="T6" fmla="*/ 44000000 w 3537"/>
                <a:gd name="T7" fmla="*/ 6171875 h 406"/>
                <a:gd name="T8" fmla="*/ 54875000 w 3537"/>
                <a:gd name="T9" fmla="*/ 6343750 h 406"/>
                <a:gd name="T10" fmla="*/ 55062500 w 3537"/>
                <a:gd name="T11" fmla="*/ 6156250 h 406"/>
                <a:gd name="T12" fmla="*/ 375000 w 3537"/>
                <a:gd name="T13" fmla="*/ 15625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37" h="406" extrusionOk="0">
                  <a:moveTo>
                    <a:pt x="24" y="1"/>
                  </a:moveTo>
                  <a:cubicBezTo>
                    <a:pt x="12" y="1"/>
                    <a:pt x="0" y="37"/>
                    <a:pt x="12" y="37"/>
                  </a:cubicBezTo>
                  <a:cubicBezTo>
                    <a:pt x="769" y="377"/>
                    <a:pt x="1653" y="395"/>
                    <a:pt x="2509" y="395"/>
                  </a:cubicBezTo>
                  <a:cubicBezTo>
                    <a:pt x="2612" y="395"/>
                    <a:pt x="2714" y="395"/>
                    <a:pt x="2816" y="395"/>
                  </a:cubicBezTo>
                  <a:cubicBezTo>
                    <a:pt x="3053" y="395"/>
                    <a:pt x="3286" y="396"/>
                    <a:pt x="3512" y="406"/>
                  </a:cubicBezTo>
                  <a:cubicBezTo>
                    <a:pt x="3536" y="406"/>
                    <a:pt x="3536" y="394"/>
                    <a:pt x="3524" y="394"/>
                  </a:cubicBezTo>
                  <a:cubicBezTo>
                    <a:pt x="2346" y="203"/>
                    <a:pt x="1191" y="38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8" name="Google Shape;3515;p4">
              <a:extLst>
                <a:ext uri="{FF2B5EF4-FFF2-40B4-BE49-F238E27FC236}">
                  <a16:creationId xmlns:a16="http://schemas.microsoft.com/office/drawing/2014/main" id="{7DB159AB-D46E-9458-E472-7A278356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425" y="3043900"/>
              <a:ext cx="33950" cy="5625"/>
            </a:xfrm>
            <a:custGeom>
              <a:avLst/>
              <a:gdLst>
                <a:gd name="T0" fmla="*/ 359375 w 1358"/>
                <a:gd name="T1" fmla="*/ 0 h 225"/>
                <a:gd name="T2" fmla="*/ 375000 w 1358"/>
                <a:gd name="T3" fmla="*/ 421875 h 225"/>
                <a:gd name="T4" fmla="*/ 18203125 w 1358"/>
                <a:gd name="T5" fmla="*/ 3500000 h 225"/>
                <a:gd name="T6" fmla="*/ 21031250 w 1358"/>
                <a:gd name="T7" fmla="*/ 3390625 h 225"/>
                <a:gd name="T8" fmla="*/ 21031250 w 1358"/>
                <a:gd name="T9" fmla="*/ 2828125 h 225"/>
                <a:gd name="T10" fmla="*/ 562500 w 1358"/>
                <a:gd name="T11" fmla="*/ 46875 h 225"/>
                <a:gd name="T12" fmla="*/ 359375 w 1358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25" extrusionOk="0">
                  <a:moveTo>
                    <a:pt x="23" y="0"/>
                  </a:moveTo>
                  <a:cubicBezTo>
                    <a:pt x="1" y="0"/>
                    <a:pt x="4" y="27"/>
                    <a:pt x="24" y="27"/>
                  </a:cubicBezTo>
                  <a:cubicBezTo>
                    <a:pt x="385" y="130"/>
                    <a:pt x="773" y="224"/>
                    <a:pt x="1165" y="224"/>
                  </a:cubicBezTo>
                  <a:cubicBezTo>
                    <a:pt x="1225" y="224"/>
                    <a:pt x="1285" y="222"/>
                    <a:pt x="1346" y="217"/>
                  </a:cubicBezTo>
                  <a:cubicBezTo>
                    <a:pt x="1358" y="217"/>
                    <a:pt x="1358" y="181"/>
                    <a:pt x="1346" y="181"/>
                  </a:cubicBezTo>
                  <a:cubicBezTo>
                    <a:pt x="893" y="134"/>
                    <a:pt x="465" y="98"/>
                    <a:pt x="36" y="3"/>
                  </a:cubicBezTo>
                  <a:cubicBezTo>
                    <a:pt x="31" y="1"/>
                    <a:pt x="26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9" name="Google Shape;3516;p4">
              <a:extLst>
                <a:ext uri="{FF2B5EF4-FFF2-40B4-BE49-F238E27FC236}">
                  <a16:creationId xmlns:a16="http://schemas.microsoft.com/office/drawing/2014/main" id="{6DCDE872-A075-9B30-1E77-84C796C9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2650"/>
              <a:ext cx="35750" cy="7450"/>
            </a:xfrm>
            <a:custGeom>
              <a:avLst/>
              <a:gdLst>
                <a:gd name="T0" fmla="*/ 15625 w 1430"/>
                <a:gd name="T1" fmla="*/ 0 h 298"/>
                <a:gd name="T2" fmla="*/ 10234375 w 1430"/>
                <a:gd name="T3" fmla="*/ 2609375 h 298"/>
                <a:gd name="T4" fmla="*/ 21968750 w 1430"/>
                <a:gd name="T5" fmla="*/ 4656250 h 298"/>
                <a:gd name="T6" fmla="*/ 22140625 w 1430"/>
                <a:gd name="T7" fmla="*/ 4093750 h 298"/>
                <a:gd name="T8" fmla="*/ 11921875 w 1430"/>
                <a:gd name="T9" fmla="*/ 1859375 h 298"/>
                <a:gd name="T10" fmla="*/ 15625 w 1430"/>
                <a:gd name="T11" fmla="*/ 0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0" h="298" extrusionOk="0">
                  <a:moveTo>
                    <a:pt x="1" y="0"/>
                  </a:moveTo>
                  <a:cubicBezTo>
                    <a:pt x="215" y="72"/>
                    <a:pt x="441" y="119"/>
                    <a:pt x="655" y="167"/>
                  </a:cubicBezTo>
                  <a:cubicBezTo>
                    <a:pt x="905" y="203"/>
                    <a:pt x="1155" y="286"/>
                    <a:pt x="1406" y="298"/>
                  </a:cubicBezTo>
                  <a:cubicBezTo>
                    <a:pt x="1417" y="298"/>
                    <a:pt x="1429" y="262"/>
                    <a:pt x="1417" y="262"/>
                  </a:cubicBezTo>
                  <a:cubicBezTo>
                    <a:pt x="1215" y="191"/>
                    <a:pt x="977" y="155"/>
                    <a:pt x="763" y="119"/>
                  </a:cubicBezTo>
                  <a:cubicBezTo>
                    <a:pt x="513" y="72"/>
                    <a:pt x="263" y="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0" name="Google Shape;3517;p4">
              <a:extLst>
                <a:ext uri="{FF2B5EF4-FFF2-40B4-BE49-F238E27FC236}">
                  <a16:creationId xmlns:a16="http://schemas.microsoft.com/office/drawing/2014/main" id="{282B32B3-E22B-1BD9-D3BE-2093F807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7100"/>
              <a:ext cx="40200" cy="7725"/>
            </a:xfrm>
            <a:custGeom>
              <a:avLst/>
              <a:gdLst>
                <a:gd name="T0" fmla="*/ 562500 w 1608"/>
                <a:gd name="T1" fmla="*/ 15625 h 309"/>
                <a:gd name="T2" fmla="*/ 375000 w 1608"/>
                <a:gd name="T3" fmla="*/ 390625 h 309"/>
                <a:gd name="T4" fmla="*/ 21578125 w 1608"/>
                <a:gd name="T5" fmla="*/ 4812500 h 309"/>
                <a:gd name="T6" fmla="*/ 24937500 w 1608"/>
                <a:gd name="T7" fmla="*/ 4671875 h 309"/>
                <a:gd name="T8" fmla="*/ 24937500 w 1608"/>
                <a:gd name="T9" fmla="*/ 4109375 h 309"/>
                <a:gd name="T10" fmla="*/ 12656250 w 1608"/>
                <a:gd name="T11" fmla="*/ 2812500 h 309"/>
                <a:gd name="T12" fmla="*/ 562500 w 1608"/>
                <a:gd name="T13" fmla="*/ 15625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8" h="309" extrusionOk="0">
                  <a:moveTo>
                    <a:pt x="36" y="1"/>
                  </a:moveTo>
                  <a:cubicBezTo>
                    <a:pt x="1" y="1"/>
                    <a:pt x="1" y="25"/>
                    <a:pt x="24" y="25"/>
                  </a:cubicBezTo>
                  <a:cubicBezTo>
                    <a:pt x="434" y="189"/>
                    <a:pt x="932" y="308"/>
                    <a:pt x="1381" y="308"/>
                  </a:cubicBezTo>
                  <a:cubicBezTo>
                    <a:pt x="1454" y="308"/>
                    <a:pt x="1526" y="305"/>
                    <a:pt x="1596" y="299"/>
                  </a:cubicBezTo>
                  <a:cubicBezTo>
                    <a:pt x="1608" y="299"/>
                    <a:pt x="1608" y="275"/>
                    <a:pt x="1596" y="263"/>
                  </a:cubicBezTo>
                  <a:cubicBezTo>
                    <a:pt x="1334" y="239"/>
                    <a:pt x="1060" y="215"/>
                    <a:pt x="810" y="180"/>
                  </a:cubicBezTo>
                  <a:cubicBezTo>
                    <a:pt x="536" y="132"/>
                    <a:pt x="286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1" name="Google Shape;3518;p4">
              <a:extLst>
                <a:ext uri="{FF2B5EF4-FFF2-40B4-BE49-F238E27FC236}">
                  <a16:creationId xmlns:a16="http://schemas.microsoft.com/office/drawing/2014/main" id="{602A68CF-6158-BD34-C4ED-776FC91E7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425" y="3040600"/>
              <a:ext cx="104750" cy="18275"/>
            </a:xfrm>
            <a:custGeom>
              <a:avLst/>
              <a:gdLst>
                <a:gd name="T0" fmla="*/ 140625 w 4190"/>
                <a:gd name="T1" fmla="*/ 0 h 731"/>
                <a:gd name="T2" fmla="*/ 156250 w 4190"/>
                <a:gd name="T3" fmla="*/ 250000 h 731"/>
                <a:gd name="T4" fmla="*/ 23781250 w 4190"/>
                <a:gd name="T5" fmla="*/ 5281250 h 731"/>
                <a:gd name="T6" fmla="*/ 25093750 w 4190"/>
                <a:gd name="T7" fmla="*/ 5265625 h 731"/>
                <a:gd name="T8" fmla="*/ 34453125 w 4190"/>
                <a:gd name="T9" fmla="*/ 4921875 h 731"/>
                <a:gd name="T10" fmla="*/ 44812500 w 4190"/>
                <a:gd name="T11" fmla="*/ 5828125 h 731"/>
                <a:gd name="T12" fmla="*/ 64906250 w 4190"/>
                <a:gd name="T13" fmla="*/ 11406250 h 731"/>
                <a:gd name="T14" fmla="*/ 65093750 w 4190"/>
                <a:gd name="T15" fmla="*/ 10843750 h 731"/>
                <a:gd name="T16" fmla="*/ 36250000 w 4190"/>
                <a:gd name="T17" fmla="*/ 3593750 h 731"/>
                <a:gd name="T18" fmla="*/ 28437500 w 4190"/>
                <a:gd name="T19" fmla="*/ 3453125 h 731"/>
                <a:gd name="T20" fmla="*/ 24609375 w 4190"/>
                <a:gd name="T21" fmla="*/ 3468750 h 731"/>
                <a:gd name="T22" fmla="*/ 156250 w 4190"/>
                <a:gd name="T23" fmla="*/ 62500 h 731"/>
                <a:gd name="T24" fmla="*/ 140625 w 4190"/>
                <a:gd name="T25" fmla="*/ 0 h 7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90" h="731" extrusionOk="0">
                  <a:moveTo>
                    <a:pt x="9" y="0"/>
                  </a:moveTo>
                  <a:cubicBezTo>
                    <a:pt x="7" y="0"/>
                    <a:pt x="1" y="16"/>
                    <a:pt x="10" y="16"/>
                  </a:cubicBezTo>
                  <a:cubicBezTo>
                    <a:pt x="508" y="231"/>
                    <a:pt x="995" y="338"/>
                    <a:pt x="1522" y="338"/>
                  </a:cubicBezTo>
                  <a:cubicBezTo>
                    <a:pt x="1550" y="338"/>
                    <a:pt x="1578" y="338"/>
                    <a:pt x="1606" y="337"/>
                  </a:cubicBezTo>
                  <a:cubicBezTo>
                    <a:pt x="1808" y="326"/>
                    <a:pt x="2007" y="315"/>
                    <a:pt x="2205" y="315"/>
                  </a:cubicBezTo>
                  <a:cubicBezTo>
                    <a:pt x="2427" y="315"/>
                    <a:pt x="2648" y="329"/>
                    <a:pt x="2868" y="373"/>
                  </a:cubicBezTo>
                  <a:cubicBezTo>
                    <a:pt x="3308" y="456"/>
                    <a:pt x="3725" y="635"/>
                    <a:pt x="4154" y="730"/>
                  </a:cubicBezTo>
                  <a:cubicBezTo>
                    <a:pt x="4178" y="730"/>
                    <a:pt x="4189" y="706"/>
                    <a:pt x="4166" y="694"/>
                  </a:cubicBezTo>
                  <a:cubicBezTo>
                    <a:pt x="3606" y="421"/>
                    <a:pt x="2951" y="242"/>
                    <a:pt x="2320" y="230"/>
                  </a:cubicBezTo>
                  <a:cubicBezTo>
                    <a:pt x="2147" y="223"/>
                    <a:pt x="1981" y="221"/>
                    <a:pt x="1820" y="221"/>
                  </a:cubicBezTo>
                  <a:cubicBezTo>
                    <a:pt x="1737" y="221"/>
                    <a:pt x="1655" y="222"/>
                    <a:pt x="1575" y="222"/>
                  </a:cubicBezTo>
                  <a:cubicBezTo>
                    <a:pt x="1054" y="222"/>
                    <a:pt x="566" y="208"/>
                    <a:pt x="10" y="4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2" name="Google Shape;3519;p4">
              <a:extLst>
                <a:ext uri="{FF2B5EF4-FFF2-40B4-BE49-F238E27FC236}">
                  <a16:creationId xmlns:a16="http://schemas.microsoft.com/office/drawing/2014/main" id="{510F25EB-DF80-90EC-742C-ECB08C5B3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25" y="3055575"/>
              <a:ext cx="105400" cy="15500"/>
            </a:xfrm>
            <a:custGeom>
              <a:avLst/>
              <a:gdLst>
                <a:gd name="T0" fmla="*/ 375000 w 4216"/>
                <a:gd name="T1" fmla="*/ 375000 h 620"/>
                <a:gd name="T2" fmla="*/ 187500 w 4216"/>
                <a:gd name="T3" fmla="*/ 937500 h 620"/>
                <a:gd name="T4" fmla="*/ 65125000 w 4216"/>
                <a:gd name="T5" fmla="*/ 9671875 h 620"/>
                <a:gd name="T6" fmla="*/ 65296875 w 4216"/>
                <a:gd name="T7" fmla="*/ 8937500 h 620"/>
                <a:gd name="T8" fmla="*/ 375000 w 4216"/>
                <a:gd name="T9" fmla="*/ 37500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6" h="620" extrusionOk="0">
                  <a:moveTo>
                    <a:pt x="24" y="24"/>
                  </a:moveTo>
                  <a:cubicBezTo>
                    <a:pt x="0" y="36"/>
                    <a:pt x="0" y="60"/>
                    <a:pt x="12" y="60"/>
                  </a:cubicBezTo>
                  <a:cubicBezTo>
                    <a:pt x="1334" y="512"/>
                    <a:pt x="2798" y="286"/>
                    <a:pt x="4168" y="619"/>
                  </a:cubicBezTo>
                  <a:cubicBezTo>
                    <a:pt x="4191" y="619"/>
                    <a:pt x="4215" y="584"/>
                    <a:pt x="4179" y="572"/>
                  </a:cubicBezTo>
                  <a:cubicBezTo>
                    <a:pt x="2917" y="0"/>
                    <a:pt x="1370" y="298"/>
                    <a:pt x="24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3" name="Google Shape;3520;p4">
              <a:extLst>
                <a:ext uri="{FF2B5EF4-FFF2-40B4-BE49-F238E27FC236}">
                  <a16:creationId xmlns:a16="http://schemas.microsoft.com/office/drawing/2014/main" id="{60D5D35A-D61F-BB67-F1F8-207739DC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225" y="3055275"/>
              <a:ext cx="41150" cy="9075"/>
            </a:xfrm>
            <a:custGeom>
              <a:avLst/>
              <a:gdLst>
                <a:gd name="T0" fmla="*/ 375000 w 1646"/>
                <a:gd name="T1" fmla="*/ 0 h 363"/>
                <a:gd name="T2" fmla="*/ 203125 w 1646"/>
                <a:gd name="T3" fmla="*/ 562500 h 363"/>
                <a:gd name="T4" fmla="*/ 25125000 w 1646"/>
                <a:gd name="T5" fmla="*/ 5578125 h 363"/>
                <a:gd name="T6" fmla="*/ 25421875 w 1646"/>
                <a:gd name="T7" fmla="*/ 5656250 h 363"/>
                <a:gd name="T8" fmla="*/ 25312500 w 1646"/>
                <a:gd name="T9" fmla="*/ 5390625 h 363"/>
                <a:gd name="T10" fmla="*/ 375000 w 1646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6" h="363" extrusionOk="0">
                  <a:moveTo>
                    <a:pt x="24" y="0"/>
                  </a:moveTo>
                  <a:cubicBezTo>
                    <a:pt x="13" y="0"/>
                    <a:pt x="1" y="36"/>
                    <a:pt x="13" y="36"/>
                  </a:cubicBezTo>
                  <a:cubicBezTo>
                    <a:pt x="536" y="167"/>
                    <a:pt x="1072" y="238"/>
                    <a:pt x="1608" y="357"/>
                  </a:cubicBezTo>
                  <a:cubicBezTo>
                    <a:pt x="1615" y="361"/>
                    <a:pt x="1622" y="362"/>
                    <a:pt x="1627" y="362"/>
                  </a:cubicBezTo>
                  <a:cubicBezTo>
                    <a:pt x="1641" y="362"/>
                    <a:pt x="1645" y="354"/>
                    <a:pt x="1620" y="345"/>
                  </a:cubicBezTo>
                  <a:cubicBezTo>
                    <a:pt x="1132" y="167"/>
                    <a:pt x="54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4" name="Google Shape;3521;p4">
              <a:extLst>
                <a:ext uri="{FF2B5EF4-FFF2-40B4-BE49-F238E27FC236}">
                  <a16:creationId xmlns:a16="http://schemas.microsoft.com/office/drawing/2014/main" id="{5DFCEF11-9590-6A89-22D2-F2EEB3A6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875" y="3049600"/>
              <a:ext cx="39900" cy="9850"/>
            </a:xfrm>
            <a:custGeom>
              <a:avLst/>
              <a:gdLst>
                <a:gd name="T0" fmla="*/ 562500 w 1596"/>
                <a:gd name="T1" fmla="*/ 15625 h 394"/>
                <a:gd name="T2" fmla="*/ 562500 w 1596"/>
                <a:gd name="T3" fmla="*/ 578125 h 394"/>
                <a:gd name="T4" fmla="*/ 12843750 w 1596"/>
                <a:gd name="T5" fmla="*/ 2812500 h 394"/>
                <a:gd name="T6" fmla="*/ 24937500 w 1596"/>
                <a:gd name="T7" fmla="*/ 6156250 h 394"/>
                <a:gd name="T8" fmla="*/ 562500 w 1596"/>
                <a:gd name="T9" fmla="*/ 15625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6" h="394" extrusionOk="0">
                  <a:moveTo>
                    <a:pt x="36" y="1"/>
                  </a:moveTo>
                  <a:cubicBezTo>
                    <a:pt x="0" y="1"/>
                    <a:pt x="0" y="37"/>
                    <a:pt x="36" y="37"/>
                  </a:cubicBezTo>
                  <a:cubicBezTo>
                    <a:pt x="298" y="96"/>
                    <a:pt x="572" y="108"/>
                    <a:pt x="822" y="180"/>
                  </a:cubicBezTo>
                  <a:cubicBezTo>
                    <a:pt x="1072" y="239"/>
                    <a:pt x="1334" y="334"/>
                    <a:pt x="1596" y="394"/>
                  </a:cubicBezTo>
                  <a:cubicBezTo>
                    <a:pt x="1155" y="168"/>
                    <a:pt x="536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5" name="Google Shape;3522;p4">
              <a:extLst>
                <a:ext uri="{FF2B5EF4-FFF2-40B4-BE49-F238E27FC236}">
                  <a16:creationId xmlns:a16="http://schemas.microsoft.com/office/drawing/2014/main" id="{3819D08A-9A6D-FC02-EC83-478F1D30E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775" y="3044850"/>
              <a:ext cx="37725" cy="8025"/>
            </a:xfrm>
            <a:custGeom>
              <a:avLst/>
              <a:gdLst>
                <a:gd name="T0" fmla="*/ 3250000 w 1509"/>
                <a:gd name="T1" fmla="*/ 15625 h 321"/>
                <a:gd name="T2" fmla="*/ 187500 w 1509"/>
                <a:gd name="T3" fmla="*/ 187500 h 321"/>
                <a:gd name="T4" fmla="*/ 187500 w 1509"/>
                <a:gd name="T5" fmla="*/ 750000 h 321"/>
                <a:gd name="T6" fmla="*/ 10609375 w 1509"/>
                <a:gd name="T7" fmla="*/ 2046875 h 321"/>
                <a:gd name="T8" fmla="*/ 23437500 w 1509"/>
                <a:gd name="T9" fmla="*/ 4843750 h 321"/>
                <a:gd name="T10" fmla="*/ 23484375 w 1509"/>
                <a:gd name="T11" fmla="*/ 5000000 h 321"/>
                <a:gd name="T12" fmla="*/ 23437500 w 1509"/>
                <a:gd name="T13" fmla="*/ 4656250 h 321"/>
                <a:gd name="T14" fmla="*/ 3250000 w 1509"/>
                <a:gd name="T15" fmla="*/ 15625 h 3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09" h="321" extrusionOk="0">
                  <a:moveTo>
                    <a:pt x="208" y="1"/>
                  </a:moveTo>
                  <a:cubicBezTo>
                    <a:pt x="142" y="1"/>
                    <a:pt x="76" y="4"/>
                    <a:pt x="12" y="12"/>
                  </a:cubicBezTo>
                  <a:cubicBezTo>
                    <a:pt x="0" y="12"/>
                    <a:pt x="0" y="48"/>
                    <a:pt x="12" y="48"/>
                  </a:cubicBezTo>
                  <a:cubicBezTo>
                    <a:pt x="238" y="108"/>
                    <a:pt x="453" y="108"/>
                    <a:pt x="679" y="131"/>
                  </a:cubicBezTo>
                  <a:cubicBezTo>
                    <a:pt x="953" y="179"/>
                    <a:pt x="1238" y="239"/>
                    <a:pt x="1500" y="310"/>
                  </a:cubicBezTo>
                  <a:cubicBezTo>
                    <a:pt x="1500" y="317"/>
                    <a:pt x="1501" y="320"/>
                    <a:pt x="1503" y="320"/>
                  </a:cubicBezTo>
                  <a:cubicBezTo>
                    <a:pt x="1505" y="320"/>
                    <a:pt x="1508" y="306"/>
                    <a:pt x="1500" y="298"/>
                  </a:cubicBezTo>
                  <a:cubicBezTo>
                    <a:pt x="1109" y="154"/>
                    <a:pt x="637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6" name="Google Shape;3523;p4">
              <a:extLst>
                <a:ext uri="{FF2B5EF4-FFF2-40B4-BE49-F238E27FC236}">
                  <a16:creationId xmlns:a16="http://schemas.microsoft.com/office/drawing/2014/main" id="{ABAEAF77-1406-5D29-5EC1-8B49D439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350" y="3033975"/>
              <a:ext cx="71950" cy="15650"/>
            </a:xfrm>
            <a:custGeom>
              <a:avLst/>
              <a:gdLst>
                <a:gd name="T0" fmla="*/ 484375 w 2878"/>
                <a:gd name="T1" fmla="*/ 0 h 626"/>
                <a:gd name="T2" fmla="*/ 312500 w 2878"/>
                <a:gd name="T3" fmla="*/ 1031250 h 626"/>
                <a:gd name="T4" fmla="*/ 44953125 w 2878"/>
                <a:gd name="T5" fmla="*/ 8109375 h 626"/>
                <a:gd name="T6" fmla="*/ 44953125 w 2878"/>
                <a:gd name="T7" fmla="*/ 7921875 h 626"/>
                <a:gd name="T8" fmla="*/ 25234375 w 2878"/>
                <a:gd name="T9" fmla="*/ 5125000 h 626"/>
                <a:gd name="T10" fmla="*/ 687500 w 2878"/>
                <a:gd name="T11" fmla="*/ 109375 h 626"/>
                <a:gd name="T12" fmla="*/ 484375 w 2878"/>
                <a:gd name="T13" fmla="*/ 0 h 6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8" h="626" extrusionOk="0">
                  <a:moveTo>
                    <a:pt x="31" y="0"/>
                  </a:moveTo>
                  <a:cubicBezTo>
                    <a:pt x="13" y="0"/>
                    <a:pt x="0" y="37"/>
                    <a:pt x="20" y="66"/>
                  </a:cubicBezTo>
                  <a:cubicBezTo>
                    <a:pt x="782" y="626"/>
                    <a:pt x="1996" y="376"/>
                    <a:pt x="2877" y="519"/>
                  </a:cubicBezTo>
                  <a:lnTo>
                    <a:pt x="2877" y="507"/>
                  </a:lnTo>
                  <a:cubicBezTo>
                    <a:pt x="2461" y="376"/>
                    <a:pt x="2044" y="364"/>
                    <a:pt x="1615" y="328"/>
                  </a:cubicBezTo>
                  <a:cubicBezTo>
                    <a:pt x="1056" y="281"/>
                    <a:pt x="591" y="162"/>
                    <a:pt x="44" y="7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7" name="Google Shape;3524;p4">
              <a:extLst>
                <a:ext uri="{FF2B5EF4-FFF2-40B4-BE49-F238E27FC236}">
                  <a16:creationId xmlns:a16="http://schemas.microsoft.com/office/drawing/2014/main" id="{94A899AD-4C1C-73CE-49E1-53A36FF0E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575" y="3010875"/>
              <a:ext cx="176425" cy="22075"/>
            </a:xfrm>
            <a:custGeom>
              <a:avLst/>
              <a:gdLst>
                <a:gd name="T0" fmla="*/ 718750 w 7057"/>
                <a:gd name="T1" fmla="*/ 15625 h 883"/>
                <a:gd name="T2" fmla="*/ 687500 w 7057"/>
                <a:gd name="T3" fmla="*/ 1156250 h 883"/>
                <a:gd name="T4" fmla="*/ 8906250 w 7057"/>
                <a:gd name="T5" fmla="*/ 2546875 h 883"/>
                <a:gd name="T6" fmla="*/ 19343750 w 7057"/>
                <a:gd name="T7" fmla="*/ 2062500 h 883"/>
                <a:gd name="T8" fmla="*/ 20406250 w 7057"/>
                <a:gd name="T9" fmla="*/ 2078125 h 883"/>
                <a:gd name="T10" fmla="*/ 49250000 w 7057"/>
                <a:gd name="T11" fmla="*/ 8031250 h 883"/>
                <a:gd name="T12" fmla="*/ 102250000 w 7057"/>
                <a:gd name="T13" fmla="*/ 13796875 h 883"/>
                <a:gd name="T14" fmla="*/ 110265625 w 7057"/>
                <a:gd name="T15" fmla="*/ 13609375 h 883"/>
                <a:gd name="T16" fmla="*/ 49437500 w 7057"/>
                <a:gd name="T17" fmla="*/ 6546875 h 883"/>
                <a:gd name="T18" fmla="*/ 23015625 w 7057"/>
                <a:gd name="T19" fmla="*/ 593750 h 883"/>
                <a:gd name="T20" fmla="*/ 18125000 w 7057"/>
                <a:gd name="T21" fmla="*/ 312500 h 883"/>
                <a:gd name="T22" fmla="*/ 7765625 w 7057"/>
                <a:gd name="T23" fmla="*/ 640625 h 883"/>
                <a:gd name="T24" fmla="*/ 875000 w 7057"/>
                <a:gd name="T25" fmla="*/ 31250 h 883"/>
                <a:gd name="T26" fmla="*/ 718750 w 7057"/>
                <a:gd name="T27" fmla="*/ 15625 h 8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57" h="883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29" y="144"/>
                    <a:pt x="400" y="163"/>
                    <a:pt x="570" y="163"/>
                  </a:cubicBezTo>
                  <a:cubicBezTo>
                    <a:pt x="784" y="163"/>
                    <a:pt x="998" y="132"/>
                    <a:pt x="1238" y="132"/>
                  </a:cubicBezTo>
                  <a:cubicBezTo>
                    <a:pt x="1261" y="132"/>
                    <a:pt x="1283" y="133"/>
                    <a:pt x="1306" y="133"/>
                  </a:cubicBezTo>
                  <a:cubicBezTo>
                    <a:pt x="1902" y="169"/>
                    <a:pt x="2556" y="407"/>
                    <a:pt x="3152" y="514"/>
                  </a:cubicBezTo>
                  <a:cubicBezTo>
                    <a:pt x="4279" y="721"/>
                    <a:pt x="5415" y="883"/>
                    <a:pt x="6544" y="883"/>
                  </a:cubicBezTo>
                  <a:cubicBezTo>
                    <a:pt x="6715" y="883"/>
                    <a:pt x="6886" y="879"/>
                    <a:pt x="7057" y="871"/>
                  </a:cubicBezTo>
                  <a:cubicBezTo>
                    <a:pt x="5747" y="764"/>
                    <a:pt x="4461" y="693"/>
                    <a:pt x="3164" y="419"/>
                  </a:cubicBezTo>
                  <a:cubicBezTo>
                    <a:pt x="2592" y="300"/>
                    <a:pt x="2032" y="109"/>
                    <a:pt x="1473" y="38"/>
                  </a:cubicBezTo>
                  <a:cubicBezTo>
                    <a:pt x="1368" y="25"/>
                    <a:pt x="1264" y="20"/>
                    <a:pt x="1160" y="20"/>
                  </a:cubicBezTo>
                  <a:cubicBezTo>
                    <a:pt x="939" y="20"/>
                    <a:pt x="718" y="41"/>
                    <a:pt x="497" y="41"/>
                  </a:cubicBezTo>
                  <a:cubicBezTo>
                    <a:pt x="351" y="41"/>
                    <a:pt x="204" y="32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0" name="Google Shape;3525;p4">
              <a:extLst>
                <a:ext uri="{FF2B5EF4-FFF2-40B4-BE49-F238E27FC236}">
                  <a16:creationId xmlns:a16="http://schemas.microsoft.com/office/drawing/2014/main" id="{3968D0E5-5D02-46BF-80C6-6F1742CD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075" y="3007050"/>
              <a:ext cx="22950" cy="1975"/>
            </a:xfrm>
            <a:custGeom>
              <a:avLst/>
              <a:gdLst>
                <a:gd name="T0" fmla="*/ 8875000 w 918"/>
                <a:gd name="T1" fmla="*/ 0 h 79"/>
                <a:gd name="T2" fmla="*/ 375000 w 918"/>
                <a:gd name="T3" fmla="*/ 375000 h 79"/>
                <a:gd name="T4" fmla="*/ 375000 w 918"/>
                <a:gd name="T5" fmla="*/ 937500 h 79"/>
                <a:gd name="T6" fmla="*/ 8671875 w 918"/>
                <a:gd name="T7" fmla="*/ 1234375 h 79"/>
                <a:gd name="T8" fmla="*/ 13953125 w 918"/>
                <a:gd name="T9" fmla="*/ 937500 h 79"/>
                <a:gd name="T10" fmla="*/ 13953125 w 918"/>
                <a:gd name="T11" fmla="*/ 375000 h 79"/>
                <a:gd name="T12" fmla="*/ 8875000 w 918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79" extrusionOk="0">
                  <a:moveTo>
                    <a:pt x="568" y="0"/>
                  </a:moveTo>
                  <a:cubicBezTo>
                    <a:pt x="384" y="0"/>
                    <a:pt x="195" y="17"/>
                    <a:pt x="24" y="24"/>
                  </a:cubicBezTo>
                  <a:cubicBezTo>
                    <a:pt x="0" y="24"/>
                    <a:pt x="0" y="60"/>
                    <a:pt x="24" y="60"/>
                  </a:cubicBezTo>
                  <a:cubicBezTo>
                    <a:pt x="191" y="67"/>
                    <a:pt x="375" y="79"/>
                    <a:pt x="555" y="79"/>
                  </a:cubicBezTo>
                  <a:cubicBezTo>
                    <a:pt x="671" y="79"/>
                    <a:pt x="786" y="74"/>
                    <a:pt x="893" y="60"/>
                  </a:cubicBezTo>
                  <a:cubicBezTo>
                    <a:pt x="917" y="60"/>
                    <a:pt x="917" y="24"/>
                    <a:pt x="893" y="24"/>
                  </a:cubicBezTo>
                  <a:cubicBezTo>
                    <a:pt x="790" y="6"/>
                    <a:pt x="680" y="0"/>
                    <a:pt x="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1" name="Google Shape;3526;p4">
              <a:extLst>
                <a:ext uri="{FF2B5EF4-FFF2-40B4-BE49-F238E27FC236}">
                  <a16:creationId xmlns:a16="http://schemas.microsoft.com/office/drawing/2014/main" id="{640C45DC-FD27-E63D-524D-C0342462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525" y="3002825"/>
              <a:ext cx="23775" cy="3925"/>
            </a:xfrm>
            <a:custGeom>
              <a:avLst/>
              <a:gdLst>
                <a:gd name="T0" fmla="*/ 500000 w 951"/>
                <a:gd name="T1" fmla="*/ 0 h 157"/>
                <a:gd name="T2" fmla="*/ 328125 w 951"/>
                <a:gd name="T3" fmla="*/ 593750 h 157"/>
                <a:gd name="T4" fmla="*/ 10593750 w 951"/>
                <a:gd name="T5" fmla="*/ 2437500 h 157"/>
                <a:gd name="T6" fmla="*/ 14656250 w 951"/>
                <a:gd name="T7" fmla="*/ 1906250 h 157"/>
                <a:gd name="T8" fmla="*/ 14656250 w 951"/>
                <a:gd name="T9" fmla="*/ 1156250 h 157"/>
                <a:gd name="T10" fmla="*/ 12140625 w 951"/>
                <a:gd name="T11" fmla="*/ 906250 h 157"/>
                <a:gd name="T12" fmla="*/ 8703125 w 951"/>
                <a:gd name="T13" fmla="*/ 1015625 h 157"/>
                <a:gd name="T14" fmla="*/ 7593750 w 951"/>
                <a:gd name="T15" fmla="*/ 968750 h 157"/>
                <a:gd name="T16" fmla="*/ 703125 w 951"/>
                <a:gd name="T17" fmla="*/ 46875 h 157"/>
                <a:gd name="T18" fmla="*/ 500000 w 951"/>
                <a:gd name="T19" fmla="*/ 0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1" h="157" extrusionOk="0">
                  <a:moveTo>
                    <a:pt x="32" y="0"/>
                  </a:moveTo>
                  <a:cubicBezTo>
                    <a:pt x="7" y="0"/>
                    <a:pt x="1" y="28"/>
                    <a:pt x="21" y="38"/>
                  </a:cubicBezTo>
                  <a:cubicBezTo>
                    <a:pt x="215" y="97"/>
                    <a:pt x="456" y="156"/>
                    <a:pt x="678" y="156"/>
                  </a:cubicBezTo>
                  <a:cubicBezTo>
                    <a:pt x="770" y="156"/>
                    <a:pt x="858" y="146"/>
                    <a:pt x="938" y="122"/>
                  </a:cubicBezTo>
                  <a:cubicBezTo>
                    <a:pt x="950" y="122"/>
                    <a:pt x="950" y="86"/>
                    <a:pt x="938" y="74"/>
                  </a:cubicBezTo>
                  <a:cubicBezTo>
                    <a:pt x="883" y="61"/>
                    <a:pt x="830" y="58"/>
                    <a:pt x="777" y="58"/>
                  </a:cubicBezTo>
                  <a:cubicBezTo>
                    <a:pt x="704" y="58"/>
                    <a:pt x="631" y="65"/>
                    <a:pt x="557" y="65"/>
                  </a:cubicBezTo>
                  <a:cubicBezTo>
                    <a:pt x="533" y="65"/>
                    <a:pt x="510" y="64"/>
                    <a:pt x="486" y="62"/>
                  </a:cubicBezTo>
                  <a:cubicBezTo>
                    <a:pt x="343" y="38"/>
                    <a:pt x="188" y="27"/>
                    <a:pt x="45" y="3"/>
                  </a:cubicBezTo>
                  <a:cubicBezTo>
                    <a:pt x="40" y="1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2" name="Google Shape;3527;p4">
              <a:extLst>
                <a:ext uri="{FF2B5EF4-FFF2-40B4-BE49-F238E27FC236}">
                  <a16:creationId xmlns:a16="http://schemas.microsoft.com/office/drawing/2014/main" id="{BCDBF1CC-7F61-1C08-1185-BDC96C944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225" y="2998625"/>
              <a:ext cx="20700" cy="3375"/>
            </a:xfrm>
            <a:custGeom>
              <a:avLst/>
              <a:gdLst>
                <a:gd name="T0" fmla="*/ 453125 w 828"/>
                <a:gd name="T1" fmla="*/ 15625 h 135"/>
                <a:gd name="T2" fmla="*/ 468750 w 828"/>
                <a:gd name="T3" fmla="*/ 625000 h 135"/>
                <a:gd name="T4" fmla="*/ 9125000 w 828"/>
                <a:gd name="T5" fmla="*/ 2093750 h 135"/>
                <a:gd name="T6" fmla="*/ 12750000 w 828"/>
                <a:gd name="T7" fmla="*/ 1546875 h 135"/>
                <a:gd name="T8" fmla="*/ 12750000 w 828"/>
                <a:gd name="T9" fmla="*/ 1000000 h 135"/>
                <a:gd name="T10" fmla="*/ 10203125 w 828"/>
                <a:gd name="T11" fmla="*/ 687500 h 135"/>
                <a:gd name="T12" fmla="*/ 6796875 w 828"/>
                <a:gd name="T13" fmla="*/ 812500 h 135"/>
                <a:gd name="T14" fmla="*/ 656250 w 828"/>
                <a:gd name="T15" fmla="*/ 62500 h 135"/>
                <a:gd name="T16" fmla="*/ 453125 w 828"/>
                <a:gd name="T17" fmla="*/ 1562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135" extrusionOk="0">
                  <a:moveTo>
                    <a:pt x="29" y="1"/>
                  </a:moveTo>
                  <a:cubicBezTo>
                    <a:pt x="11" y="1"/>
                    <a:pt x="1" y="20"/>
                    <a:pt x="30" y="40"/>
                  </a:cubicBezTo>
                  <a:cubicBezTo>
                    <a:pt x="196" y="81"/>
                    <a:pt x="397" y="134"/>
                    <a:pt x="584" y="134"/>
                  </a:cubicBezTo>
                  <a:cubicBezTo>
                    <a:pt x="665" y="134"/>
                    <a:pt x="744" y="124"/>
                    <a:pt x="816" y="99"/>
                  </a:cubicBezTo>
                  <a:cubicBezTo>
                    <a:pt x="828" y="99"/>
                    <a:pt x="828" y="64"/>
                    <a:pt x="816" y="64"/>
                  </a:cubicBezTo>
                  <a:cubicBezTo>
                    <a:pt x="765" y="48"/>
                    <a:pt x="709" y="44"/>
                    <a:pt x="653" y="44"/>
                  </a:cubicBezTo>
                  <a:cubicBezTo>
                    <a:pt x="579" y="44"/>
                    <a:pt x="503" y="52"/>
                    <a:pt x="435" y="52"/>
                  </a:cubicBezTo>
                  <a:cubicBezTo>
                    <a:pt x="292" y="28"/>
                    <a:pt x="173" y="16"/>
                    <a:pt x="42" y="4"/>
                  </a:cubicBezTo>
                  <a:cubicBezTo>
                    <a:pt x="38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3" name="Google Shape;3528;p4">
              <a:extLst>
                <a:ext uri="{FF2B5EF4-FFF2-40B4-BE49-F238E27FC236}">
                  <a16:creationId xmlns:a16="http://schemas.microsoft.com/office/drawing/2014/main" id="{0180A1EE-A477-B330-4D69-73C22AED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525" y="2985750"/>
              <a:ext cx="155700" cy="24900"/>
            </a:xfrm>
            <a:custGeom>
              <a:avLst/>
              <a:gdLst>
                <a:gd name="T0" fmla="*/ 16968750 w 6228"/>
                <a:gd name="T1" fmla="*/ 15625 h 996"/>
                <a:gd name="T2" fmla="*/ 187500 w 6228"/>
                <a:gd name="T3" fmla="*/ 1406250 h 996"/>
                <a:gd name="T4" fmla="*/ 375000 w 6228"/>
                <a:gd name="T5" fmla="*/ 1968750 h 996"/>
                <a:gd name="T6" fmla="*/ 5109375 w 6228"/>
                <a:gd name="T7" fmla="*/ 1859375 h 996"/>
                <a:gd name="T8" fmla="*/ 96750000 w 6228"/>
                <a:gd name="T9" fmla="*/ 15546875 h 996"/>
                <a:gd name="T10" fmla="*/ 96750000 w 6228"/>
                <a:gd name="T11" fmla="*/ 14437500 h 996"/>
                <a:gd name="T12" fmla="*/ 16968750 w 6228"/>
                <a:gd name="T13" fmla="*/ 15625 h 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28" h="996" extrusionOk="0">
                  <a:moveTo>
                    <a:pt x="1086" y="1"/>
                  </a:moveTo>
                  <a:cubicBezTo>
                    <a:pt x="724" y="1"/>
                    <a:pt x="365" y="28"/>
                    <a:pt x="12" y="90"/>
                  </a:cubicBezTo>
                  <a:cubicBezTo>
                    <a:pt x="0" y="90"/>
                    <a:pt x="0" y="126"/>
                    <a:pt x="24" y="126"/>
                  </a:cubicBezTo>
                  <a:cubicBezTo>
                    <a:pt x="126" y="122"/>
                    <a:pt x="227" y="119"/>
                    <a:pt x="327" y="119"/>
                  </a:cubicBezTo>
                  <a:cubicBezTo>
                    <a:pt x="2341" y="119"/>
                    <a:pt x="4196" y="984"/>
                    <a:pt x="6192" y="995"/>
                  </a:cubicBezTo>
                  <a:cubicBezTo>
                    <a:pt x="6227" y="995"/>
                    <a:pt x="6227" y="936"/>
                    <a:pt x="6192" y="924"/>
                  </a:cubicBezTo>
                  <a:cubicBezTo>
                    <a:pt x="4572" y="600"/>
                    <a:pt x="2790" y="1"/>
                    <a:pt x="10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4" name="Google Shape;3529;p4">
              <a:extLst>
                <a:ext uri="{FF2B5EF4-FFF2-40B4-BE49-F238E27FC236}">
                  <a16:creationId xmlns:a16="http://schemas.microsoft.com/office/drawing/2014/main" id="{4B4F609C-9FA2-251D-0187-B16DCBD8B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75" y="3001850"/>
              <a:ext cx="68275" cy="10875"/>
            </a:xfrm>
            <a:custGeom>
              <a:avLst/>
              <a:gdLst>
                <a:gd name="T0" fmla="*/ 171875 w 2731"/>
                <a:gd name="T1" fmla="*/ 15625 h 435"/>
                <a:gd name="T2" fmla="*/ 250000 w 2731"/>
                <a:gd name="T3" fmla="*/ 93750 h 435"/>
                <a:gd name="T4" fmla="*/ 171875 w 2731"/>
                <a:gd name="T5" fmla="*/ 15625 h 435"/>
                <a:gd name="T6" fmla="*/ 250000 w 2731"/>
                <a:gd name="T7" fmla="*/ 93750 h 435"/>
                <a:gd name="T8" fmla="*/ 250000 w 2731"/>
                <a:gd name="T9" fmla="*/ 93750 h 435"/>
                <a:gd name="T10" fmla="*/ 42484375 w 2731"/>
                <a:gd name="T11" fmla="*/ 6796875 h 435"/>
                <a:gd name="T12" fmla="*/ 42484375 w 2731"/>
                <a:gd name="T13" fmla="*/ 6421875 h 435"/>
                <a:gd name="T14" fmla="*/ 250000 w 2731"/>
                <a:gd name="T15" fmla="*/ 93750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1" h="435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873" y="232"/>
                    <a:pt x="1838" y="363"/>
                    <a:pt x="2719" y="435"/>
                  </a:cubicBezTo>
                  <a:cubicBezTo>
                    <a:pt x="2731" y="435"/>
                    <a:pt x="2731" y="411"/>
                    <a:pt x="2719" y="411"/>
                  </a:cubicBezTo>
                  <a:cubicBezTo>
                    <a:pt x="1861" y="208"/>
                    <a:pt x="909" y="42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5" name="Google Shape;3530;p4">
              <a:extLst>
                <a:ext uri="{FF2B5EF4-FFF2-40B4-BE49-F238E27FC236}">
                  <a16:creationId xmlns:a16="http://schemas.microsoft.com/office/drawing/2014/main" id="{D05F6D50-1040-C94C-765A-A2BE89FD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3001100"/>
              <a:ext cx="131150" cy="26325"/>
            </a:xfrm>
            <a:custGeom>
              <a:avLst/>
              <a:gdLst>
                <a:gd name="T0" fmla="*/ 187500 w 5246"/>
                <a:gd name="T1" fmla="*/ 0 h 1053"/>
                <a:gd name="T2" fmla="*/ 187500 w 5246"/>
                <a:gd name="T3" fmla="*/ 187500 h 1053"/>
                <a:gd name="T4" fmla="*/ 44656250 w 5246"/>
                <a:gd name="T5" fmla="*/ 11718750 h 1053"/>
                <a:gd name="T6" fmla="*/ 61828125 w 5246"/>
                <a:gd name="T7" fmla="*/ 14406250 h 1053"/>
                <a:gd name="T8" fmla="*/ 65796875 w 5246"/>
                <a:gd name="T9" fmla="*/ 14390625 h 1053"/>
                <a:gd name="T10" fmla="*/ 80937500 w 5246"/>
                <a:gd name="T11" fmla="*/ 16375000 h 1053"/>
                <a:gd name="T12" fmla="*/ 81140625 w 5246"/>
                <a:gd name="T13" fmla="*/ 16437500 h 1053"/>
                <a:gd name="T14" fmla="*/ 81296875 w 5246"/>
                <a:gd name="T15" fmla="*/ 15265625 h 1053"/>
                <a:gd name="T16" fmla="*/ 70703125 w 5246"/>
                <a:gd name="T17" fmla="*/ 13406250 h 1053"/>
                <a:gd name="T18" fmla="*/ 64406250 w 5246"/>
                <a:gd name="T19" fmla="*/ 13421875 h 1053"/>
                <a:gd name="T20" fmla="*/ 42984375 w 5246"/>
                <a:gd name="T21" fmla="*/ 9859375 h 1053"/>
                <a:gd name="T22" fmla="*/ 187500 w 5246"/>
                <a:gd name="T23" fmla="*/ 0 h 10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46" h="1053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965" y="250"/>
                    <a:pt x="1953" y="381"/>
                    <a:pt x="2858" y="750"/>
                  </a:cubicBezTo>
                  <a:cubicBezTo>
                    <a:pt x="3227" y="907"/>
                    <a:pt x="3593" y="922"/>
                    <a:pt x="3957" y="922"/>
                  </a:cubicBezTo>
                  <a:cubicBezTo>
                    <a:pt x="4042" y="922"/>
                    <a:pt x="4127" y="921"/>
                    <a:pt x="4211" y="921"/>
                  </a:cubicBezTo>
                  <a:cubicBezTo>
                    <a:pt x="4536" y="921"/>
                    <a:pt x="4859" y="933"/>
                    <a:pt x="5180" y="1048"/>
                  </a:cubicBezTo>
                  <a:cubicBezTo>
                    <a:pt x="5184" y="1051"/>
                    <a:pt x="5188" y="1052"/>
                    <a:pt x="5193" y="1052"/>
                  </a:cubicBezTo>
                  <a:cubicBezTo>
                    <a:pt x="5223" y="1052"/>
                    <a:pt x="5245" y="987"/>
                    <a:pt x="5203" y="977"/>
                  </a:cubicBezTo>
                  <a:cubicBezTo>
                    <a:pt x="4965" y="893"/>
                    <a:pt x="4775" y="858"/>
                    <a:pt x="4525" y="858"/>
                  </a:cubicBezTo>
                  <a:cubicBezTo>
                    <a:pt x="4384" y="858"/>
                    <a:pt x="4251" y="859"/>
                    <a:pt x="4122" y="859"/>
                  </a:cubicBezTo>
                  <a:cubicBezTo>
                    <a:pt x="3650" y="859"/>
                    <a:pt x="3237" y="837"/>
                    <a:pt x="2751" y="631"/>
                  </a:cubicBezTo>
                  <a:cubicBezTo>
                    <a:pt x="1905" y="274"/>
                    <a:pt x="917" y="155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6" name="Google Shape;3531;p4">
              <a:extLst>
                <a:ext uri="{FF2B5EF4-FFF2-40B4-BE49-F238E27FC236}">
                  <a16:creationId xmlns:a16="http://schemas.microsoft.com/office/drawing/2014/main" id="{4EC63D29-C50E-847F-C4B8-D831137EF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075" y="3015200"/>
              <a:ext cx="58625" cy="6750"/>
            </a:xfrm>
            <a:custGeom>
              <a:avLst/>
              <a:gdLst>
                <a:gd name="T0" fmla="*/ 46875 w 2345"/>
                <a:gd name="T1" fmla="*/ 328125 h 270"/>
                <a:gd name="T2" fmla="*/ 171875 w 2345"/>
                <a:gd name="T3" fmla="*/ 500000 h 270"/>
                <a:gd name="T4" fmla="*/ 46875 w 2345"/>
                <a:gd name="T5" fmla="*/ 328125 h 270"/>
                <a:gd name="T6" fmla="*/ 9328125 w 2345"/>
                <a:gd name="T7" fmla="*/ 15625 h 270"/>
                <a:gd name="T8" fmla="*/ 171875 w 2345"/>
                <a:gd name="T9" fmla="*/ 500000 h 270"/>
                <a:gd name="T10" fmla="*/ 18031250 w 2345"/>
                <a:gd name="T11" fmla="*/ 1421875 h 270"/>
                <a:gd name="T12" fmla="*/ 27156250 w 2345"/>
                <a:gd name="T13" fmla="*/ 2546875 h 270"/>
                <a:gd name="T14" fmla="*/ 33375000 w 2345"/>
                <a:gd name="T15" fmla="*/ 3906250 h 270"/>
                <a:gd name="T16" fmla="*/ 33843750 w 2345"/>
                <a:gd name="T17" fmla="*/ 3843750 h 270"/>
                <a:gd name="T18" fmla="*/ 33843750 w 2345"/>
                <a:gd name="T19" fmla="*/ 3843750 h 270"/>
                <a:gd name="T20" fmla="*/ 33843750 w 2345"/>
                <a:gd name="T21" fmla="*/ 4218750 h 270"/>
                <a:gd name="T22" fmla="*/ 36078125 w 2345"/>
                <a:gd name="T23" fmla="*/ 4218750 h 270"/>
                <a:gd name="T24" fmla="*/ 36078125 w 2345"/>
                <a:gd name="T25" fmla="*/ 3281250 h 270"/>
                <a:gd name="T26" fmla="*/ 9328125 w 2345"/>
                <a:gd name="T27" fmla="*/ 15625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5" h="270" extrusionOk="0">
                  <a:moveTo>
                    <a:pt x="3" y="21"/>
                  </a:moveTo>
                  <a:cubicBezTo>
                    <a:pt x="1" y="21"/>
                    <a:pt x="3" y="32"/>
                    <a:pt x="11" y="32"/>
                  </a:cubicBezTo>
                  <a:cubicBezTo>
                    <a:pt x="7" y="24"/>
                    <a:pt x="5" y="21"/>
                    <a:pt x="3" y="21"/>
                  </a:cubicBezTo>
                  <a:close/>
                  <a:moveTo>
                    <a:pt x="597" y="1"/>
                  </a:moveTo>
                  <a:cubicBezTo>
                    <a:pt x="402" y="1"/>
                    <a:pt x="207" y="11"/>
                    <a:pt x="11" y="32"/>
                  </a:cubicBezTo>
                  <a:cubicBezTo>
                    <a:pt x="404" y="32"/>
                    <a:pt x="785" y="43"/>
                    <a:pt x="1154" y="91"/>
                  </a:cubicBezTo>
                  <a:cubicBezTo>
                    <a:pt x="1357" y="103"/>
                    <a:pt x="1547" y="127"/>
                    <a:pt x="1738" y="163"/>
                  </a:cubicBezTo>
                  <a:cubicBezTo>
                    <a:pt x="1822" y="173"/>
                    <a:pt x="2039" y="250"/>
                    <a:pt x="2136" y="250"/>
                  </a:cubicBezTo>
                  <a:cubicBezTo>
                    <a:pt x="2148" y="250"/>
                    <a:pt x="2158" y="249"/>
                    <a:pt x="2166" y="246"/>
                  </a:cubicBezTo>
                  <a:cubicBezTo>
                    <a:pt x="2166" y="246"/>
                    <a:pt x="2154" y="270"/>
                    <a:pt x="2166" y="270"/>
                  </a:cubicBezTo>
                  <a:lnTo>
                    <a:pt x="2309" y="270"/>
                  </a:lnTo>
                  <a:cubicBezTo>
                    <a:pt x="2333" y="270"/>
                    <a:pt x="2345" y="222"/>
                    <a:pt x="2309" y="210"/>
                  </a:cubicBezTo>
                  <a:cubicBezTo>
                    <a:pt x="1748" y="86"/>
                    <a:pt x="1174" y="1"/>
                    <a:pt x="5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7" name="Google Shape;3532;p4">
              <a:extLst>
                <a:ext uri="{FF2B5EF4-FFF2-40B4-BE49-F238E27FC236}">
                  <a16:creationId xmlns:a16="http://schemas.microsoft.com/office/drawing/2014/main" id="{9D6A9861-2BE2-D1FB-9418-2C4AF8960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3010625"/>
              <a:ext cx="46450" cy="5975"/>
            </a:xfrm>
            <a:custGeom>
              <a:avLst/>
              <a:gdLst>
                <a:gd name="T0" fmla="*/ 187500 w 1858"/>
                <a:gd name="T1" fmla="*/ 0 h 239"/>
                <a:gd name="T2" fmla="*/ 187500 w 1858"/>
                <a:gd name="T3" fmla="*/ 375000 h 239"/>
                <a:gd name="T4" fmla="*/ 28281250 w 1858"/>
                <a:gd name="T5" fmla="*/ 3718750 h 239"/>
                <a:gd name="T6" fmla="*/ 28281250 w 1858"/>
                <a:gd name="T7" fmla="*/ 2796875 h 239"/>
                <a:gd name="T8" fmla="*/ 187500 w 1858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8" h="239" extrusionOk="0">
                  <a:moveTo>
                    <a:pt x="12" y="0"/>
                  </a:moveTo>
                  <a:cubicBezTo>
                    <a:pt x="1" y="12"/>
                    <a:pt x="1" y="24"/>
                    <a:pt x="12" y="24"/>
                  </a:cubicBezTo>
                  <a:cubicBezTo>
                    <a:pt x="608" y="107"/>
                    <a:pt x="1215" y="167"/>
                    <a:pt x="1810" y="238"/>
                  </a:cubicBezTo>
                  <a:cubicBezTo>
                    <a:pt x="1858" y="238"/>
                    <a:pt x="1858" y="179"/>
                    <a:pt x="1810" y="179"/>
                  </a:cubicBezTo>
                  <a:cubicBezTo>
                    <a:pt x="1215" y="84"/>
                    <a:pt x="608" y="24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8" name="Google Shape;3533;p4">
              <a:extLst>
                <a:ext uri="{FF2B5EF4-FFF2-40B4-BE49-F238E27FC236}">
                  <a16:creationId xmlns:a16="http://schemas.microsoft.com/office/drawing/2014/main" id="{401DCBD1-E907-C5B5-41A3-20DAF5817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400" y="2961500"/>
              <a:ext cx="247075" cy="36650"/>
            </a:xfrm>
            <a:custGeom>
              <a:avLst/>
              <a:gdLst>
                <a:gd name="T0" fmla="*/ 750000 w 9883"/>
                <a:gd name="T1" fmla="*/ 15625 h 1466"/>
                <a:gd name="T2" fmla="*/ 750000 w 9883"/>
                <a:gd name="T3" fmla="*/ 937500 h 1466"/>
                <a:gd name="T4" fmla="*/ 82421875 w 9883"/>
                <a:gd name="T5" fmla="*/ 11921875 h 1466"/>
                <a:gd name="T6" fmla="*/ 113484375 w 9883"/>
                <a:gd name="T7" fmla="*/ 18796875 h 1466"/>
                <a:gd name="T8" fmla="*/ 154421875 w 9883"/>
                <a:gd name="T9" fmla="*/ 22890625 h 1466"/>
                <a:gd name="T10" fmla="*/ 154421875 w 9883"/>
                <a:gd name="T11" fmla="*/ 22515625 h 1466"/>
                <a:gd name="T12" fmla="*/ 124468750 w 9883"/>
                <a:gd name="T13" fmla="*/ 17500000 h 1466"/>
                <a:gd name="T14" fmla="*/ 97671875 w 9883"/>
                <a:gd name="T15" fmla="*/ 14890625 h 1466"/>
                <a:gd name="T16" fmla="*/ 84843750 w 9883"/>
                <a:gd name="T17" fmla="*/ 11171875 h 1466"/>
                <a:gd name="T18" fmla="*/ 750000 w 9883"/>
                <a:gd name="T19" fmla="*/ 15625 h 1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83" h="1466" extrusionOk="0">
                  <a:moveTo>
                    <a:pt x="48" y="1"/>
                  </a:moveTo>
                  <a:cubicBezTo>
                    <a:pt x="1" y="1"/>
                    <a:pt x="1" y="60"/>
                    <a:pt x="48" y="60"/>
                  </a:cubicBezTo>
                  <a:cubicBezTo>
                    <a:pt x="1775" y="298"/>
                    <a:pt x="3561" y="429"/>
                    <a:pt x="5275" y="763"/>
                  </a:cubicBezTo>
                  <a:cubicBezTo>
                    <a:pt x="5954" y="894"/>
                    <a:pt x="6561" y="1168"/>
                    <a:pt x="7263" y="1203"/>
                  </a:cubicBezTo>
                  <a:cubicBezTo>
                    <a:pt x="8168" y="1263"/>
                    <a:pt x="8990" y="1287"/>
                    <a:pt x="9883" y="1465"/>
                  </a:cubicBezTo>
                  <a:lnTo>
                    <a:pt x="9883" y="1441"/>
                  </a:lnTo>
                  <a:cubicBezTo>
                    <a:pt x="9252" y="1263"/>
                    <a:pt x="8621" y="1144"/>
                    <a:pt x="7966" y="1120"/>
                  </a:cubicBezTo>
                  <a:cubicBezTo>
                    <a:pt x="7359" y="1084"/>
                    <a:pt x="6859" y="1132"/>
                    <a:pt x="6251" y="953"/>
                  </a:cubicBezTo>
                  <a:cubicBezTo>
                    <a:pt x="5966" y="882"/>
                    <a:pt x="5716" y="775"/>
                    <a:pt x="5430" y="715"/>
                  </a:cubicBezTo>
                  <a:cubicBezTo>
                    <a:pt x="3680" y="310"/>
                    <a:pt x="1822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9" name="Google Shape;3534;p4">
              <a:extLst>
                <a:ext uri="{FF2B5EF4-FFF2-40B4-BE49-F238E27FC236}">
                  <a16:creationId xmlns:a16="http://schemas.microsoft.com/office/drawing/2014/main" id="{80F1DB14-20C1-856D-589D-3F82978B4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650" y="2926850"/>
              <a:ext cx="85950" cy="12650"/>
            </a:xfrm>
            <a:custGeom>
              <a:avLst/>
              <a:gdLst>
                <a:gd name="T0" fmla="*/ 78125 w 3438"/>
                <a:gd name="T1" fmla="*/ 0 h 506"/>
                <a:gd name="T2" fmla="*/ 125000 w 3438"/>
                <a:gd name="T3" fmla="*/ 93750 h 506"/>
                <a:gd name="T4" fmla="*/ 78125 w 3438"/>
                <a:gd name="T5" fmla="*/ 0 h 506"/>
                <a:gd name="T6" fmla="*/ 1578125 w 3438"/>
                <a:gd name="T7" fmla="*/ 78125 h 506"/>
                <a:gd name="T8" fmla="*/ 125000 w 3438"/>
                <a:gd name="T9" fmla="*/ 93750 h 506"/>
                <a:gd name="T10" fmla="*/ 53515625 w 3438"/>
                <a:gd name="T11" fmla="*/ 7906250 h 506"/>
                <a:gd name="T12" fmla="*/ 53515625 w 3438"/>
                <a:gd name="T13" fmla="*/ 7718750 h 506"/>
                <a:gd name="T14" fmla="*/ 1578125 w 3438"/>
                <a:gd name="T15" fmla="*/ 78125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38" h="506" extrusionOk="0">
                  <a:moveTo>
                    <a:pt x="5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8" y="2"/>
                    <a:pt x="7" y="0"/>
                    <a:pt x="5" y="0"/>
                  </a:cubicBezTo>
                  <a:close/>
                  <a:moveTo>
                    <a:pt x="101" y="5"/>
                  </a:moveTo>
                  <a:cubicBezTo>
                    <a:pt x="70" y="5"/>
                    <a:pt x="39" y="5"/>
                    <a:pt x="8" y="6"/>
                  </a:cubicBezTo>
                  <a:cubicBezTo>
                    <a:pt x="1115" y="268"/>
                    <a:pt x="2306" y="291"/>
                    <a:pt x="3425" y="506"/>
                  </a:cubicBezTo>
                  <a:cubicBezTo>
                    <a:pt x="3437" y="506"/>
                    <a:pt x="3437" y="494"/>
                    <a:pt x="3425" y="494"/>
                  </a:cubicBezTo>
                  <a:cubicBezTo>
                    <a:pt x="2384" y="204"/>
                    <a:pt x="1185" y="5"/>
                    <a:pt x="101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0" name="Google Shape;3535;p4">
              <a:extLst>
                <a:ext uri="{FF2B5EF4-FFF2-40B4-BE49-F238E27FC236}">
                  <a16:creationId xmlns:a16="http://schemas.microsoft.com/office/drawing/2014/main" id="{BA01ED5C-A867-CE7E-1A96-72EA8C692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300" y="2941850"/>
              <a:ext cx="161350" cy="26825"/>
            </a:xfrm>
            <a:custGeom>
              <a:avLst/>
              <a:gdLst>
                <a:gd name="T0" fmla="*/ 15625 w 6454"/>
                <a:gd name="T1" fmla="*/ 15625 h 1073"/>
                <a:gd name="T2" fmla="*/ 15625 w 6454"/>
                <a:gd name="T3" fmla="*/ 15625 h 1073"/>
                <a:gd name="T4" fmla="*/ 45593750 w 6454"/>
                <a:gd name="T5" fmla="*/ 9312500 h 1073"/>
                <a:gd name="T6" fmla="*/ 100281250 w 6454"/>
                <a:gd name="T7" fmla="*/ 16750000 h 1073"/>
                <a:gd name="T8" fmla="*/ 100281250 w 6454"/>
                <a:gd name="T9" fmla="*/ 15828125 h 1073"/>
                <a:gd name="T10" fmla="*/ 51921875 w 6454"/>
                <a:gd name="T11" fmla="*/ 9312500 h 1073"/>
                <a:gd name="T12" fmla="*/ 15625 w 6454"/>
                <a:gd name="T13" fmla="*/ 15625 h 10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1073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18"/>
                    <a:pt x="1941" y="465"/>
                    <a:pt x="2918" y="596"/>
                  </a:cubicBezTo>
                  <a:cubicBezTo>
                    <a:pt x="4073" y="763"/>
                    <a:pt x="5251" y="918"/>
                    <a:pt x="6418" y="1072"/>
                  </a:cubicBezTo>
                  <a:cubicBezTo>
                    <a:pt x="6454" y="1072"/>
                    <a:pt x="6454" y="1013"/>
                    <a:pt x="6418" y="1013"/>
                  </a:cubicBezTo>
                  <a:cubicBezTo>
                    <a:pt x="5394" y="858"/>
                    <a:pt x="4346" y="727"/>
                    <a:pt x="3323" y="596"/>
                  </a:cubicBezTo>
                  <a:cubicBezTo>
                    <a:pt x="2239" y="441"/>
                    <a:pt x="1048" y="382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1" name="Google Shape;3536;p4">
              <a:extLst>
                <a:ext uri="{FF2B5EF4-FFF2-40B4-BE49-F238E27FC236}">
                  <a16:creationId xmlns:a16="http://schemas.microsoft.com/office/drawing/2014/main" id="{3152F06F-03A5-D1F9-75E5-B4F79B22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600" y="2971325"/>
              <a:ext cx="66700" cy="5825"/>
            </a:xfrm>
            <a:custGeom>
              <a:avLst/>
              <a:gdLst>
                <a:gd name="T0" fmla="*/ 562500 w 2668"/>
                <a:gd name="T1" fmla="*/ 15625 h 233"/>
                <a:gd name="T2" fmla="*/ 562500 w 2668"/>
                <a:gd name="T3" fmla="*/ 562500 h 233"/>
                <a:gd name="T4" fmla="*/ 33234375 w 2668"/>
                <a:gd name="T5" fmla="*/ 3640625 h 233"/>
                <a:gd name="T6" fmla="*/ 41671875 w 2668"/>
                <a:gd name="T7" fmla="*/ 3359375 h 233"/>
                <a:gd name="T8" fmla="*/ 562500 w 2668"/>
                <a:gd name="T9" fmla="*/ 15625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8" h="233" extrusionOk="0">
                  <a:moveTo>
                    <a:pt x="36" y="1"/>
                  </a:moveTo>
                  <a:cubicBezTo>
                    <a:pt x="0" y="1"/>
                    <a:pt x="0" y="36"/>
                    <a:pt x="36" y="36"/>
                  </a:cubicBezTo>
                  <a:cubicBezTo>
                    <a:pt x="706" y="150"/>
                    <a:pt x="1429" y="233"/>
                    <a:pt x="2127" y="233"/>
                  </a:cubicBezTo>
                  <a:cubicBezTo>
                    <a:pt x="2309" y="233"/>
                    <a:pt x="2490" y="227"/>
                    <a:pt x="2667" y="215"/>
                  </a:cubicBezTo>
                  <a:cubicBezTo>
                    <a:pt x="1810" y="84"/>
                    <a:pt x="905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2" name="Google Shape;3537;p4">
              <a:extLst>
                <a:ext uri="{FF2B5EF4-FFF2-40B4-BE49-F238E27FC236}">
                  <a16:creationId xmlns:a16="http://schemas.microsoft.com/office/drawing/2014/main" id="{8D137F41-ADA3-A3E7-C0B8-81ACB867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250" y="2962100"/>
              <a:ext cx="108675" cy="11325"/>
            </a:xfrm>
            <a:custGeom>
              <a:avLst/>
              <a:gdLst>
                <a:gd name="T0" fmla="*/ 375000 w 4347"/>
                <a:gd name="T1" fmla="*/ 15625 h 453"/>
                <a:gd name="T2" fmla="*/ 375000 w 4347"/>
                <a:gd name="T3" fmla="*/ 375000 h 453"/>
                <a:gd name="T4" fmla="*/ 67546875 w 4347"/>
                <a:gd name="T5" fmla="*/ 7078125 h 453"/>
                <a:gd name="T6" fmla="*/ 67546875 w 4347"/>
                <a:gd name="T7" fmla="*/ 6328125 h 453"/>
                <a:gd name="T8" fmla="*/ 375000 w 4347"/>
                <a:gd name="T9" fmla="*/ 15625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7" h="453" extrusionOk="0">
                  <a:moveTo>
                    <a:pt x="24" y="1"/>
                  </a:moveTo>
                  <a:cubicBezTo>
                    <a:pt x="1" y="1"/>
                    <a:pt x="1" y="24"/>
                    <a:pt x="24" y="24"/>
                  </a:cubicBezTo>
                  <a:cubicBezTo>
                    <a:pt x="1453" y="203"/>
                    <a:pt x="2882" y="334"/>
                    <a:pt x="4323" y="453"/>
                  </a:cubicBezTo>
                  <a:cubicBezTo>
                    <a:pt x="4335" y="453"/>
                    <a:pt x="4346" y="405"/>
                    <a:pt x="4323" y="405"/>
                  </a:cubicBezTo>
                  <a:cubicBezTo>
                    <a:pt x="2894" y="239"/>
                    <a:pt x="1465" y="96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3" name="Google Shape;3538;p4">
              <a:extLst>
                <a:ext uri="{FF2B5EF4-FFF2-40B4-BE49-F238E27FC236}">
                  <a16:creationId xmlns:a16="http://schemas.microsoft.com/office/drawing/2014/main" id="{7D09B0B1-94BD-82DE-01DE-D7E62B13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250" y="2976400"/>
              <a:ext cx="36625" cy="8000"/>
            </a:xfrm>
            <a:custGeom>
              <a:avLst/>
              <a:gdLst>
                <a:gd name="T0" fmla="*/ 562500 w 1465"/>
                <a:gd name="T1" fmla="*/ 0 h 320"/>
                <a:gd name="T2" fmla="*/ 562500 w 1465"/>
                <a:gd name="T3" fmla="*/ 562500 h 320"/>
                <a:gd name="T4" fmla="*/ 10984375 w 1465"/>
                <a:gd name="T5" fmla="*/ 2796875 h 320"/>
                <a:gd name="T6" fmla="*/ 22734375 w 1465"/>
                <a:gd name="T7" fmla="*/ 4812500 h 320"/>
                <a:gd name="T8" fmla="*/ 22734375 w 1465"/>
                <a:gd name="T9" fmla="*/ 4812500 h 320"/>
                <a:gd name="T10" fmla="*/ 22515625 w 1465"/>
                <a:gd name="T11" fmla="*/ 4656250 h 320"/>
                <a:gd name="T12" fmla="*/ 11734375 w 1465"/>
                <a:gd name="T13" fmla="*/ 2046875 h 320"/>
                <a:gd name="T14" fmla="*/ 562500 w 1465"/>
                <a:gd name="T15" fmla="*/ 0 h 320"/>
                <a:gd name="T16" fmla="*/ 22734375 w 1465"/>
                <a:gd name="T17" fmla="*/ 4812500 h 320"/>
                <a:gd name="T18" fmla="*/ 22734375 w 1465"/>
                <a:gd name="T19" fmla="*/ 4812500 h 320"/>
                <a:gd name="T20" fmla="*/ 22875000 w 1465"/>
                <a:gd name="T21" fmla="*/ 5000000 h 320"/>
                <a:gd name="T22" fmla="*/ 22890625 w 1465"/>
                <a:gd name="T23" fmla="*/ 4843750 h 320"/>
                <a:gd name="T24" fmla="*/ 22734375 w 1465"/>
                <a:gd name="T25" fmla="*/ 4812500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5" h="320" extrusionOk="0">
                  <a:moveTo>
                    <a:pt x="36" y="0"/>
                  </a:moveTo>
                  <a:cubicBezTo>
                    <a:pt x="12" y="0"/>
                    <a:pt x="0" y="36"/>
                    <a:pt x="36" y="36"/>
                  </a:cubicBezTo>
                  <a:cubicBezTo>
                    <a:pt x="239" y="119"/>
                    <a:pt x="477" y="131"/>
                    <a:pt x="703" y="179"/>
                  </a:cubicBezTo>
                  <a:lnTo>
                    <a:pt x="1455" y="308"/>
                  </a:lnTo>
                  <a:cubicBezTo>
                    <a:pt x="1451" y="304"/>
                    <a:pt x="1447" y="301"/>
                    <a:pt x="1441" y="298"/>
                  </a:cubicBezTo>
                  <a:cubicBezTo>
                    <a:pt x="1203" y="238"/>
                    <a:pt x="965" y="191"/>
                    <a:pt x="751" y="131"/>
                  </a:cubicBezTo>
                  <a:cubicBezTo>
                    <a:pt x="524" y="95"/>
                    <a:pt x="262" y="0"/>
                    <a:pt x="36" y="0"/>
                  </a:cubicBezTo>
                  <a:close/>
                  <a:moveTo>
                    <a:pt x="1455" y="308"/>
                  </a:moveTo>
                  <a:lnTo>
                    <a:pt x="1455" y="308"/>
                  </a:lnTo>
                  <a:cubicBezTo>
                    <a:pt x="1461" y="314"/>
                    <a:pt x="1463" y="320"/>
                    <a:pt x="1464" y="320"/>
                  </a:cubicBezTo>
                  <a:cubicBezTo>
                    <a:pt x="1465" y="320"/>
                    <a:pt x="1465" y="317"/>
                    <a:pt x="1465" y="310"/>
                  </a:cubicBezTo>
                  <a:lnTo>
                    <a:pt x="1455" y="3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4" name="Google Shape;3539;p4">
              <a:extLst>
                <a:ext uri="{FF2B5EF4-FFF2-40B4-BE49-F238E27FC236}">
                  <a16:creationId xmlns:a16="http://schemas.microsoft.com/office/drawing/2014/main" id="{C68C1C4E-3839-F776-5C97-2D9C662C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175" y="2984725"/>
              <a:ext cx="28575" cy="4800"/>
            </a:xfrm>
            <a:custGeom>
              <a:avLst/>
              <a:gdLst>
                <a:gd name="T0" fmla="*/ 17687500 w 1143"/>
                <a:gd name="T1" fmla="*/ 2421875 h 192"/>
                <a:gd name="T2" fmla="*/ 17812500 w 1143"/>
                <a:gd name="T3" fmla="*/ 2500000 h 192"/>
                <a:gd name="T4" fmla="*/ 17687500 w 1143"/>
                <a:gd name="T5" fmla="*/ 2421875 h 192"/>
                <a:gd name="T6" fmla="*/ 375000 w 1143"/>
                <a:gd name="T7" fmla="*/ 0 h 192"/>
                <a:gd name="T8" fmla="*/ 203125 w 1143"/>
                <a:gd name="T9" fmla="*/ 375000 h 192"/>
                <a:gd name="T10" fmla="*/ 8375000 w 1143"/>
                <a:gd name="T11" fmla="*/ 2421875 h 192"/>
                <a:gd name="T12" fmla="*/ 13593750 w 1143"/>
                <a:gd name="T13" fmla="*/ 2984375 h 192"/>
                <a:gd name="T14" fmla="*/ 17687500 w 1143"/>
                <a:gd name="T15" fmla="*/ 2421875 h 192"/>
                <a:gd name="T16" fmla="*/ 9125000 w 1143"/>
                <a:gd name="T17" fmla="*/ 1500000 h 192"/>
                <a:gd name="T18" fmla="*/ 375000 w 1143"/>
                <a:gd name="T19" fmla="*/ 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3" h="192" extrusionOk="0">
                  <a:moveTo>
                    <a:pt x="1132" y="155"/>
                  </a:moveTo>
                  <a:cubicBezTo>
                    <a:pt x="1136" y="159"/>
                    <a:pt x="1138" y="160"/>
                    <a:pt x="1140" y="160"/>
                  </a:cubicBezTo>
                  <a:cubicBezTo>
                    <a:pt x="1142" y="160"/>
                    <a:pt x="1140" y="155"/>
                    <a:pt x="1132" y="155"/>
                  </a:cubicBezTo>
                  <a:close/>
                  <a:moveTo>
                    <a:pt x="24" y="0"/>
                  </a:moveTo>
                  <a:cubicBezTo>
                    <a:pt x="13" y="0"/>
                    <a:pt x="1" y="12"/>
                    <a:pt x="13" y="24"/>
                  </a:cubicBezTo>
                  <a:cubicBezTo>
                    <a:pt x="167" y="119"/>
                    <a:pt x="358" y="131"/>
                    <a:pt x="536" y="155"/>
                  </a:cubicBezTo>
                  <a:cubicBezTo>
                    <a:pt x="643" y="175"/>
                    <a:pt x="757" y="191"/>
                    <a:pt x="870" y="191"/>
                  </a:cubicBezTo>
                  <a:cubicBezTo>
                    <a:pt x="959" y="191"/>
                    <a:pt x="1048" y="181"/>
                    <a:pt x="1132" y="155"/>
                  </a:cubicBezTo>
                  <a:cubicBezTo>
                    <a:pt x="953" y="119"/>
                    <a:pt x="763" y="119"/>
                    <a:pt x="584" y="96"/>
                  </a:cubicBezTo>
                  <a:cubicBezTo>
                    <a:pt x="405" y="72"/>
                    <a:pt x="227" y="12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5" name="Google Shape;3540;p4">
              <a:extLst>
                <a:ext uri="{FF2B5EF4-FFF2-40B4-BE49-F238E27FC236}">
                  <a16:creationId xmlns:a16="http://schemas.microsoft.com/office/drawing/2014/main" id="{9BE4036F-E269-3B52-825E-524FC132A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425" y="2891850"/>
              <a:ext cx="247375" cy="51825"/>
            </a:xfrm>
            <a:custGeom>
              <a:avLst/>
              <a:gdLst>
                <a:gd name="T0" fmla="*/ 1125000 w 9895"/>
                <a:gd name="T1" fmla="*/ 15625 h 2073"/>
                <a:gd name="T2" fmla="*/ 765625 w 9895"/>
                <a:gd name="T3" fmla="*/ 1500000 h 2073"/>
                <a:gd name="T4" fmla="*/ 154609375 w 9895"/>
                <a:gd name="T5" fmla="*/ 32375000 h 2073"/>
                <a:gd name="T6" fmla="*/ 1125000 w 9895"/>
                <a:gd name="T7" fmla="*/ 15625 h 20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5" h="2073" extrusionOk="0">
                  <a:moveTo>
                    <a:pt x="72" y="1"/>
                  </a:moveTo>
                  <a:cubicBezTo>
                    <a:pt x="13" y="1"/>
                    <a:pt x="1" y="96"/>
                    <a:pt x="49" y="96"/>
                  </a:cubicBezTo>
                  <a:cubicBezTo>
                    <a:pt x="3394" y="513"/>
                    <a:pt x="6585" y="1465"/>
                    <a:pt x="9895" y="2072"/>
                  </a:cubicBezTo>
                  <a:cubicBezTo>
                    <a:pt x="6728" y="1132"/>
                    <a:pt x="3347" y="358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6" name="Google Shape;3541;p4">
              <a:extLst>
                <a:ext uri="{FF2B5EF4-FFF2-40B4-BE49-F238E27FC236}">
                  <a16:creationId xmlns:a16="http://schemas.microsoft.com/office/drawing/2014/main" id="{CB1260A8-94E2-E9DA-B9DC-18C76526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100" y="2852275"/>
              <a:ext cx="233250" cy="59025"/>
            </a:xfrm>
            <a:custGeom>
              <a:avLst/>
              <a:gdLst>
                <a:gd name="T0" fmla="*/ 187500 w 9330"/>
                <a:gd name="T1" fmla="*/ 0 h 2361"/>
                <a:gd name="T2" fmla="*/ 15625 w 9330"/>
                <a:gd name="T3" fmla="*/ 187500 h 2361"/>
                <a:gd name="T4" fmla="*/ 74046875 w 9330"/>
                <a:gd name="T5" fmla="*/ 17671875 h 2361"/>
                <a:gd name="T6" fmla="*/ 144750000 w 9330"/>
                <a:gd name="T7" fmla="*/ 36843750 h 2361"/>
                <a:gd name="T8" fmla="*/ 144953125 w 9330"/>
                <a:gd name="T9" fmla="*/ 36890625 h 2361"/>
                <a:gd name="T10" fmla="*/ 144937500 w 9330"/>
                <a:gd name="T11" fmla="*/ 35156250 h 2361"/>
                <a:gd name="T12" fmla="*/ 69406250 w 9330"/>
                <a:gd name="T13" fmla="*/ 14890625 h 2361"/>
                <a:gd name="T14" fmla="*/ 187500 w 9330"/>
                <a:gd name="T15" fmla="*/ 0 h 2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30" h="2361" extrusionOk="0">
                  <a:moveTo>
                    <a:pt x="12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429" y="738"/>
                    <a:pt x="3215" y="667"/>
                    <a:pt x="4739" y="1131"/>
                  </a:cubicBezTo>
                  <a:cubicBezTo>
                    <a:pt x="6239" y="1584"/>
                    <a:pt x="7680" y="2167"/>
                    <a:pt x="9264" y="2358"/>
                  </a:cubicBezTo>
                  <a:cubicBezTo>
                    <a:pt x="9268" y="2360"/>
                    <a:pt x="9273" y="2361"/>
                    <a:pt x="9277" y="2361"/>
                  </a:cubicBezTo>
                  <a:cubicBezTo>
                    <a:pt x="9315" y="2361"/>
                    <a:pt x="9329" y="2272"/>
                    <a:pt x="9276" y="2250"/>
                  </a:cubicBezTo>
                  <a:cubicBezTo>
                    <a:pt x="7609" y="2012"/>
                    <a:pt x="6049" y="1405"/>
                    <a:pt x="4442" y="953"/>
                  </a:cubicBezTo>
                  <a:cubicBezTo>
                    <a:pt x="2977" y="536"/>
                    <a:pt x="1429" y="54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7" name="Google Shape;3542;p4">
              <a:extLst>
                <a:ext uri="{FF2B5EF4-FFF2-40B4-BE49-F238E27FC236}">
                  <a16:creationId xmlns:a16="http://schemas.microsoft.com/office/drawing/2014/main" id="{8CAF4161-78B6-272F-FA6A-889852A94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650" y="2907025"/>
              <a:ext cx="67275" cy="16325"/>
            </a:xfrm>
            <a:custGeom>
              <a:avLst/>
              <a:gdLst>
                <a:gd name="T0" fmla="*/ 203125 w 2691"/>
                <a:gd name="T1" fmla="*/ 15625 h 653"/>
                <a:gd name="T2" fmla="*/ 15625 w 2691"/>
                <a:gd name="T3" fmla="*/ 390625 h 653"/>
                <a:gd name="T4" fmla="*/ 41500000 w 2691"/>
                <a:gd name="T5" fmla="*/ 10062500 h 653"/>
                <a:gd name="T6" fmla="*/ 41812500 w 2691"/>
                <a:gd name="T7" fmla="*/ 10187500 h 653"/>
                <a:gd name="T8" fmla="*/ 41875000 w 2691"/>
                <a:gd name="T9" fmla="*/ 9875000 h 653"/>
                <a:gd name="T10" fmla="*/ 203125 w 2691"/>
                <a:gd name="T11" fmla="*/ 15625 h 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1" h="653" extrusionOk="0">
                  <a:moveTo>
                    <a:pt x="13" y="1"/>
                  </a:moveTo>
                  <a:cubicBezTo>
                    <a:pt x="1" y="1"/>
                    <a:pt x="1" y="25"/>
                    <a:pt x="1" y="25"/>
                  </a:cubicBezTo>
                  <a:cubicBezTo>
                    <a:pt x="799" y="394"/>
                    <a:pt x="1763" y="620"/>
                    <a:pt x="2656" y="644"/>
                  </a:cubicBezTo>
                  <a:cubicBezTo>
                    <a:pt x="2665" y="650"/>
                    <a:pt x="2672" y="652"/>
                    <a:pt x="2676" y="652"/>
                  </a:cubicBezTo>
                  <a:cubicBezTo>
                    <a:pt x="2691" y="652"/>
                    <a:pt x="2689" y="632"/>
                    <a:pt x="2680" y="632"/>
                  </a:cubicBezTo>
                  <a:cubicBezTo>
                    <a:pt x="1751" y="501"/>
                    <a:pt x="906" y="287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8" name="Google Shape;3543;p4">
              <a:extLst>
                <a:ext uri="{FF2B5EF4-FFF2-40B4-BE49-F238E27FC236}">
                  <a16:creationId xmlns:a16="http://schemas.microsoft.com/office/drawing/2014/main" id="{69574637-90A2-516F-8DA1-D4022D1B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900" y="2878750"/>
              <a:ext cx="147075" cy="17600"/>
            </a:xfrm>
            <a:custGeom>
              <a:avLst/>
              <a:gdLst>
                <a:gd name="T0" fmla="*/ 578125 w 5883"/>
                <a:gd name="T1" fmla="*/ 15625 h 704"/>
                <a:gd name="T2" fmla="*/ 578125 w 5883"/>
                <a:gd name="T3" fmla="*/ 750000 h 704"/>
                <a:gd name="T4" fmla="*/ 91921875 w 5883"/>
                <a:gd name="T5" fmla="*/ 10984375 h 704"/>
                <a:gd name="T6" fmla="*/ 578125 w 5883"/>
                <a:gd name="T7" fmla="*/ 15625 h 7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3" h="704" extrusionOk="0">
                  <a:moveTo>
                    <a:pt x="37" y="1"/>
                  </a:moveTo>
                  <a:cubicBezTo>
                    <a:pt x="1" y="1"/>
                    <a:pt x="1" y="37"/>
                    <a:pt x="37" y="48"/>
                  </a:cubicBezTo>
                  <a:cubicBezTo>
                    <a:pt x="1965" y="310"/>
                    <a:pt x="3930" y="501"/>
                    <a:pt x="5883" y="703"/>
                  </a:cubicBezTo>
                  <a:cubicBezTo>
                    <a:pt x="3930" y="489"/>
                    <a:pt x="1989" y="215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9" name="Google Shape;3544;p4">
              <a:extLst>
                <a:ext uri="{FF2B5EF4-FFF2-40B4-BE49-F238E27FC236}">
                  <a16:creationId xmlns:a16="http://schemas.microsoft.com/office/drawing/2014/main" id="{8B012EDD-3C89-679C-1BB3-170B9448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100" y="2832275"/>
              <a:ext cx="211575" cy="48050"/>
            </a:xfrm>
            <a:custGeom>
              <a:avLst/>
              <a:gdLst>
                <a:gd name="T0" fmla="*/ 734375 w 8463"/>
                <a:gd name="T1" fmla="*/ 15625 h 1922"/>
                <a:gd name="T2" fmla="*/ 515625 w 8463"/>
                <a:gd name="T3" fmla="*/ 968750 h 1922"/>
                <a:gd name="T4" fmla="*/ 74000000 w 8463"/>
                <a:gd name="T5" fmla="*/ 18828125 h 1922"/>
                <a:gd name="T6" fmla="*/ 113062500 w 8463"/>
                <a:gd name="T7" fmla="*/ 27390625 h 1922"/>
                <a:gd name="T8" fmla="*/ 127140625 w 8463"/>
                <a:gd name="T9" fmla="*/ 30031250 h 1922"/>
                <a:gd name="T10" fmla="*/ 132234375 w 8463"/>
                <a:gd name="T11" fmla="*/ 28687500 h 1922"/>
                <a:gd name="T12" fmla="*/ 132234375 w 8463"/>
                <a:gd name="T13" fmla="*/ 28500000 h 1922"/>
                <a:gd name="T14" fmla="*/ 131671875 w 8463"/>
                <a:gd name="T15" fmla="*/ 27578125 h 1922"/>
                <a:gd name="T16" fmla="*/ 131453125 w 8463"/>
                <a:gd name="T17" fmla="*/ 27265625 h 1922"/>
                <a:gd name="T18" fmla="*/ 131484375 w 8463"/>
                <a:gd name="T19" fmla="*/ 27390625 h 1922"/>
                <a:gd name="T20" fmla="*/ 131296875 w 8463"/>
                <a:gd name="T21" fmla="*/ 27421875 h 1922"/>
                <a:gd name="T22" fmla="*/ 67859375 w 8463"/>
                <a:gd name="T23" fmla="*/ 16593750 h 1922"/>
                <a:gd name="T24" fmla="*/ 890625 w 8463"/>
                <a:gd name="T25" fmla="*/ 31250 h 1922"/>
                <a:gd name="T26" fmla="*/ 734375 w 8463"/>
                <a:gd name="T27" fmla="*/ 15625 h 19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63" h="1922" extrusionOk="0">
                  <a:moveTo>
                    <a:pt x="47" y="1"/>
                  </a:moveTo>
                  <a:cubicBezTo>
                    <a:pt x="17" y="1"/>
                    <a:pt x="0" y="51"/>
                    <a:pt x="33" y="62"/>
                  </a:cubicBezTo>
                  <a:cubicBezTo>
                    <a:pt x="1557" y="586"/>
                    <a:pt x="3164" y="872"/>
                    <a:pt x="4736" y="1205"/>
                  </a:cubicBezTo>
                  <a:cubicBezTo>
                    <a:pt x="5569" y="1395"/>
                    <a:pt x="6391" y="1586"/>
                    <a:pt x="7236" y="1753"/>
                  </a:cubicBezTo>
                  <a:cubicBezTo>
                    <a:pt x="7481" y="1786"/>
                    <a:pt x="7839" y="1922"/>
                    <a:pt x="8137" y="1922"/>
                  </a:cubicBezTo>
                  <a:cubicBezTo>
                    <a:pt x="8259" y="1922"/>
                    <a:pt x="8372" y="1899"/>
                    <a:pt x="8463" y="1836"/>
                  </a:cubicBezTo>
                  <a:lnTo>
                    <a:pt x="8463" y="1824"/>
                  </a:lnTo>
                  <a:cubicBezTo>
                    <a:pt x="8451" y="1800"/>
                    <a:pt x="8451" y="1776"/>
                    <a:pt x="8427" y="1765"/>
                  </a:cubicBezTo>
                  <a:cubicBezTo>
                    <a:pt x="8422" y="1749"/>
                    <a:pt x="8417" y="1745"/>
                    <a:pt x="8413" y="1745"/>
                  </a:cubicBezTo>
                  <a:cubicBezTo>
                    <a:pt x="8409" y="1745"/>
                    <a:pt x="8408" y="1753"/>
                    <a:pt x="8415" y="1753"/>
                  </a:cubicBezTo>
                  <a:cubicBezTo>
                    <a:pt x="8415" y="1754"/>
                    <a:pt x="8411" y="1755"/>
                    <a:pt x="8403" y="1755"/>
                  </a:cubicBezTo>
                  <a:cubicBezTo>
                    <a:pt x="8172" y="1755"/>
                    <a:pt x="4596" y="1120"/>
                    <a:pt x="4343" y="1062"/>
                  </a:cubicBezTo>
                  <a:cubicBezTo>
                    <a:pt x="2890" y="753"/>
                    <a:pt x="1450" y="467"/>
                    <a:pt x="57" y="2"/>
                  </a:cubicBezTo>
                  <a:cubicBezTo>
                    <a:pt x="54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0" name="Google Shape;3545;p4">
              <a:extLst>
                <a:ext uri="{FF2B5EF4-FFF2-40B4-BE49-F238E27FC236}">
                  <a16:creationId xmlns:a16="http://schemas.microsoft.com/office/drawing/2014/main" id="{B36076EE-94F6-5835-FD99-A93D6A59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950" y="2823100"/>
              <a:ext cx="36950" cy="13725"/>
            </a:xfrm>
            <a:custGeom>
              <a:avLst/>
              <a:gdLst>
                <a:gd name="T0" fmla="*/ 578125 w 1478"/>
                <a:gd name="T1" fmla="*/ 0 h 549"/>
                <a:gd name="T2" fmla="*/ 390625 w 1478"/>
                <a:gd name="T3" fmla="*/ 187500 h 549"/>
                <a:gd name="T4" fmla="*/ 22890625 w 1478"/>
                <a:gd name="T5" fmla="*/ 8562500 h 549"/>
                <a:gd name="T6" fmla="*/ 22890625 w 1478"/>
                <a:gd name="T7" fmla="*/ 8187500 h 549"/>
                <a:gd name="T8" fmla="*/ 11921875 w 1478"/>
                <a:gd name="T9" fmla="*/ 5218750 h 549"/>
                <a:gd name="T10" fmla="*/ 578125 w 1478"/>
                <a:gd name="T11" fmla="*/ 0 h 5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8" h="549" extrusionOk="0">
                  <a:moveTo>
                    <a:pt x="37" y="0"/>
                  </a:moveTo>
                  <a:cubicBezTo>
                    <a:pt x="25" y="0"/>
                    <a:pt x="1" y="12"/>
                    <a:pt x="25" y="12"/>
                  </a:cubicBezTo>
                  <a:cubicBezTo>
                    <a:pt x="453" y="274"/>
                    <a:pt x="953" y="524"/>
                    <a:pt x="1465" y="548"/>
                  </a:cubicBezTo>
                  <a:cubicBezTo>
                    <a:pt x="1477" y="548"/>
                    <a:pt x="1477" y="536"/>
                    <a:pt x="1465" y="524"/>
                  </a:cubicBezTo>
                  <a:cubicBezTo>
                    <a:pt x="1227" y="441"/>
                    <a:pt x="989" y="405"/>
                    <a:pt x="763" y="334"/>
                  </a:cubicBezTo>
                  <a:cubicBezTo>
                    <a:pt x="513" y="238"/>
                    <a:pt x="275" y="131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1" name="Google Shape;3546;p4">
              <a:extLst>
                <a:ext uri="{FF2B5EF4-FFF2-40B4-BE49-F238E27FC236}">
                  <a16:creationId xmlns:a16="http://schemas.microsoft.com/office/drawing/2014/main" id="{42592F39-AFF9-A948-30EE-50FF699B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025" y="2819825"/>
              <a:ext cx="21750" cy="6575"/>
            </a:xfrm>
            <a:custGeom>
              <a:avLst/>
              <a:gdLst>
                <a:gd name="T0" fmla="*/ 0 w 870"/>
                <a:gd name="T1" fmla="*/ 0 h 263"/>
                <a:gd name="T2" fmla="*/ 0 w 870"/>
                <a:gd name="T3" fmla="*/ 0 h 263"/>
                <a:gd name="T4" fmla="*/ 6703125 w 870"/>
                <a:gd name="T5" fmla="*/ 2796875 h 263"/>
                <a:gd name="T6" fmla="*/ 13390625 w 870"/>
                <a:gd name="T7" fmla="*/ 4093750 h 263"/>
                <a:gd name="T8" fmla="*/ 13390625 w 870"/>
                <a:gd name="T9" fmla="*/ 3718750 h 263"/>
                <a:gd name="T10" fmla="*/ 6140625 w 870"/>
                <a:gd name="T11" fmla="*/ 2046875 h 263"/>
                <a:gd name="T12" fmla="*/ 0 w 870"/>
                <a:gd name="T13" fmla="*/ 0 h 2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0" h="263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84"/>
                    <a:pt x="274" y="143"/>
                    <a:pt x="429" y="179"/>
                  </a:cubicBezTo>
                  <a:cubicBezTo>
                    <a:pt x="560" y="215"/>
                    <a:pt x="715" y="262"/>
                    <a:pt x="857" y="262"/>
                  </a:cubicBezTo>
                  <a:cubicBezTo>
                    <a:pt x="869" y="262"/>
                    <a:pt x="869" y="238"/>
                    <a:pt x="857" y="238"/>
                  </a:cubicBezTo>
                  <a:cubicBezTo>
                    <a:pt x="715" y="179"/>
                    <a:pt x="548" y="179"/>
                    <a:pt x="393" y="131"/>
                  </a:cubicBezTo>
                  <a:cubicBezTo>
                    <a:pt x="262" y="84"/>
                    <a:pt x="131" y="2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2" name="Google Shape;3547;p4">
              <a:extLst>
                <a:ext uri="{FF2B5EF4-FFF2-40B4-BE49-F238E27FC236}">
                  <a16:creationId xmlns:a16="http://schemas.microsoft.com/office/drawing/2014/main" id="{FD9C045E-28B8-37D8-59CC-D7A9F723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75" y="2806125"/>
              <a:ext cx="198925" cy="55300"/>
            </a:xfrm>
            <a:custGeom>
              <a:avLst/>
              <a:gdLst>
                <a:gd name="T0" fmla="*/ 0 w 7957"/>
                <a:gd name="T1" fmla="*/ 15625 h 2212"/>
                <a:gd name="T2" fmla="*/ 0 w 7957"/>
                <a:gd name="T3" fmla="*/ 15625 h 2212"/>
                <a:gd name="T4" fmla="*/ 52093750 w 7957"/>
                <a:gd name="T5" fmla="*/ 15453125 h 2212"/>
                <a:gd name="T6" fmla="*/ 85765625 w 7957"/>
                <a:gd name="T7" fmla="*/ 25687500 h 2212"/>
                <a:gd name="T8" fmla="*/ 122421875 w 7957"/>
                <a:gd name="T9" fmla="*/ 34421875 h 2212"/>
                <a:gd name="T10" fmla="*/ 122843750 w 7957"/>
                <a:gd name="T11" fmla="*/ 34546875 h 2212"/>
                <a:gd name="T12" fmla="*/ 123531250 w 7957"/>
                <a:gd name="T13" fmla="*/ 32750000 h 2212"/>
                <a:gd name="T14" fmla="*/ 104000000 w 7957"/>
                <a:gd name="T15" fmla="*/ 26062500 h 2212"/>
                <a:gd name="T16" fmla="*/ 65859375 w 7957"/>
                <a:gd name="T17" fmla="*/ 17125000 h 2212"/>
                <a:gd name="T18" fmla="*/ 0 w 7957"/>
                <a:gd name="T19" fmla="*/ 15625 h 2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57" h="2212" extrusionOk="0">
                  <a:moveTo>
                    <a:pt x="0" y="1"/>
                  </a:moveTo>
                  <a:lnTo>
                    <a:pt x="0" y="1"/>
                  </a:lnTo>
                  <a:cubicBezTo>
                    <a:pt x="941" y="739"/>
                    <a:pt x="2203" y="775"/>
                    <a:pt x="3334" y="989"/>
                  </a:cubicBezTo>
                  <a:cubicBezTo>
                    <a:pt x="4084" y="1144"/>
                    <a:pt x="4751" y="1465"/>
                    <a:pt x="5489" y="1644"/>
                  </a:cubicBezTo>
                  <a:cubicBezTo>
                    <a:pt x="6287" y="1846"/>
                    <a:pt x="7144" y="1679"/>
                    <a:pt x="7835" y="2203"/>
                  </a:cubicBezTo>
                  <a:cubicBezTo>
                    <a:pt x="7844" y="2209"/>
                    <a:pt x="7853" y="2211"/>
                    <a:pt x="7862" y="2211"/>
                  </a:cubicBezTo>
                  <a:cubicBezTo>
                    <a:pt x="7913" y="2211"/>
                    <a:pt x="7956" y="2137"/>
                    <a:pt x="7906" y="2096"/>
                  </a:cubicBezTo>
                  <a:cubicBezTo>
                    <a:pt x="7513" y="1799"/>
                    <a:pt x="7132" y="1703"/>
                    <a:pt x="6656" y="1668"/>
                  </a:cubicBezTo>
                  <a:cubicBezTo>
                    <a:pt x="5787" y="1572"/>
                    <a:pt x="5060" y="1334"/>
                    <a:pt x="4215" y="1096"/>
                  </a:cubicBezTo>
                  <a:cubicBezTo>
                    <a:pt x="2798" y="679"/>
                    <a:pt x="1358" y="715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3" name="Google Shape;3548;p4">
              <a:extLst>
                <a:ext uri="{FF2B5EF4-FFF2-40B4-BE49-F238E27FC236}">
                  <a16:creationId xmlns:a16="http://schemas.microsoft.com/office/drawing/2014/main" id="{2561AF78-FA8E-4185-032B-A383C235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850" y="2856950"/>
              <a:ext cx="22475" cy="10525"/>
            </a:xfrm>
            <a:custGeom>
              <a:avLst/>
              <a:gdLst>
                <a:gd name="T0" fmla="*/ 609375 w 899"/>
                <a:gd name="T1" fmla="*/ 0 h 421"/>
                <a:gd name="T2" fmla="*/ 453125 w 899"/>
                <a:gd name="T3" fmla="*/ 421875 h 421"/>
                <a:gd name="T4" fmla="*/ 7156250 w 899"/>
                <a:gd name="T5" fmla="*/ 4515625 h 421"/>
                <a:gd name="T6" fmla="*/ 13843750 w 899"/>
                <a:gd name="T7" fmla="*/ 6562500 h 421"/>
                <a:gd name="T8" fmla="*/ 14031250 w 899"/>
                <a:gd name="T9" fmla="*/ 6015625 h 421"/>
                <a:gd name="T10" fmla="*/ 7890625 w 899"/>
                <a:gd name="T11" fmla="*/ 3781250 h 421"/>
                <a:gd name="T12" fmla="*/ 828125 w 899"/>
                <a:gd name="T13" fmla="*/ 62500 h 421"/>
                <a:gd name="T14" fmla="*/ 609375 w 899"/>
                <a:gd name="T15" fmla="*/ 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9" h="421" extrusionOk="0">
                  <a:moveTo>
                    <a:pt x="39" y="0"/>
                  </a:moveTo>
                  <a:cubicBezTo>
                    <a:pt x="18" y="0"/>
                    <a:pt x="0" y="18"/>
                    <a:pt x="29" y="27"/>
                  </a:cubicBezTo>
                  <a:cubicBezTo>
                    <a:pt x="160" y="135"/>
                    <a:pt x="303" y="206"/>
                    <a:pt x="458" y="289"/>
                  </a:cubicBezTo>
                  <a:cubicBezTo>
                    <a:pt x="589" y="349"/>
                    <a:pt x="755" y="420"/>
                    <a:pt x="886" y="420"/>
                  </a:cubicBezTo>
                  <a:cubicBezTo>
                    <a:pt x="898" y="420"/>
                    <a:pt x="898" y="385"/>
                    <a:pt x="898" y="385"/>
                  </a:cubicBezTo>
                  <a:cubicBezTo>
                    <a:pt x="779" y="313"/>
                    <a:pt x="636" y="277"/>
                    <a:pt x="505" y="242"/>
                  </a:cubicBezTo>
                  <a:cubicBezTo>
                    <a:pt x="339" y="182"/>
                    <a:pt x="208" y="87"/>
                    <a:pt x="53" y="4"/>
                  </a:cubicBezTo>
                  <a:cubicBezTo>
                    <a:pt x="48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4" name="Google Shape;3549;p4">
              <a:extLst>
                <a:ext uri="{FF2B5EF4-FFF2-40B4-BE49-F238E27FC236}">
                  <a16:creationId xmlns:a16="http://schemas.microsoft.com/office/drawing/2014/main" id="{80D235C3-1468-4419-2BC4-BFBED5E3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850" y="2857325"/>
              <a:ext cx="23550" cy="10150"/>
            </a:xfrm>
            <a:custGeom>
              <a:avLst/>
              <a:gdLst>
                <a:gd name="T0" fmla="*/ 765625 w 942"/>
                <a:gd name="T1" fmla="*/ 15625 h 406"/>
                <a:gd name="T2" fmla="*/ 203125 w 942"/>
                <a:gd name="T3" fmla="*/ 750000 h 406"/>
                <a:gd name="T4" fmla="*/ 14343750 w 942"/>
                <a:gd name="T5" fmla="*/ 6328125 h 406"/>
                <a:gd name="T6" fmla="*/ 14343750 w 942"/>
                <a:gd name="T7" fmla="*/ 5781250 h 406"/>
                <a:gd name="T8" fmla="*/ 7453125 w 942"/>
                <a:gd name="T9" fmla="*/ 3171875 h 406"/>
                <a:gd name="T10" fmla="*/ 765625 w 942"/>
                <a:gd name="T11" fmla="*/ 15625 h 4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2" h="406" extrusionOk="0">
                  <a:moveTo>
                    <a:pt x="49" y="1"/>
                  </a:moveTo>
                  <a:cubicBezTo>
                    <a:pt x="13" y="1"/>
                    <a:pt x="1" y="36"/>
                    <a:pt x="13" y="48"/>
                  </a:cubicBezTo>
                  <a:cubicBezTo>
                    <a:pt x="263" y="227"/>
                    <a:pt x="608" y="370"/>
                    <a:pt x="918" y="405"/>
                  </a:cubicBezTo>
                  <a:cubicBezTo>
                    <a:pt x="942" y="405"/>
                    <a:pt x="942" y="393"/>
                    <a:pt x="918" y="370"/>
                  </a:cubicBezTo>
                  <a:cubicBezTo>
                    <a:pt x="775" y="310"/>
                    <a:pt x="620" y="262"/>
                    <a:pt x="477" y="203"/>
                  </a:cubicBezTo>
                  <a:cubicBezTo>
                    <a:pt x="322" y="155"/>
                    <a:pt x="180" y="72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5" name="Google Shape;3550;p4">
              <a:extLst>
                <a:ext uri="{FF2B5EF4-FFF2-40B4-BE49-F238E27FC236}">
                  <a16:creationId xmlns:a16="http://schemas.microsoft.com/office/drawing/2014/main" id="{17E5647C-A15E-9985-C5C5-24CADA32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625" y="2858425"/>
              <a:ext cx="19600" cy="9350"/>
            </a:xfrm>
            <a:custGeom>
              <a:avLst/>
              <a:gdLst>
                <a:gd name="T0" fmla="*/ 406250 w 784"/>
                <a:gd name="T1" fmla="*/ 15625 h 374"/>
                <a:gd name="T2" fmla="*/ 156250 w 784"/>
                <a:gd name="T3" fmla="*/ 437500 h 374"/>
                <a:gd name="T4" fmla="*/ 11656250 w 784"/>
                <a:gd name="T5" fmla="*/ 5843750 h 374"/>
                <a:gd name="T6" fmla="*/ 12062500 w 784"/>
                <a:gd name="T7" fmla="*/ 5828125 h 374"/>
                <a:gd name="T8" fmla="*/ 12062500 w 784"/>
                <a:gd name="T9" fmla="*/ 5281250 h 374"/>
                <a:gd name="T10" fmla="*/ 6109375 w 784"/>
                <a:gd name="T11" fmla="*/ 3406250 h 374"/>
                <a:gd name="T12" fmla="*/ 531250 w 784"/>
                <a:gd name="T13" fmla="*/ 62500 h 374"/>
                <a:gd name="T14" fmla="*/ 406250 w 784"/>
                <a:gd name="T15" fmla="*/ 15625 h 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4" h="374" extrusionOk="0">
                  <a:moveTo>
                    <a:pt x="26" y="1"/>
                  </a:moveTo>
                  <a:cubicBezTo>
                    <a:pt x="14" y="1"/>
                    <a:pt x="0" y="18"/>
                    <a:pt x="10" y="28"/>
                  </a:cubicBezTo>
                  <a:cubicBezTo>
                    <a:pt x="194" y="201"/>
                    <a:pt x="479" y="374"/>
                    <a:pt x="746" y="374"/>
                  </a:cubicBezTo>
                  <a:cubicBezTo>
                    <a:pt x="755" y="374"/>
                    <a:pt x="763" y="374"/>
                    <a:pt x="772" y="373"/>
                  </a:cubicBezTo>
                  <a:cubicBezTo>
                    <a:pt x="784" y="373"/>
                    <a:pt x="784" y="338"/>
                    <a:pt x="772" y="338"/>
                  </a:cubicBezTo>
                  <a:cubicBezTo>
                    <a:pt x="653" y="302"/>
                    <a:pt x="510" y="278"/>
                    <a:pt x="391" y="218"/>
                  </a:cubicBezTo>
                  <a:cubicBezTo>
                    <a:pt x="260" y="159"/>
                    <a:pt x="141" y="88"/>
                    <a:pt x="34" y="4"/>
                  </a:cubicBezTo>
                  <a:cubicBezTo>
                    <a:pt x="32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6" name="Google Shape;3551;p4">
              <a:extLst>
                <a:ext uri="{FF2B5EF4-FFF2-40B4-BE49-F238E27FC236}">
                  <a16:creationId xmlns:a16="http://schemas.microsoft.com/office/drawing/2014/main" id="{1D5C5C32-AF23-BC1F-5EB4-2172EDEAD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200" y="2767775"/>
              <a:ext cx="202800" cy="75000"/>
            </a:xfrm>
            <a:custGeom>
              <a:avLst/>
              <a:gdLst>
                <a:gd name="T0" fmla="*/ 843750 w 8112"/>
                <a:gd name="T1" fmla="*/ 15625 h 3000"/>
                <a:gd name="T2" fmla="*/ 609375 w 8112"/>
                <a:gd name="T3" fmla="*/ 1281250 h 3000"/>
                <a:gd name="T4" fmla="*/ 56968750 w 8112"/>
                <a:gd name="T5" fmla="*/ 23609375 h 3000"/>
                <a:gd name="T6" fmla="*/ 126546875 w 8112"/>
                <a:gd name="T7" fmla="*/ 46859375 h 3000"/>
                <a:gd name="T8" fmla="*/ 126546875 w 8112"/>
                <a:gd name="T9" fmla="*/ 46484375 h 3000"/>
                <a:gd name="T10" fmla="*/ 1171875 w 8112"/>
                <a:gd name="T11" fmla="*/ 171875 h 3000"/>
                <a:gd name="T12" fmla="*/ 843750 w 8112"/>
                <a:gd name="T13" fmla="*/ 15625 h 3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12" h="3000" extrusionOk="0">
                  <a:moveTo>
                    <a:pt x="54" y="1"/>
                  </a:moveTo>
                  <a:cubicBezTo>
                    <a:pt x="24" y="1"/>
                    <a:pt x="0" y="53"/>
                    <a:pt x="39" y="82"/>
                  </a:cubicBezTo>
                  <a:cubicBezTo>
                    <a:pt x="1063" y="868"/>
                    <a:pt x="2432" y="1142"/>
                    <a:pt x="3646" y="1511"/>
                  </a:cubicBezTo>
                  <a:cubicBezTo>
                    <a:pt x="5123" y="1963"/>
                    <a:pt x="6766" y="2213"/>
                    <a:pt x="8099" y="2999"/>
                  </a:cubicBezTo>
                  <a:cubicBezTo>
                    <a:pt x="8099" y="2987"/>
                    <a:pt x="8111" y="2975"/>
                    <a:pt x="8099" y="2975"/>
                  </a:cubicBezTo>
                  <a:cubicBezTo>
                    <a:pt x="5778" y="1320"/>
                    <a:pt x="2372" y="1749"/>
                    <a:pt x="75" y="11"/>
                  </a:cubicBezTo>
                  <a:cubicBezTo>
                    <a:pt x="68" y="4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7" name="Google Shape;3552;p4">
              <a:extLst>
                <a:ext uri="{FF2B5EF4-FFF2-40B4-BE49-F238E27FC236}">
                  <a16:creationId xmlns:a16="http://schemas.microsoft.com/office/drawing/2014/main" id="{22A5429A-A0AF-732F-5BDB-24730592A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525" y="2763750"/>
              <a:ext cx="27050" cy="15025"/>
            </a:xfrm>
            <a:custGeom>
              <a:avLst/>
              <a:gdLst>
                <a:gd name="T0" fmla="*/ 343750 w 1082"/>
                <a:gd name="T1" fmla="*/ 0 h 601"/>
                <a:gd name="T2" fmla="*/ 156250 w 1082"/>
                <a:gd name="T3" fmla="*/ 453125 h 601"/>
                <a:gd name="T4" fmla="*/ 16515625 w 1082"/>
                <a:gd name="T5" fmla="*/ 9375000 h 601"/>
                <a:gd name="T6" fmla="*/ 16703125 w 1082"/>
                <a:gd name="T7" fmla="*/ 8828125 h 601"/>
                <a:gd name="T8" fmla="*/ 8156250 w 1082"/>
                <a:gd name="T9" fmla="*/ 5468750 h 601"/>
                <a:gd name="T10" fmla="*/ 703125 w 1082"/>
                <a:gd name="T11" fmla="*/ 78125 h 601"/>
                <a:gd name="T12" fmla="*/ 343750 w 1082"/>
                <a:gd name="T13" fmla="*/ 0 h 6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1" extrusionOk="0">
                  <a:moveTo>
                    <a:pt x="22" y="0"/>
                  </a:moveTo>
                  <a:cubicBezTo>
                    <a:pt x="5" y="0"/>
                    <a:pt x="1" y="11"/>
                    <a:pt x="10" y="29"/>
                  </a:cubicBezTo>
                  <a:cubicBezTo>
                    <a:pt x="260" y="303"/>
                    <a:pt x="664" y="565"/>
                    <a:pt x="1057" y="600"/>
                  </a:cubicBezTo>
                  <a:cubicBezTo>
                    <a:pt x="1081" y="600"/>
                    <a:pt x="1081" y="576"/>
                    <a:pt x="1069" y="565"/>
                  </a:cubicBezTo>
                  <a:cubicBezTo>
                    <a:pt x="879" y="505"/>
                    <a:pt x="700" y="446"/>
                    <a:pt x="522" y="350"/>
                  </a:cubicBezTo>
                  <a:cubicBezTo>
                    <a:pt x="343" y="267"/>
                    <a:pt x="188" y="148"/>
                    <a:pt x="45" y="5"/>
                  </a:cubicBezTo>
                  <a:cubicBezTo>
                    <a:pt x="36" y="2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8" name="Google Shape;3553;p4">
              <a:extLst>
                <a:ext uri="{FF2B5EF4-FFF2-40B4-BE49-F238E27FC236}">
                  <a16:creationId xmlns:a16="http://schemas.microsoft.com/office/drawing/2014/main" id="{00E77A74-92A1-3886-D94A-BF3502C0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075" y="2758800"/>
              <a:ext cx="29500" cy="16400"/>
            </a:xfrm>
            <a:custGeom>
              <a:avLst/>
              <a:gdLst>
                <a:gd name="T0" fmla="*/ 750000 w 1180"/>
                <a:gd name="T1" fmla="*/ 15625 h 656"/>
                <a:gd name="T2" fmla="*/ 375000 w 1180"/>
                <a:gd name="T3" fmla="*/ 375000 h 656"/>
                <a:gd name="T4" fmla="*/ 18046875 w 1180"/>
                <a:gd name="T5" fmla="*/ 10234375 h 656"/>
                <a:gd name="T6" fmla="*/ 18234375 w 1180"/>
                <a:gd name="T7" fmla="*/ 9687500 h 656"/>
                <a:gd name="T8" fmla="*/ 9687500 w 1180"/>
                <a:gd name="T9" fmla="*/ 5781250 h 656"/>
                <a:gd name="T10" fmla="*/ 750000 w 1180"/>
                <a:gd name="T11" fmla="*/ 15625 h 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0" h="656" extrusionOk="0">
                  <a:moveTo>
                    <a:pt x="48" y="1"/>
                  </a:moveTo>
                  <a:cubicBezTo>
                    <a:pt x="36" y="1"/>
                    <a:pt x="0" y="12"/>
                    <a:pt x="24" y="24"/>
                  </a:cubicBezTo>
                  <a:cubicBezTo>
                    <a:pt x="298" y="298"/>
                    <a:pt x="751" y="596"/>
                    <a:pt x="1155" y="655"/>
                  </a:cubicBezTo>
                  <a:cubicBezTo>
                    <a:pt x="1167" y="655"/>
                    <a:pt x="1179" y="620"/>
                    <a:pt x="1167" y="620"/>
                  </a:cubicBezTo>
                  <a:cubicBezTo>
                    <a:pt x="989" y="524"/>
                    <a:pt x="798" y="477"/>
                    <a:pt x="620" y="370"/>
                  </a:cubicBezTo>
                  <a:cubicBezTo>
                    <a:pt x="417" y="263"/>
                    <a:pt x="227" y="13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9" name="Google Shape;3554;p4">
              <a:extLst>
                <a:ext uri="{FF2B5EF4-FFF2-40B4-BE49-F238E27FC236}">
                  <a16:creationId xmlns:a16="http://schemas.microsoft.com/office/drawing/2014/main" id="{4DDA2540-1573-B34F-97B2-83B028AC1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775" y="2756450"/>
              <a:ext cx="33225" cy="19350"/>
            </a:xfrm>
            <a:custGeom>
              <a:avLst/>
              <a:gdLst>
                <a:gd name="T0" fmla="*/ 78125 w 1329"/>
                <a:gd name="T1" fmla="*/ 15625 h 774"/>
                <a:gd name="T2" fmla="*/ 109375 w 1329"/>
                <a:gd name="T3" fmla="*/ 359375 h 774"/>
                <a:gd name="T4" fmla="*/ 20015625 w 1329"/>
                <a:gd name="T5" fmla="*/ 12078125 h 774"/>
                <a:gd name="T6" fmla="*/ 20390625 w 1329"/>
                <a:gd name="T7" fmla="*/ 11703125 h 774"/>
                <a:gd name="T8" fmla="*/ 10156250 w 1329"/>
                <a:gd name="T9" fmla="*/ 6312500 h 774"/>
                <a:gd name="T10" fmla="*/ 296875 w 1329"/>
                <a:gd name="T11" fmla="*/ 359375 h 774"/>
                <a:gd name="T12" fmla="*/ 78125 w 1329"/>
                <a:gd name="T13" fmla="*/ 15625 h 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9" h="774" extrusionOk="0">
                  <a:moveTo>
                    <a:pt x="5" y="1"/>
                  </a:moveTo>
                  <a:cubicBezTo>
                    <a:pt x="1" y="1"/>
                    <a:pt x="1" y="10"/>
                    <a:pt x="7" y="23"/>
                  </a:cubicBezTo>
                  <a:cubicBezTo>
                    <a:pt x="364" y="321"/>
                    <a:pt x="829" y="654"/>
                    <a:pt x="1281" y="773"/>
                  </a:cubicBezTo>
                  <a:cubicBezTo>
                    <a:pt x="1305" y="773"/>
                    <a:pt x="1329" y="761"/>
                    <a:pt x="1305" y="749"/>
                  </a:cubicBezTo>
                  <a:cubicBezTo>
                    <a:pt x="1091" y="618"/>
                    <a:pt x="865" y="523"/>
                    <a:pt x="650" y="404"/>
                  </a:cubicBezTo>
                  <a:cubicBezTo>
                    <a:pt x="436" y="285"/>
                    <a:pt x="233" y="154"/>
                    <a:pt x="19" y="23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0" name="Google Shape;3555;p4">
              <a:extLst>
                <a:ext uri="{FF2B5EF4-FFF2-40B4-BE49-F238E27FC236}">
                  <a16:creationId xmlns:a16="http://schemas.microsoft.com/office/drawing/2014/main" id="{2051FE23-21F3-0AA2-7970-6292D7589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175" y="2741875"/>
              <a:ext cx="161750" cy="62825"/>
            </a:xfrm>
            <a:custGeom>
              <a:avLst/>
              <a:gdLst>
                <a:gd name="T0" fmla="*/ 390625 w 6470"/>
                <a:gd name="T1" fmla="*/ 15625 h 2513"/>
                <a:gd name="T2" fmla="*/ 265625 w 6470"/>
                <a:gd name="T3" fmla="*/ 359375 h 2513"/>
                <a:gd name="T4" fmla="*/ 46765625 w 6470"/>
                <a:gd name="T5" fmla="*/ 16906250 h 2513"/>
                <a:gd name="T6" fmla="*/ 85093750 w 6470"/>
                <a:gd name="T7" fmla="*/ 35703125 h 2513"/>
                <a:gd name="T8" fmla="*/ 99296875 w 6470"/>
                <a:gd name="T9" fmla="*/ 39265625 h 2513"/>
                <a:gd name="T10" fmla="*/ 100718750 w 6470"/>
                <a:gd name="T11" fmla="*/ 39234375 h 2513"/>
                <a:gd name="T12" fmla="*/ 100718750 w 6470"/>
                <a:gd name="T13" fmla="*/ 38312500 h 2513"/>
                <a:gd name="T14" fmla="*/ 51968750 w 6470"/>
                <a:gd name="T15" fmla="*/ 16359375 h 2513"/>
                <a:gd name="T16" fmla="*/ 625000 w 6470"/>
                <a:gd name="T17" fmla="*/ 171875 h 2513"/>
                <a:gd name="T18" fmla="*/ 390625 w 6470"/>
                <a:gd name="T19" fmla="*/ 15625 h 2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70" h="2513" extrusionOk="0">
                  <a:moveTo>
                    <a:pt x="25" y="1"/>
                  </a:moveTo>
                  <a:cubicBezTo>
                    <a:pt x="12" y="1"/>
                    <a:pt x="0" y="15"/>
                    <a:pt x="17" y="23"/>
                  </a:cubicBezTo>
                  <a:cubicBezTo>
                    <a:pt x="814" y="856"/>
                    <a:pt x="1922" y="868"/>
                    <a:pt x="2993" y="1082"/>
                  </a:cubicBezTo>
                  <a:cubicBezTo>
                    <a:pt x="4005" y="1273"/>
                    <a:pt x="4565" y="1832"/>
                    <a:pt x="5446" y="2285"/>
                  </a:cubicBezTo>
                  <a:cubicBezTo>
                    <a:pt x="5763" y="2449"/>
                    <a:pt x="6020" y="2513"/>
                    <a:pt x="6355" y="2513"/>
                  </a:cubicBezTo>
                  <a:cubicBezTo>
                    <a:pt x="6385" y="2513"/>
                    <a:pt x="6415" y="2512"/>
                    <a:pt x="6446" y="2511"/>
                  </a:cubicBezTo>
                  <a:cubicBezTo>
                    <a:pt x="6470" y="2511"/>
                    <a:pt x="6470" y="2452"/>
                    <a:pt x="6446" y="2452"/>
                  </a:cubicBezTo>
                  <a:cubicBezTo>
                    <a:pt x="5267" y="2404"/>
                    <a:pt x="4458" y="1321"/>
                    <a:pt x="3326" y="1047"/>
                  </a:cubicBezTo>
                  <a:cubicBezTo>
                    <a:pt x="2172" y="785"/>
                    <a:pt x="993" y="844"/>
                    <a:pt x="40" y="11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1" name="Google Shape;3556;p4">
              <a:extLst>
                <a:ext uri="{FF2B5EF4-FFF2-40B4-BE49-F238E27FC236}">
                  <a16:creationId xmlns:a16="http://schemas.microsoft.com/office/drawing/2014/main" id="{1E6B518B-7AEC-B7D4-5691-3DE3E810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875" y="2755750"/>
              <a:ext cx="164250" cy="58750"/>
            </a:xfrm>
            <a:custGeom>
              <a:avLst/>
              <a:gdLst>
                <a:gd name="T0" fmla="*/ 218750 w 6570"/>
                <a:gd name="T1" fmla="*/ 0 h 2350"/>
                <a:gd name="T2" fmla="*/ 156250 w 6570"/>
                <a:gd name="T3" fmla="*/ 234375 h 2350"/>
                <a:gd name="T4" fmla="*/ 48140625 w 6570"/>
                <a:gd name="T5" fmla="*/ 16984375 h 2350"/>
                <a:gd name="T6" fmla="*/ 102656250 w 6570"/>
                <a:gd name="T7" fmla="*/ 36703125 h 2350"/>
                <a:gd name="T8" fmla="*/ 50375000 w 6570"/>
                <a:gd name="T9" fmla="*/ 17171875 h 2350"/>
                <a:gd name="T10" fmla="*/ 328125 w 6570"/>
                <a:gd name="T11" fmla="*/ 62500 h 2350"/>
                <a:gd name="T12" fmla="*/ 218750 w 6570"/>
                <a:gd name="T13" fmla="*/ 0 h 23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70" h="2350" extrusionOk="0">
                  <a:moveTo>
                    <a:pt x="14" y="0"/>
                  </a:moveTo>
                  <a:cubicBezTo>
                    <a:pt x="6" y="0"/>
                    <a:pt x="0" y="15"/>
                    <a:pt x="10" y="15"/>
                  </a:cubicBezTo>
                  <a:cubicBezTo>
                    <a:pt x="795" y="849"/>
                    <a:pt x="2069" y="730"/>
                    <a:pt x="3081" y="1087"/>
                  </a:cubicBezTo>
                  <a:cubicBezTo>
                    <a:pt x="4248" y="1516"/>
                    <a:pt x="5284" y="2337"/>
                    <a:pt x="6570" y="2349"/>
                  </a:cubicBezTo>
                  <a:cubicBezTo>
                    <a:pt x="5320" y="2206"/>
                    <a:pt x="4367" y="1539"/>
                    <a:pt x="3224" y="1099"/>
                  </a:cubicBezTo>
                  <a:cubicBezTo>
                    <a:pt x="2153" y="694"/>
                    <a:pt x="914" y="825"/>
                    <a:pt x="21" y="4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2" name="Google Shape;3557;p4">
              <a:extLst>
                <a:ext uri="{FF2B5EF4-FFF2-40B4-BE49-F238E27FC236}">
                  <a16:creationId xmlns:a16="http://schemas.microsoft.com/office/drawing/2014/main" id="{54CFBD12-95FB-1621-AE3F-E1D0BBE9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500" y="2704225"/>
              <a:ext cx="136100" cy="73725"/>
            </a:xfrm>
            <a:custGeom>
              <a:avLst/>
              <a:gdLst>
                <a:gd name="T0" fmla="*/ 437500 w 5444"/>
                <a:gd name="T1" fmla="*/ 0 h 2949"/>
                <a:gd name="T2" fmla="*/ 265625 w 5444"/>
                <a:gd name="T3" fmla="*/ 453125 h 2949"/>
                <a:gd name="T4" fmla="*/ 13296875 w 5444"/>
                <a:gd name="T5" fmla="*/ 11796875 h 2949"/>
                <a:gd name="T6" fmla="*/ 29109375 w 5444"/>
                <a:gd name="T7" fmla="*/ 18671875 h 2949"/>
                <a:gd name="T8" fmla="*/ 40265625 w 5444"/>
                <a:gd name="T9" fmla="*/ 27234375 h 2949"/>
                <a:gd name="T10" fmla="*/ 67625000 w 5444"/>
                <a:gd name="T11" fmla="*/ 41750000 h 2949"/>
                <a:gd name="T12" fmla="*/ 82125000 w 5444"/>
                <a:gd name="T13" fmla="*/ 45953125 h 2949"/>
                <a:gd name="T14" fmla="*/ 84031250 w 5444"/>
                <a:gd name="T15" fmla="*/ 45875000 h 2949"/>
                <a:gd name="T16" fmla="*/ 84031250 w 5444"/>
                <a:gd name="T17" fmla="*/ 45875000 h 2949"/>
                <a:gd name="T18" fmla="*/ 44359375 w 5444"/>
                <a:gd name="T19" fmla="*/ 28906250 h 2949"/>
                <a:gd name="T20" fmla="*/ 25765625 w 5444"/>
                <a:gd name="T21" fmla="*/ 15890625 h 2949"/>
                <a:gd name="T22" fmla="*/ 640625 w 5444"/>
                <a:gd name="T23" fmla="*/ 78125 h 2949"/>
                <a:gd name="T24" fmla="*/ 437500 w 5444"/>
                <a:gd name="T25" fmla="*/ 0 h 2949"/>
                <a:gd name="T26" fmla="*/ 84546875 w 5444"/>
                <a:gd name="T27" fmla="*/ 45843750 h 2949"/>
                <a:gd name="T28" fmla="*/ 84031250 w 5444"/>
                <a:gd name="T29" fmla="*/ 45875000 h 2949"/>
                <a:gd name="T30" fmla="*/ 84031250 w 5444"/>
                <a:gd name="T31" fmla="*/ 45875000 h 2949"/>
                <a:gd name="T32" fmla="*/ 84843750 w 5444"/>
                <a:gd name="T33" fmla="*/ 46015625 h 2949"/>
                <a:gd name="T34" fmla="*/ 84843750 w 5444"/>
                <a:gd name="T35" fmla="*/ 46015625 h 2949"/>
                <a:gd name="T36" fmla="*/ 84546875 w 5444"/>
                <a:gd name="T37" fmla="*/ 45843750 h 2949"/>
                <a:gd name="T38" fmla="*/ 84843750 w 5444"/>
                <a:gd name="T39" fmla="*/ 46015625 h 2949"/>
                <a:gd name="T40" fmla="*/ 85015625 w 5444"/>
                <a:gd name="T41" fmla="*/ 46078125 h 2949"/>
                <a:gd name="T42" fmla="*/ 84921875 w 5444"/>
                <a:gd name="T43" fmla="*/ 46031250 h 2949"/>
                <a:gd name="T44" fmla="*/ 84843750 w 5444"/>
                <a:gd name="T45" fmla="*/ 46015625 h 29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44" h="2949" extrusionOk="0">
                  <a:moveTo>
                    <a:pt x="28" y="0"/>
                  </a:moveTo>
                  <a:cubicBezTo>
                    <a:pt x="14" y="0"/>
                    <a:pt x="0" y="11"/>
                    <a:pt x="17" y="29"/>
                  </a:cubicBezTo>
                  <a:cubicBezTo>
                    <a:pt x="220" y="398"/>
                    <a:pt x="470" y="576"/>
                    <a:pt x="851" y="755"/>
                  </a:cubicBezTo>
                  <a:cubicBezTo>
                    <a:pt x="1208" y="922"/>
                    <a:pt x="1530" y="969"/>
                    <a:pt x="1863" y="1195"/>
                  </a:cubicBezTo>
                  <a:cubicBezTo>
                    <a:pt x="2113" y="1362"/>
                    <a:pt x="2303" y="1600"/>
                    <a:pt x="2577" y="1743"/>
                  </a:cubicBezTo>
                  <a:cubicBezTo>
                    <a:pt x="3125" y="2076"/>
                    <a:pt x="3744" y="2386"/>
                    <a:pt x="4328" y="2672"/>
                  </a:cubicBezTo>
                  <a:cubicBezTo>
                    <a:pt x="4649" y="2838"/>
                    <a:pt x="4917" y="2941"/>
                    <a:pt x="5256" y="2941"/>
                  </a:cubicBezTo>
                  <a:cubicBezTo>
                    <a:pt x="5296" y="2941"/>
                    <a:pt x="5336" y="2939"/>
                    <a:pt x="5378" y="2936"/>
                  </a:cubicBezTo>
                  <a:cubicBezTo>
                    <a:pt x="4483" y="2780"/>
                    <a:pt x="3655" y="2247"/>
                    <a:pt x="2839" y="1850"/>
                  </a:cubicBezTo>
                  <a:cubicBezTo>
                    <a:pt x="2399" y="1636"/>
                    <a:pt x="2077" y="1255"/>
                    <a:pt x="1649" y="1017"/>
                  </a:cubicBezTo>
                  <a:cubicBezTo>
                    <a:pt x="1053" y="695"/>
                    <a:pt x="470" y="719"/>
                    <a:pt x="41" y="5"/>
                  </a:cubicBezTo>
                  <a:cubicBezTo>
                    <a:pt x="38" y="2"/>
                    <a:pt x="33" y="0"/>
                    <a:pt x="28" y="0"/>
                  </a:cubicBezTo>
                  <a:close/>
                  <a:moveTo>
                    <a:pt x="5411" y="2934"/>
                  </a:moveTo>
                  <a:cubicBezTo>
                    <a:pt x="5400" y="2935"/>
                    <a:pt x="5389" y="2935"/>
                    <a:pt x="5378" y="2936"/>
                  </a:cubicBezTo>
                  <a:cubicBezTo>
                    <a:pt x="5395" y="2939"/>
                    <a:pt x="5413" y="2942"/>
                    <a:pt x="5430" y="2945"/>
                  </a:cubicBezTo>
                  <a:cubicBezTo>
                    <a:pt x="5425" y="2943"/>
                    <a:pt x="5419" y="2939"/>
                    <a:pt x="5411" y="2934"/>
                  </a:cubicBezTo>
                  <a:close/>
                  <a:moveTo>
                    <a:pt x="5430" y="2945"/>
                  </a:moveTo>
                  <a:cubicBezTo>
                    <a:pt x="5436" y="2948"/>
                    <a:pt x="5439" y="2949"/>
                    <a:pt x="5441" y="2949"/>
                  </a:cubicBezTo>
                  <a:cubicBezTo>
                    <a:pt x="5444" y="2949"/>
                    <a:pt x="5441" y="2946"/>
                    <a:pt x="5435" y="2946"/>
                  </a:cubicBezTo>
                  <a:cubicBezTo>
                    <a:pt x="5433" y="2945"/>
                    <a:pt x="5431" y="2945"/>
                    <a:pt x="5430" y="29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3" name="Google Shape;3558;p4">
              <a:extLst>
                <a:ext uri="{FF2B5EF4-FFF2-40B4-BE49-F238E27FC236}">
                  <a16:creationId xmlns:a16="http://schemas.microsoft.com/office/drawing/2014/main" id="{4A6F14BF-0CCC-C2D3-AC51-025A73975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825" y="2698875"/>
              <a:ext cx="30900" cy="23050"/>
            </a:xfrm>
            <a:custGeom>
              <a:avLst/>
              <a:gdLst>
                <a:gd name="T0" fmla="*/ 281250 w 1236"/>
                <a:gd name="T1" fmla="*/ 15625 h 922"/>
                <a:gd name="T2" fmla="*/ 140625 w 1236"/>
                <a:gd name="T3" fmla="*/ 437500 h 922"/>
                <a:gd name="T4" fmla="*/ 18734375 w 1236"/>
                <a:gd name="T5" fmla="*/ 14390625 h 922"/>
                <a:gd name="T6" fmla="*/ 18921875 w 1236"/>
                <a:gd name="T7" fmla="*/ 14203125 h 922"/>
                <a:gd name="T8" fmla="*/ 687500 w 1236"/>
                <a:gd name="T9" fmla="*/ 250000 h 922"/>
                <a:gd name="T10" fmla="*/ 281250 w 1236"/>
                <a:gd name="T11" fmla="*/ 15625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6" h="922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318" y="421"/>
                    <a:pt x="723" y="755"/>
                    <a:pt x="1199" y="921"/>
                  </a:cubicBezTo>
                  <a:cubicBezTo>
                    <a:pt x="1211" y="921"/>
                    <a:pt x="1235" y="909"/>
                    <a:pt x="1211" y="909"/>
                  </a:cubicBezTo>
                  <a:cubicBezTo>
                    <a:pt x="771" y="659"/>
                    <a:pt x="366" y="397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4" name="Google Shape;3559;p4">
              <a:extLst>
                <a:ext uri="{FF2B5EF4-FFF2-40B4-BE49-F238E27FC236}">
                  <a16:creationId xmlns:a16="http://schemas.microsoft.com/office/drawing/2014/main" id="{E1E2CD96-52A7-DB65-D41E-204C04C0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000" y="2696750"/>
              <a:ext cx="31675" cy="25175"/>
            </a:xfrm>
            <a:custGeom>
              <a:avLst/>
              <a:gdLst>
                <a:gd name="T0" fmla="*/ 171875 w 1267"/>
                <a:gd name="T1" fmla="*/ 15625 h 1007"/>
                <a:gd name="T2" fmla="*/ 250000 w 1267"/>
                <a:gd name="T3" fmla="*/ 93750 h 1007"/>
                <a:gd name="T4" fmla="*/ 171875 w 1267"/>
                <a:gd name="T5" fmla="*/ 15625 h 1007"/>
                <a:gd name="T6" fmla="*/ 250000 w 1267"/>
                <a:gd name="T7" fmla="*/ 93750 h 1007"/>
                <a:gd name="T8" fmla="*/ 250000 w 1267"/>
                <a:gd name="T9" fmla="*/ 93750 h 1007"/>
                <a:gd name="T10" fmla="*/ 19218750 w 1267"/>
                <a:gd name="T11" fmla="*/ 15718750 h 1007"/>
                <a:gd name="T12" fmla="*/ 19406250 w 1267"/>
                <a:gd name="T13" fmla="*/ 15531250 h 1007"/>
                <a:gd name="T14" fmla="*/ 250000 w 1267"/>
                <a:gd name="T15" fmla="*/ 93750 h 10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7" h="1007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314" y="447"/>
                    <a:pt x="730" y="840"/>
                    <a:pt x="1230" y="1006"/>
                  </a:cubicBezTo>
                  <a:cubicBezTo>
                    <a:pt x="1242" y="1006"/>
                    <a:pt x="1266" y="994"/>
                    <a:pt x="1242" y="994"/>
                  </a:cubicBezTo>
                  <a:cubicBezTo>
                    <a:pt x="766" y="720"/>
                    <a:pt x="349" y="459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5" name="Google Shape;3560;p4">
              <a:extLst>
                <a:ext uri="{FF2B5EF4-FFF2-40B4-BE49-F238E27FC236}">
                  <a16:creationId xmlns:a16="http://schemas.microsoft.com/office/drawing/2014/main" id="{429ED7CA-6FBE-0294-72BB-B386F849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300" y="2687375"/>
              <a:ext cx="30975" cy="24425"/>
            </a:xfrm>
            <a:custGeom>
              <a:avLst/>
              <a:gdLst>
                <a:gd name="T0" fmla="*/ 390625 w 1239"/>
                <a:gd name="T1" fmla="*/ 0 h 977"/>
                <a:gd name="T2" fmla="*/ 15625 w 1239"/>
                <a:gd name="T3" fmla="*/ 187500 h 977"/>
                <a:gd name="T4" fmla="*/ 18984375 w 1239"/>
                <a:gd name="T5" fmla="*/ 15250000 h 977"/>
                <a:gd name="T6" fmla="*/ 19171875 w 1239"/>
                <a:gd name="T7" fmla="*/ 14890625 h 977"/>
                <a:gd name="T8" fmla="*/ 390625 w 1239"/>
                <a:gd name="T9" fmla="*/ 0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9" h="977" extrusionOk="0">
                  <a:moveTo>
                    <a:pt x="25" y="0"/>
                  </a:moveTo>
                  <a:cubicBezTo>
                    <a:pt x="25" y="0"/>
                    <a:pt x="1" y="0"/>
                    <a:pt x="1" y="12"/>
                  </a:cubicBezTo>
                  <a:cubicBezTo>
                    <a:pt x="275" y="429"/>
                    <a:pt x="715" y="822"/>
                    <a:pt x="1215" y="976"/>
                  </a:cubicBezTo>
                  <a:cubicBezTo>
                    <a:pt x="1227" y="976"/>
                    <a:pt x="1239" y="965"/>
                    <a:pt x="1227" y="953"/>
                  </a:cubicBezTo>
                  <a:cubicBezTo>
                    <a:pt x="751" y="679"/>
                    <a:pt x="382" y="417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6" name="Google Shape;3561;p4">
              <a:extLst>
                <a:ext uri="{FF2B5EF4-FFF2-40B4-BE49-F238E27FC236}">
                  <a16:creationId xmlns:a16="http://schemas.microsoft.com/office/drawing/2014/main" id="{CE51C521-A566-005A-2845-76DE5EAB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625" y="2678200"/>
              <a:ext cx="121900" cy="76750"/>
            </a:xfrm>
            <a:custGeom>
              <a:avLst/>
              <a:gdLst>
                <a:gd name="T0" fmla="*/ 31250 w 4876"/>
                <a:gd name="T1" fmla="*/ 15625 h 3070"/>
                <a:gd name="T2" fmla="*/ 93750 w 4876"/>
                <a:gd name="T3" fmla="*/ 156250 h 3070"/>
                <a:gd name="T4" fmla="*/ 31250 w 4876"/>
                <a:gd name="T5" fmla="*/ 15625 h 3070"/>
                <a:gd name="T6" fmla="*/ 93750 w 4876"/>
                <a:gd name="T7" fmla="*/ 156250 h 3070"/>
                <a:gd name="T8" fmla="*/ 40656250 w 4876"/>
                <a:gd name="T9" fmla="*/ 29359375 h 3070"/>
                <a:gd name="T10" fmla="*/ 75250000 w 4876"/>
                <a:gd name="T11" fmla="*/ 47968750 h 3070"/>
                <a:gd name="T12" fmla="*/ 75437500 w 4876"/>
                <a:gd name="T13" fmla="*/ 46843750 h 3070"/>
                <a:gd name="T14" fmla="*/ 37859375 w 4876"/>
                <a:gd name="T15" fmla="*/ 25453125 h 3070"/>
                <a:gd name="T16" fmla="*/ 93750 w 4876"/>
                <a:gd name="T17" fmla="*/ 156250 h 30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6" h="307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697" y="867"/>
                    <a:pt x="1709" y="1284"/>
                    <a:pt x="2602" y="1879"/>
                  </a:cubicBezTo>
                  <a:cubicBezTo>
                    <a:pt x="3292" y="2344"/>
                    <a:pt x="3935" y="3034"/>
                    <a:pt x="4816" y="3070"/>
                  </a:cubicBezTo>
                  <a:cubicBezTo>
                    <a:pt x="4864" y="3070"/>
                    <a:pt x="4876" y="2998"/>
                    <a:pt x="4828" y="2998"/>
                  </a:cubicBezTo>
                  <a:cubicBezTo>
                    <a:pt x="3876" y="2832"/>
                    <a:pt x="3221" y="2117"/>
                    <a:pt x="2423" y="1629"/>
                  </a:cubicBezTo>
                  <a:cubicBezTo>
                    <a:pt x="1590" y="1105"/>
                    <a:pt x="744" y="68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7" name="Google Shape;3562;p4">
              <a:extLst>
                <a:ext uri="{FF2B5EF4-FFF2-40B4-BE49-F238E27FC236}">
                  <a16:creationId xmlns:a16="http://schemas.microsoft.com/office/drawing/2014/main" id="{47319C9D-02CF-92E2-B366-E0FA4B6A5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500" y="2676000"/>
              <a:ext cx="108325" cy="69425"/>
            </a:xfrm>
            <a:custGeom>
              <a:avLst/>
              <a:gdLst>
                <a:gd name="T0" fmla="*/ 500000 w 4333"/>
                <a:gd name="T1" fmla="*/ 0 h 2777"/>
                <a:gd name="T2" fmla="*/ 156250 w 4333"/>
                <a:gd name="T3" fmla="*/ 593750 h 2777"/>
                <a:gd name="T4" fmla="*/ 67500000 w 4333"/>
                <a:gd name="T5" fmla="*/ 43390625 h 2777"/>
                <a:gd name="T6" fmla="*/ 67687500 w 4333"/>
                <a:gd name="T7" fmla="*/ 43203125 h 2777"/>
                <a:gd name="T8" fmla="*/ 718750 w 4333"/>
                <a:gd name="T9" fmla="*/ 46875 h 2777"/>
                <a:gd name="T10" fmla="*/ 500000 w 4333"/>
                <a:gd name="T11" fmla="*/ 0 h 2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33" h="2777" extrusionOk="0">
                  <a:moveTo>
                    <a:pt x="32" y="0"/>
                  </a:moveTo>
                  <a:cubicBezTo>
                    <a:pt x="7" y="0"/>
                    <a:pt x="0" y="28"/>
                    <a:pt x="10" y="38"/>
                  </a:cubicBezTo>
                  <a:cubicBezTo>
                    <a:pt x="1415" y="979"/>
                    <a:pt x="2832" y="1955"/>
                    <a:pt x="4320" y="2777"/>
                  </a:cubicBezTo>
                  <a:cubicBezTo>
                    <a:pt x="4332" y="2777"/>
                    <a:pt x="4332" y="2765"/>
                    <a:pt x="4332" y="2765"/>
                  </a:cubicBezTo>
                  <a:cubicBezTo>
                    <a:pt x="2892" y="1848"/>
                    <a:pt x="1487" y="919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8" name="Google Shape;3563;p4">
              <a:extLst>
                <a:ext uri="{FF2B5EF4-FFF2-40B4-BE49-F238E27FC236}">
                  <a16:creationId xmlns:a16="http://schemas.microsoft.com/office/drawing/2014/main" id="{1343D50F-EA12-7AB4-6801-CC3663D2F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925" y="2630800"/>
              <a:ext cx="94975" cy="55100"/>
            </a:xfrm>
            <a:custGeom>
              <a:avLst/>
              <a:gdLst>
                <a:gd name="T0" fmla="*/ 0 w 3799"/>
                <a:gd name="T1" fmla="*/ 15625 h 2204"/>
                <a:gd name="T2" fmla="*/ 0 w 3799"/>
                <a:gd name="T3" fmla="*/ 15625 h 2204"/>
                <a:gd name="T4" fmla="*/ 58781250 w 3799"/>
                <a:gd name="T5" fmla="*/ 34437500 h 2204"/>
                <a:gd name="T6" fmla="*/ 59156250 w 3799"/>
                <a:gd name="T7" fmla="*/ 33875000 h 2204"/>
                <a:gd name="T8" fmla="*/ 0 w 3799"/>
                <a:gd name="T9" fmla="*/ 15625 h 2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2204" extrusionOk="0">
                  <a:moveTo>
                    <a:pt x="0" y="1"/>
                  </a:moveTo>
                  <a:lnTo>
                    <a:pt x="0" y="1"/>
                  </a:lnTo>
                  <a:cubicBezTo>
                    <a:pt x="1131" y="906"/>
                    <a:pt x="2334" y="1834"/>
                    <a:pt x="3762" y="2204"/>
                  </a:cubicBezTo>
                  <a:cubicBezTo>
                    <a:pt x="3786" y="2204"/>
                    <a:pt x="3798" y="2192"/>
                    <a:pt x="3786" y="2168"/>
                  </a:cubicBezTo>
                  <a:cubicBezTo>
                    <a:pt x="2393" y="1608"/>
                    <a:pt x="1191" y="9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9" name="Google Shape;3564;p4">
              <a:extLst>
                <a:ext uri="{FF2B5EF4-FFF2-40B4-BE49-F238E27FC236}">
                  <a16:creationId xmlns:a16="http://schemas.microsoft.com/office/drawing/2014/main" id="{5AEAE055-224A-5647-8CB1-0D55F3910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475" y="2625075"/>
              <a:ext cx="76100" cy="47725"/>
            </a:xfrm>
            <a:custGeom>
              <a:avLst/>
              <a:gdLst>
                <a:gd name="T0" fmla="*/ 484375 w 3044"/>
                <a:gd name="T1" fmla="*/ 15625 h 1909"/>
                <a:gd name="T2" fmla="*/ 312500 w 3044"/>
                <a:gd name="T3" fmla="*/ 609375 h 1909"/>
                <a:gd name="T4" fmla="*/ 47375000 w 3044"/>
                <a:gd name="T5" fmla="*/ 29828125 h 1909"/>
                <a:gd name="T6" fmla="*/ 47375000 w 3044"/>
                <a:gd name="T7" fmla="*/ 29453125 h 1909"/>
                <a:gd name="T8" fmla="*/ 671875 w 3044"/>
                <a:gd name="T9" fmla="*/ 62500 h 1909"/>
                <a:gd name="T10" fmla="*/ 484375 w 3044"/>
                <a:gd name="T11" fmla="*/ 15625 h 19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44" h="1909" extrusionOk="0">
                  <a:moveTo>
                    <a:pt x="31" y="1"/>
                  </a:moveTo>
                  <a:cubicBezTo>
                    <a:pt x="12" y="1"/>
                    <a:pt x="0" y="20"/>
                    <a:pt x="20" y="39"/>
                  </a:cubicBezTo>
                  <a:cubicBezTo>
                    <a:pt x="972" y="718"/>
                    <a:pt x="1984" y="1361"/>
                    <a:pt x="3032" y="1909"/>
                  </a:cubicBezTo>
                  <a:cubicBezTo>
                    <a:pt x="3032" y="1909"/>
                    <a:pt x="3044" y="1885"/>
                    <a:pt x="3032" y="1885"/>
                  </a:cubicBezTo>
                  <a:cubicBezTo>
                    <a:pt x="2008" y="1301"/>
                    <a:pt x="1008" y="694"/>
                    <a:pt x="43" y="4"/>
                  </a:cubicBezTo>
                  <a:cubicBezTo>
                    <a:pt x="39" y="2"/>
                    <a:pt x="35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0" name="Google Shape;3565;p4">
              <a:extLst>
                <a:ext uri="{FF2B5EF4-FFF2-40B4-BE49-F238E27FC236}">
                  <a16:creationId xmlns:a16="http://schemas.microsoft.com/office/drawing/2014/main" id="{A4CA3FD1-A302-542D-C2E3-3E836601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825" y="2620875"/>
              <a:ext cx="71550" cy="38600"/>
            </a:xfrm>
            <a:custGeom>
              <a:avLst/>
              <a:gdLst>
                <a:gd name="T0" fmla="*/ 187500 w 2862"/>
                <a:gd name="T1" fmla="*/ 0 h 1544"/>
                <a:gd name="T2" fmla="*/ 140625 w 2862"/>
                <a:gd name="T3" fmla="*/ 453125 h 1544"/>
                <a:gd name="T4" fmla="*/ 44046875 w 2862"/>
                <a:gd name="T5" fmla="*/ 24078125 h 1544"/>
                <a:gd name="T6" fmla="*/ 44250000 w 2862"/>
                <a:gd name="T7" fmla="*/ 24109375 h 1544"/>
                <a:gd name="T8" fmla="*/ 44234375 w 2862"/>
                <a:gd name="T9" fmla="*/ 23328125 h 1544"/>
                <a:gd name="T10" fmla="*/ 328125 w 2862"/>
                <a:gd name="T11" fmla="*/ 78125 h 1544"/>
                <a:gd name="T12" fmla="*/ 187500 w 2862"/>
                <a:gd name="T13" fmla="*/ 0 h 1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2" h="1544" extrusionOk="0">
                  <a:moveTo>
                    <a:pt x="12" y="0"/>
                  </a:moveTo>
                  <a:cubicBezTo>
                    <a:pt x="4" y="0"/>
                    <a:pt x="0" y="11"/>
                    <a:pt x="9" y="29"/>
                  </a:cubicBezTo>
                  <a:cubicBezTo>
                    <a:pt x="890" y="624"/>
                    <a:pt x="1819" y="1136"/>
                    <a:pt x="2819" y="1541"/>
                  </a:cubicBezTo>
                  <a:cubicBezTo>
                    <a:pt x="2824" y="1543"/>
                    <a:pt x="2828" y="1543"/>
                    <a:pt x="2832" y="1543"/>
                  </a:cubicBezTo>
                  <a:cubicBezTo>
                    <a:pt x="2857" y="1543"/>
                    <a:pt x="2861" y="1514"/>
                    <a:pt x="2831" y="1493"/>
                  </a:cubicBezTo>
                  <a:cubicBezTo>
                    <a:pt x="1854" y="1065"/>
                    <a:pt x="926" y="577"/>
                    <a:pt x="21" y="5"/>
                  </a:cubicBezTo>
                  <a:cubicBezTo>
                    <a:pt x="18" y="2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1" name="Google Shape;3566;p4">
              <a:extLst>
                <a:ext uri="{FF2B5EF4-FFF2-40B4-BE49-F238E27FC236}">
                  <a16:creationId xmlns:a16="http://schemas.microsoft.com/office/drawing/2014/main" id="{E25F8113-50CE-B560-0AB3-650C8C37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150" y="2614350"/>
              <a:ext cx="46875" cy="28525"/>
            </a:xfrm>
            <a:custGeom>
              <a:avLst/>
              <a:gdLst>
                <a:gd name="T0" fmla="*/ 546875 w 1875"/>
                <a:gd name="T1" fmla="*/ 15625 h 1141"/>
                <a:gd name="T2" fmla="*/ 312500 w 1875"/>
                <a:gd name="T3" fmla="*/ 437500 h 1141"/>
                <a:gd name="T4" fmla="*/ 28781250 w 1875"/>
                <a:gd name="T5" fmla="*/ 17734375 h 1141"/>
                <a:gd name="T6" fmla="*/ 29046875 w 1875"/>
                <a:gd name="T7" fmla="*/ 17812500 h 1141"/>
                <a:gd name="T8" fmla="*/ 29156250 w 1875"/>
                <a:gd name="T9" fmla="*/ 17546875 h 1141"/>
                <a:gd name="T10" fmla="*/ 687500 w 1875"/>
                <a:gd name="T11" fmla="*/ 62500 h 1141"/>
                <a:gd name="T12" fmla="*/ 546875 w 1875"/>
                <a:gd name="T13" fmla="*/ 15625 h 1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75" h="1141" extrusionOk="0">
                  <a:moveTo>
                    <a:pt x="35" y="1"/>
                  </a:moveTo>
                  <a:cubicBezTo>
                    <a:pt x="21" y="1"/>
                    <a:pt x="1" y="18"/>
                    <a:pt x="20" y="28"/>
                  </a:cubicBezTo>
                  <a:cubicBezTo>
                    <a:pt x="627" y="409"/>
                    <a:pt x="1223" y="790"/>
                    <a:pt x="1842" y="1135"/>
                  </a:cubicBezTo>
                  <a:cubicBezTo>
                    <a:pt x="1849" y="1139"/>
                    <a:pt x="1855" y="1140"/>
                    <a:pt x="1859" y="1140"/>
                  </a:cubicBezTo>
                  <a:cubicBezTo>
                    <a:pt x="1871" y="1140"/>
                    <a:pt x="1874" y="1132"/>
                    <a:pt x="1866" y="1123"/>
                  </a:cubicBezTo>
                  <a:cubicBezTo>
                    <a:pt x="1270" y="730"/>
                    <a:pt x="651" y="373"/>
                    <a:pt x="44" y="4"/>
                  </a:cubicBezTo>
                  <a:cubicBezTo>
                    <a:pt x="42" y="2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2" name="Google Shape;3567;p4">
              <a:extLst>
                <a:ext uri="{FF2B5EF4-FFF2-40B4-BE49-F238E27FC236}">
                  <a16:creationId xmlns:a16="http://schemas.microsoft.com/office/drawing/2014/main" id="{E31A5762-CD9E-9E1F-60EE-3AAF4D62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950" y="2650075"/>
              <a:ext cx="103225" cy="59350"/>
            </a:xfrm>
            <a:custGeom>
              <a:avLst/>
              <a:gdLst>
                <a:gd name="T0" fmla="*/ 593750 w 4129"/>
                <a:gd name="T1" fmla="*/ 15625 h 2374"/>
                <a:gd name="T2" fmla="*/ 312500 w 4129"/>
                <a:gd name="T3" fmla="*/ 796875 h 2374"/>
                <a:gd name="T4" fmla="*/ 64500000 w 4129"/>
                <a:gd name="T5" fmla="*/ 37078125 h 2374"/>
                <a:gd name="T6" fmla="*/ 875000 w 4129"/>
                <a:gd name="T7" fmla="*/ 62500 h 2374"/>
                <a:gd name="T8" fmla="*/ 593750 w 4129"/>
                <a:gd name="T9" fmla="*/ 15625 h 2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" h="2374" extrusionOk="0">
                  <a:moveTo>
                    <a:pt x="38" y="1"/>
                  </a:moveTo>
                  <a:cubicBezTo>
                    <a:pt x="14" y="1"/>
                    <a:pt x="1" y="22"/>
                    <a:pt x="20" y="51"/>
                  </a:cubicBezTo>
                  <a:cubicBezTo>
                    <a:pt x="1306" y="968"/>
                    <a:pt x="2676" y="1790"/>
                    <a:pt x="4128" y="2373"/>
                  </a:cubicBezTo>
                  <a:cubicBezTo>
                    <a:pt x="2711" y="1671"/>
                    <a:pt x="1342" y="921"/>
                    <a:pt x="56" y="4"/>
                  </a:cubicBezTo>
                  <a:cubicBezTo>
                    <a:pt x="50" y="2"/>
                    <a:pt x="44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3" name="Google Shape;3568;p4">
              <a:extLst>
                <a:ext uri="{FF2B5EF4-FFF2-40B4-BE49-F238E27FC236}">
                  <a16:creationId xmlns:a16="http://schemas.microsoft.com/office/drawing/2014/main" id="{A1034148-69CC-C5F3-D3A5-0311C8D20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075" y="2662425"/>
              <a:ext cx="113250" cy="67400"/>
            </a:xfrm>
            <a:custGeom>
              <a:avLst/>
              <a:gdLst>
                <a:gd name="T0" fmla="*/ 46875 w 4530"/>
                <a:gd name="T1" fmla="*/ 15625 h 2696"/>
                <a:gd name="T2" fmla="*/ 187500 w 4530"/>
                <a:gd name="T3" fmla="*/ 156250 h 2696"/>
                <a:gd name="T4" fmla="*/ 46875 w 4530"/>
                <a:gd name="T5" fmla="*/ 15625 h 2696"/>
                <a:gd name="T6" fmla="*/ 187500 w 4530"/>
                <a:gd name="T7" fmla="*/ 156250 h 2696"/>
                <a:gd name="T8" fmla="*/ 187500 w 4530"/>
                <a:gd name="T9" fmla="*/ 156250 h 2696"/>
                <a:gd name="T10" fmla="*/ 70140625 w 4530"/>
                <a:gd name="T11" fmla="*/ 42015625 h 2696"/>
                <a:gd name="T12" fmla="*/ 70343750 w 4530"/>
                <a:gd name="T13" fmla="*/ 42109375 h 2696"/>
                <a:gd name="T14" fmla="*/ 70328125 w 4530"/>
                <a:gd name="T15" fmla="*/ 41453125 h 2696"/>
                <a:gd name="T16" fmla="*/ 187500 w 4530"/>
                <a:gd name="T17" fmla="*/ 156250 h 2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0" h="2696" extrusionOk="0">
                  <a:moveTo>
                    <a:pt x="3" y="1"/>
                  </a:moveTo>
                  <a:cubicBezTo>
                    <a:pt x="0" y="1"/>
                    <a:pt x="0" y="4"/>
                    <a:pt x="12" y="10"/>
                  </a:cubicBezTo>
                  <a:cubicBezTo>
                    <a:pt x="12" y="4"/>
                    <a:pt x="6" y="1"/>
                    <a:pt x="3" y="1"/>
                  </a:cubicBez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405" y="1022"/>
                    <a:pt x="2846" y="2129"/>
                    <a:pt x="4489" y="2689"/>
                  </a:cubicBezTo>
                  <a:cubicBezTo>
                    <a:pt x="4493" y="2693"/>
                    <a:pt x="4498" y="2695"/>
                    <a:pt x="4502" y="2695"/>
                  </a:cubicBezTo>
                  <a:cubicBezTo>
                    <a:pt x="4520" y="2695"/>
                    <a:pt x="4529" y="2663"/>
                    <a:pt x="4501" y="2653"/>
                  </a:cubicBezTo>
                  <a:cubicBezTo>
                    <a:pt x="2846" y="2034"/>
                    <a:pt x="1477" y="950"/>
                    <a:pt x="12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4" name="Google Shape;3569;p4">
              <a:extLst>
                <a:ext uri="{FF2B5EF4-FFF2-40B4-BE49-F238E27FC236}">
                  <a16:creationId xmlns:a16="http://schemas.microsoft.com/office/drawing/2014/main" id="{8C0AD08E-4E9F-13AA-0711-DF11FFFA2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375" y="2888750"/>
              <a:ext cx="19375" cy="41650"/>
            </a:xfrm>
            <a:custGeom>
              <a:avLst/>
              <a:gdLst>
                <a:gd name="T0" fmla="*/ 11718750 w 775"/>
                <a:gd name="T1" fmla="*/ 15625 h 1666"/>
                <a:gd name="T2" fmla="*/ 11546875 w 775"/>
                <a:gd name="T3" fmla="*/ 93750 h 1666"/>
                <a:gd name="T4" fmla="*/ 6156250 w 775"/>
                <a:gd name="T5" fmla="*/ 12187500 h 1666"/>
                <a:gd name="T6" fmla="*/ 15625 w 775"/>
                <a:gd name="T7" fmla="*/ 25765625 h 1666"/>
                <a:gd name="T8" fmla="*/ 375000 w 775"/>
                <a:gd name="T9" fmla="*/ 26031250 h 1666"/>
                <a:gd name="T10" fmla="*/ 578125 w 775"/>
                <a:gd name="T11" fmla="*/ 25953125 h 1666"/>
                <a:gd name="T12" fmla="*/ 12109375 w 775"/>
                <a:gd name="T13" fmla="*/ 453125 h 1666"/>
                <a:gd name="T14" fmla="*/ 11718750 w 775"/>
                <a:gd name="T15" fmla="*/ 15625 h 1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666" extrusionOk="0">
                  <a:moveTo>
                    <a:pt x="750" y="1"/>
                  </a:moveTo>
                  <a:cubicBezTo>
                    <a:pt x="746" y="1"/>
                    <a:pt x="742" y="2"/>
                    <a:pt x="739" y="6"/>
                  </a:cubicBezTo>
                  <a:cubicBezTo>
                    <a:pt x="549" y="244"/>
                    <a:pt x="477" y="518"/>
                    <a:pt x="394" y="780"/>
                  </a:cubicBezTo>
                  <a:cubicBezTo>
                    <a:pt x="287" y="1077"/>
                    <a:pt x="108" y="1351"/>
                    <a:pt x="1" y="1649"/>
                  </a:cubicBezTo>
                  <a:cubicBezTo>
                    <a:pt x="1" y="1657"/>
                    <a:pt x="13" y="1666"/>
                    <a:pt x="24" y="1666"/>
                  </a:cubicBezTo>
                  <a:cubicBezTo>
                    <a:pt x="29" y="1666"/>
                    <a:pt x="33" y="1664"/>
                    <a:pt x="37" y="1661"/>
                  </a:cubicBezTo>
                  <a:cubicBezTo>
                    <a:pt x="465" y="1232"/>
                    <a:pt x="501" y="529"/>
                    <a:pt x="775" y="29"/>
                  </a:cubicBezTo>
                  <a:cubicBezTo>
                    <a:pt x="775" y="12"/>
                    <a:pt x="762" y="1"/>
                    <a:pt x="7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5" name="Google Shape;3570;p4">
              <a:extLst>
                <a:ext uri="{FF2B5EF4-FFF2-40B4-BE49-F238E27FC236}">
                  <a16:creationId xmlns:a16="http://schemas.microsoft.com/office/drawing/2014/main" id="{8D5B5875-232D-39EC-80CC-3C60177B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00" y="2886500"/>
              <a:ext cx="21075" cy="49500"/>
            </a:xfrm>
            <a:custGeom>
              <a:avLst/>
              <a:gdLst>
                <a:gd name="T0" fmla="*/ 12968750 w 843"/>
                <a:gd name="T1" fmla="*/ 0 h 1980"/>
                <a:gd name="T2" fmla="*/ 6468750 w 843"/>
                <a:gd name="T3" fmla="*/ 13953125 h 1980"/>
                <a:gd name="T4" fmla="*/ 140625 w 843"/>
                <a:gd name="T5" fmla="*/ 29953125 h 1980"/>
                <a:gd name="T6" fmla="*/ 843750 w 843"/>
                <a:gd name="T7" fmla="*/ 30921875 h 1980"/>
                <a:gd name="T8" fmla="*/ 1250000 w 843"/>
                <a:gd name="T9" fmla="*/ 30703125 h 1980"/>
                <a:gd name="T10" fmla="*/ 7578125 w 843"/>
                <a:gd name="T11" fmla="*/ 15453125 h 1980"/>
                <a:gd name="T12" fmla="*/ 12968750 w 843"/>
                <a:gd name="T13" fmla="*/ 187500 h 1980"/>
                <a:gd name="T14" fmla="*/ 12968750 w 843"/>
                <a:gd name="T15" fmla="*/ 0 h 19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3" h="1980" extrusionOk="0">
                  <a:moveTo>
                    <a:pt x="830" y="0"/>
                  </a:moveTo>
                  <a:cubicBezTo>
                    <a:pt x="652" y="262"/>
                    <a:pt x="545" y="596"/>
                    <a:pt x="414" y="893"/>
                  </a:cubicBezTo>
                  <a:cubicBezTo>
                    <a:pt x="271" y="1215"/>
                    <a:pt x="92" y="1560"/>
                    <a:pt x="9" y="1917"/>
                  </a:cubicBezTo>
                  <a:cubicBezTo>
                    <a:pt x="0" y="1951"/>
                    <a:pt x="29" y="1979"/>
                    <a:pt x="54" y="1979"/>
                  </a:cubicBezTo>
                  <a:cubicBezTo>
                    <a:pt x="64" y="1979"/>
                    <a:pt x="74" y="1975"/>
                    <a:pt x="80" y="1965"/>
                  </a:cubicBezTo>
                  <a:cubicBezTo>
                    <a:pt x="247" y="1667"/>
                    <a:pt x="366" y="1310"/>
                    <a:pt x="485" y="989"/>
                  </a:cubicBezTo>
                  <a:cubicBezTo>
                    <a:pt x="604" y="679"/>
                    <a:pt x="771" y="334"/>
                    <a:pt x="830" y="12"/>
                  </a:cubicBezTo>
                  <a:cubicBezTo>
                    <a:pt x="842" y="0"/>
                    <a:pt x="830" y="0"/>
                    <a:pt x="8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6" name="Google Shape;3571;p4">
              <a:extLst>
                <a:ext uri="{FF2B5EF4-FFF2-40B4-BE49-F238E27FC236}">
                  <a16:creationId xmlns:a16="http://schemas.microsoft.com/office/drawing/2014/main" id="{70A293FA-F9A6-0854-DF59-5FD2ED22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925" y="2885475"/>
              <a:ext cx="23225" cy="46475"/>
            </a:xfrm>
            <a:custGeom>
              <a:avLst/>
              <a:gdLst>
                <a:gd name="T0" fmla="*/ 14234375 w 929"/>
                <a:gd name="T1" fmla="*/ 15625 h 1859"/>
                <a:gd name="T2" fmla="*/ 13953125 w 929"/>
                <a:gd name="T3" fmla="*/ 93750 h 1859"/>
                <a:gd name="T4" fmla="*/ 0 w 929"/>
                <a:gd name="T5" fmla="*/ 28734375 h 1859"/>
                <a:gd name="T6" fmla="*/ 390625 w 929"/>
                <a:gd name="T7" fmla="*/ 29046875 h 1859"/>
                <a:gd name="T8" fmla="*/ 750000 w 929"/>
                <a:gd name="T9" fmla="*/ 28921875 h 1859"/>
                <a:gd name="T10" fmla="*/ 6140625 w 929"/>
                <a:gd name="T11" fmla="*/ 14781250 h 1859"/>
                <a:gd name="T12" fmla="*/ 14515625 w 929"/>
                <a:gd name="T13" fmla="*/ 281250 h 1859"/>
                <a:gd name="T14" fmla="*/ 14234375 w 929"/>
                <a:gd name="T15" fmla="*/ 15625 h 18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9" h="1859" extrusionOk="0">
                  <a:moveTo>
                    <a:pt x="911" y="1"/>
                  </a:moveTo>
                  <a:cubicBezTo>
                    <a:pt x="906" y="1"/>
                    <a:pt x="900" y="2"/>
                    <a:pt x="893" y="6"/>
                  </a:cubicBezTo>
                  <a:cubicBezTo>
                    <a:pt x="476" y="482"/>
                    <a:pt x="36" y="1196"/>
                    <a:pt x="0" y="1839"/>
                  </a:cubicBezTo>
                  <a:cubicBezTo>
                    <a:pt x="0" y="1853"/>
                    <a:pt x="12" y="1859"/>
                    <a:pt x="25" y="1859"/>
                  </a:cubicBezTo>
                  <a:cubicBezTo>
                    <a:pt x="34" y="1859"/>
                    <a:pt x="43" y="1856"/>
                    <a:pt x="48" y="1851"/>
                  </a:cubicBezTo>
                  <a:cubicBezTo>
                    <a:pt x="179" y="1553"/>
                    <a:pt x="250" y="1244"/>
                    <a:pt x="393" y="946"/>
                  </a:cubicBezTo>
                  <a:cubicBezTo>
                    <a:pt x="536" y="613"/>
                    <a:pt x="715" y="315"/>
                    <a:pt x="929" y="18"/>
                  </a:cubicBezTo>
                  <a:cubicBezTo>
                    <a:pt x="929" y="9"/>
                    <a:pt x="923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7" name="Google Shape;3572;p4">
              <a:extLst>
                <a:ext uri="{FF2B5EF4-FFF2-40B4-BE49-F238E27FC236}">
                  <a16:creationId xmlns:a16="http://schemas.microsoft.com/office/drawing/2014/main" id="{312B4620-AD03-EFEC-572C-814D026D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600" y="2897175"/>
              <a:ext cx="19800" cy="41775"/>
            </a:xfrm>
            <a:custGeom>
              <a:avLst/>
              <a:gdLst>
                <a:gd name="T0" fmla="*/ 12062500 w 792"/>
                <a:gd name="T1" fmla="*/ 15625 h 1671"/>
                <a:gd name="T2" fmla="*/ 11718750 w 792"/>
                <a:gd name="T3" fmla="*/ 218750 h 1671"/>
                <a:gd name="T4" fmla="*/ 1453125 w 792"/>
                <a:gd name="T5" fmla="*/ 22375000 h 1671"/>
                <a:gd name="T6" fmla="*/ 1453125 w 792"/>
                <a:gd name="T7" fmla="*/ 22375000 h 1671"/>
                <a:gd name="T8" fmla="*/ 0 w 792"/>
                <a:gd name="T9" fmla="*/ 25515625 h 1671"/>
                <a:gd name="T10" fmla="*/ 546875 w 792"/>
                <a:gd name="T11" fmla="*/ 26109375 h 1671"/>
                <a:gd name="T12" fmla="*/ 1125000 w 792"/>
                <a:gd name="T13" fmla="*/ 25703125 h 1671"/>
                <a:gd name="T14" fmla="*/ 1281250 w 792"/>
                <a:gd name="T15" fmla="*/ 25328125 h 1671"/>
                <a:gd name="T16" fmla="*/ 1500000 w 792"/>
                <a:gd name="T17" fmla="*/ 25328125 h 1671"/>
                <a:gd name="T18" fmla="*/ 1671875 w 792"/>
                <a:gd name="T19" fmla="*/ 24468750 h 1671"/>
                <a:gd name="T20" fmla="*/ 1671875 w 792"/>
                <a:gd name="T21" fmla="*/ 24468750 h 1671"/>
                <a:gd name="T22" fmla="*/ 11906250 w 792"/>
                <a:gd name="T23" fmla="*/ 406250 h 1671"/>
                <a:gd name="T24" fmla="*/ 12062500 w 792"/>
                <a:gd name="T25" fmla="*/ 15625 h 16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2" h="1671" extrusionOk="0">
                  <a:moveTo>
                    <a:pt x="772" y="1"/>
                  </a:moveTo>
                  <a:cubicBezTo>
                    <a:pt x="765" y="1"/>
                    <a:pt x="755" y="5"/>
                    <a:pt x="750" y="14"/>
                  </a:cubicBezTo>
                  <a:cubicBezTo>
                    <a:pt x="519" y="487"/>
                    <a:pt x="297" y="960"/>
                    <a:pt x="93" y="1432"/>
                  </a:cubicBezTo>
                  <a:cubicBezTo>
                    <a:pt x="0" y="1491"/>
                    <a:pt x="0" y="1539"/>
                    <a:pt x="0" y="1633"/>
                  </a:cubicBezTo>
                  <a:cubicBezTo>
                    <a:pt x="0" y="1659"/>
                    <a:pt x="17" y="1671"/>
                    <a:pt x="35" y="1671"/>
                  </a:cubicBezTo>
                  <a:cubicBezTo>
                    <a:pt x="51" y="1671"/>
                    <a:pt x="66" y="1662"/>
                    <a:pt x="72" y="1645"/>
                  </a:cubicBezTo>
                  <a:cubicBezTo>
                    <a:pt x="75" y="1637"/>
                    <a:pt x="79" y="1629"/>
                    <a:pt x="82" y="1621"/>
                  </a:cubicBezTo>
                  <a:lnTo>
                    <a:pt x="96" y="1621"/>
                  </a:lnTo>
                  <a:cubicBezTo>
                    <a:pt x="99" y="1602"/>
                    <a:pt x="103" y="1584"/>
                    <a:pt x="107" y="1566"/>
                  </a:cubicBezTo>
                  <a:cubicBezTo>
                    <a:pt x="333" y="1056"/>
                    <a:pt x="559" y="535"/>
                    <a:pt x="762" y="26"/>
                  </a:cubicBezTo>
                  <a:cubicBezTo>
                    <a:pt x="792" y="11"/>
                    <a:pt x="785" y="1"/>
                    <a:pt x="7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8" name="Google Shape;3573;p4">
              <a:extLst>
                <a:ext uri="{FF2B5EF4-FFF2-40B4-BE49-F238E27FC236}">
                  <a16:creationId xmlns:a16="http://schemas.microsoft.com/office/drawing/2014/main" id="{592BBB1A-AF02-2887-ED3B-6F14CD80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50" y="2901550"/>
              <a:ext cx="18025" cy="40525"/>
            </a:xfrm>
            <a:custGeom>
              <a:avLst/>
              <a:gdLst>
                <a:gd name="T0" fmla="*/ 10625000 w 721"/>
                <a:gd name="T1" fmla="*/ 15625 h 1621"/>
                <a:gd name="T2" fmla="*/ 10375000 w 721"/>
                <a:gd name="T3" fmla="*/ 93750 h 1621"/>
                <a:gd name="T4" fmla="*/ 5171875 w 721"/>
                <a:gd name="T5" fmla="*/ 12359375 h 1621"/>
                <a:gd name="T6" fmla="*/ 250000 w 721"/>
                <a:gd name="T7" fmla="*/ 24156250 h 1621"/>
                <a:gd name="T8" fmla="*/ 250000 w 721"/>
                <a:gd name="T9" fmla="*/ 24156250 h 1621"/>
                <a:gd name="T10" fmla="*/ 140625 w 721"/>
                <a:gd name="T11" fmla="*/ 24453125 h 1621"/>
                <a:gd name="T12" fmla="*/ 703125 w 721"/>
                <a:gd name="T13" fmla="*/ 25328125 h 1621"/>
                <a:gd name="T14" fmla="*/ 1078125 w 721"/>
                <a:gd name="T15" fmla="*/ 25203125 h 1621"/>
                <a:gd name="T16" fmla="*/ 11125000 w 721"/>
                <a:gd name="T17" fmla="*/ 453125 h 1621"/>
                <a:gd name="T18" fmla="*/ 10625000 w 721"/>
                <a:gd name="T19" fmla="*/ 15625 h 16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1" h="1621" extrusionOk="0">
                  <a:moveTo>
                    <a:pt x="680" y="1"/>
                  </a:moveTo>
                  <a:cubicBezTo>
                    <a:pt x="673" y="1"/>
                    <a:pt x="667" y="2"/>
                    <a:pt x="664" y="6"/>
                  </a:cubicBezTo>
                  <a:cubicBezTo>
                    <a:pt x="545" y="256"/>
                    <a:pt x="462" y="518"/>
                    <a:pt x="331" y="791"/>
                  </a:cubicBezTo>
                  <a:cubicBezTo>
                    <a:pt x="238" y="1035"/>
                    <a:pt x="100" y="1301"/>
                    <a:pt x="16" y="1546"/>
                  </a:cubicBezTo>
                  <a:cubicBezTo>
                    <a:pt x="13" y="1552"/>
                    <a:pt x="11" y="1558"/>
                    <a:pt x="9" y="1565"/>
                  </a:cubicBezTo>
                  <a:cubicBezTo>
                    <a:pt x="0" y="1593"/>
                    <a:pt x="20" y="1621"/>
                    <a:pt x="45" y="1621"/>
                  </a:cubicBezTo>
                  <a:cubicBezTo>
                    <a:pt x="53" y="1621"/>
                    <a:pt x="61" y="1618"/>
                    <a:pt x="69" y="1613"/>
                  </a:cubicBezTo>
                  <a:cubicBezTo>
                    <a:pt x="355" y="1149"/>
                    <a:pt x="557" y="553"/>
                    <a:pt x="712" y="29"/>
                  </a:cubicBezTo>
                  <a:cubicBezTo>
                    <a:pt x="721" y="12"/>
                    <a:pt x="697" y="1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9" name="Google Shape;3574;p4">
              <a:extLst>
                <a:ext uri="{FF2B5EF4-FFF2-40B4-BE49-F238E27FC236}">
                  <a16:creationId xmlns:a16="http://schemas.microsoft.com/office/drawing/2014/main" id="{BCEA4951-CE13-5202-D7AC-D2ED63A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150" y="2908825"/>
              <a:ext cx="18500" cy="37125"/>
            </a:xfrm>
            <a:custGeom>
              <a:avLst/>
              <a:gdLst>
                <a:gd name="T0" fmla="*/ 11546875 w 740"/>
                <a:gd name="T1" fmla="*/ 0 h 1485"/>
                <a:gd name="T2" fmla="*/ 11546875 w 740"/>
                <a:gd name="T3" fmla="*/ 0 h 1485"/>
                <a:gd name="T4" fmla="*/ 390625 w 740"/>
                <a:gd name="T5" fmla="*/ 22328125 h 1485"/>
                <a:gd name="T6" fmla="*/ 937500 w 740"/>
                <a:gd name="T7" fmla="*/ 23203125 h 1485"/>
                <a:gd name="T8" fmla="*/ 1328125 w 740"/>
                <a:gd name="T9" fmla="*/ 22890625 h 1485"/>
                <a:gd name="T10" fmla="*/ 11546875 w 740"/>
                <a:gd name="T11" fmla="*/ 0 h 1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0" h="1485" extrusionOk="0">
                  <a:moveTo>
                    <a:pt x="739" y="0"/>
                  </a:moveTo>
                  <a:lnTo>
                    <a:pt x="739" y="0"/>
                  </a:lnTo>
                  <a:cubicBezTo>
                    <a:pt x="525" y="488"/>
                    <a:pt x="275" y="965"/>
                    <a:pt x="25" y="1429"/>
                  </a:cubicBezTo>
                  <a:cubicBezTo>
                    <a:pt x="0" y="1454"/>
                    <a:pt x="33" y="1485"/>
                    <a:pt x="60" y="1485"/>
                  </a:cubicBezTo>
                  <a:cubicBezTo>
                    <a:pt x="71" y="1485"/>
                    <a:pt x="81" y="1479"/>
                    <a:pt x="85" y="1465"/>
                  </a:cubicBezTo>
                  <a:cubicBezTo>
                    <a:pt x="382" y="1012"/>
                    <a:pt x="585" y="512"/>
                    <a:pt x="7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0" name="Google Shape;3575;p4">
              <a:extLst>
                <a:ext uri="{FF2B5EF4-FFF2-40B4-BE49-F238E27FC236}">
                  <a16:creationId xmlns:a16="http://schemas.microsoft.com/office/drawing/2014/main" id="{2AB724F9-DB5B-3531-7C2B-38BE56CA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525" y="2903000"/>
              <a:ext cx="26125" cy="56175"/>
            </a:xfrm>
            <a:custGeom>
              <a:avLst/>
              <a:gdLst>
                <a:gd name="T0" fmla="*/ 15937500 w 1045"/>
                <a:gd name="T1" fmla="*/ 15625 h 2247"/>
                <a:gd name="T2" fmla="*/ 15765625 w 1045"/>
                <a:gd name="T3" fmla="*/ 296875 h 2247"/>
                <a:gd name="T4" fmla="*/ 5234375 w 1045"/>
                <a:gd name="T5" fmla="*/ 24328125 h 2247"/>
                <a:gd name="T6" fmla="*/ 5234375 w 1045"/>
                <a:gd name="T7" fmla="*/ 24328125 h 2247"/>
                <a:gd name="T8" fmla="*/ 11125000 w 1045"/>
                <a:gd name="T9" fmla="*/ 9046875 h 2247"/>
                <a:gd name="T10" fmla="*/ 10703125 w 1045"/>
                <a:gd name="T11" fmla="*/ 8656250 h 2247"/>
                <a:gd name="T12" fmla="*/ 10375000 w 1045"/>
                <a:gd name="T13" fmla="*/ 8859375 h 2247"/>
                <a:gd name="T14" fmla="*/ 140625 w 1045"/>
                <a:gd name="T15" fmla="*/ 33968750 h 2247"/>
                <a:gd name="T16" fmla="*/ 968750 w 1045"/>
                <a:gd name="T17" fmla="*/ 35109375 h 2247"/>
                <a:gd name="T18" fmla="*/ 1437500 w 1045"/>
                <a:gd name="T19" fmla="*/ 34718750 h 2247"/>
                <a:gd name="T20" fmla="*/ 1609375 w 1045"/>
                <a:gd name="T21" fmla="*/ 34421875 h 2247"/>
                <a:gd name="T22" fmla="*/ 1609375 w 1045"/>
                <a:gd name="T23" fmla="*/ 34421875 h 2247"/>
                <a:gd name="T24" fmla="*/ 1812500 w 1045"/>
                <a:gd name="T25" fmla="*/ 34531250 h 2247"/>
                <a:gd name="T26" fmla="*/ 2125000 w 1045"/>
                <a:gd name="T27" fmla="*/ 33546875 h 2247"/>
                <a:gd name="T28" fmla="*/ 2125000 w 1045"/>
                <a:gd name="T29" fmla="*/ 33546875 h 2247"/>
                <a:gd name="T30" fmla="*/ 16328125 w 1045"/>
                <a:gd name="T31" fmla="*/ 484375 h 2247"/>
                <a:gd name="T32" fmla="*/ 15937500 w 1045"/>
                <a:gd name="T33" fmla="*/ 15625 h 2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45" h="2247" extrusionOk="0">
                  <a:moveTo>
                    <a:pt x="1020" y="1"/>
                  </a:moveTo>
                  <a:cubicBezTo>
                    <a:pt x="1014" y="1"/>
                    <a:pt x="1009" y="6"/>
                    <a:pt x="1009" y="19"/>
                  </a:cubicBezTo>
                  <a:cubicBezTo>
                    <a:pt x="771" y="530"/>
                    <a:pt x="575" y="1047"/>
                    <a:pt x="335" y="1557"/>
                  </a:cubicBezTo>
                  <a:cubicBezTo>
                    <a:pt x="451" y="1227"/>
                    <a:pt x="575" y="903"/>
                    <a:pt x="712" y="579"/>
                  </a:cubicBezTo>
                  <a:cubicBezTo>
                    <a:pt x="712" y="564"/>
                    <a:pt x="698" y="554"/>
                    <a:pt x="685" y="554"/>
                  </a:cubicBezTo>
                  <a:cubicBezTo>
                    <a:pt x="677" y="554"/>
                    <a:pt x="669" y="558"/>
                    <a:pt x="664" y="567"/>
                  </a:cubicBezTo>
                  <a:cubicBezTo>
                    <a:pt x="390" y="1091"/>
                    <a:pt x="188" y="1626"/>
                    <a:pt x="9" y="2174"/>
                  </a:cubicBezTo>
                  <a:cubicBezTo>
                    <a:pt x="1" y="2207"/>
                    <a:pt x="33" y="2247"/>
                    <a:pt x="62" y="2247"/>
                  </a:cubicBezTo>
                  <a:cubicBezTo>
                    <a:pt x="74" y="2247"/>
                    <a:pt x="85" y="2239"/>
                    <a:pt x="92" y="2222"/>
                  </a:cubicBezTo>
                  <a:cubicBezTo>
                    <a:pt x="96" y="2216"/>
                    <a:pt x="100" y="2209"/>
                    <a:pt x="103" y="2203"/>
                  </a:cubicBezTo>
                  <a:lnTo>
                    <a:pt x="116" y="2210"/>
                  </a:lnTo>
                  <a:cubicBezTo>
                    <a:pt x="123" y="2189"/>
                    <a:pt x="130" y="2168"/>
                    <a:pt x="136" y="2147"/>
                  </a:cubicBezTo>
                  <a:cubicBezTo>
                    <a:pt x="516" y="1499"/>
                    <a:pt x="907" y="776"/>
                    <a:pt x="1045" y="31"/>
                  </a:cubicBezTo>
                  <a:cubicBezTo>
                    <a:pt x="1045" y="16"/>
                    <a:pt x="1031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1" name="Google Shape;3576;p4">
              <a:extLst>
                <a:ext uri="{FF2B5EF4-FFF2-40B4-BE49-F238E27FC236}">
                  <a16:creationId xmlns:a16="http://schemas.microsoft.com/office/drawing/2014/main" id="{06298933-4F37-B064-D204-D2EC5842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200" y="2843025"/>
              <a:ext cx="45775" cy="86875"/>
            </a:xfrm>
            <a:custGeom>
              <a:avLst/>
              <a:gdLst>
                <a:gd name="T0" fmla="*/ 28031250 w 1831"/>
                <a:gd name="T1" fmla="*/ 0 h 3475"/>
                <a:gd name="T2" fmla="*/ 27718750 w 1831"/>
                <a:gd name="T3" fmla="*/ 203125 h 3475"/>
                <a:gd name="T4" fmla="*/ 0 w 1831"/>
                <a:gd name="T5" fmla="*/ 53593750 h 3475"/>
                <a:gd name="T6" fmla="*/ 531250 w 1831"/>
                <a:gd name="T7" fmla="*/ 54296875 h 3475"/>
                <a:gd name="T8" fmla="*/ 937500 w 1831"/>
                <a:gd name="T9" fmla="*/ 53968750 h 3475"/>
                <a:gd name="T10" fmla="*/ 12093750 w 1831"/>
                <a:gd name="T11" fmla="*/ 27734375 h 3475"/>
                <a:gd name="T12" fmla="*/ 28468750 w 1831"/>
                <a:gd name="T13" fmla="*/ 765625 h 3475"/>
                <a:gd name="T14" fmla="*/ 28031250 w 1831"/>
                <a:gd name="T15" fmla="*/ 0 h 3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31" h="3475" extrusionOk="0">
                  <a:moveTo>
                    <a:pt x="1794" y="0"/>
                  </a:moveTo>
                  <a:cubicBezTo>
                    <a:pt x="1787" y="0"/>
                    <a:pt x="1780" y="4"/>
                    <a:pt x="1774" y="13"/>
                  </a:cubicBezTo>
                  <a:cubicBezTo>
                    <a:pt x="941" y="882"/>
                    <a:pt x="298" y="2275"/>
                    <a:pt x="0" y="3430"/>
                  </a:cubicBezTo>
                  <a:cubicBezTo>
                    <a:pt x="0" y="3459"/>
                    <a:pt x="18" y="3475"/>
                    <a:pt x="34" y="3475"/>
                  </a:cubicBezTo>
                  <a:cubicBezTo>
                    <a:pt x="45" y="3475"/>
                    <a:pt x="55" y="3468"/>
                    <a:pt x="60" y="3454"/>
                  </a:cubicBezTo>
                  <a:cubicBezTo>
                    <a:pt x="298" y="2894"/>
                    <a:pt x="488" y="2323"/>
                    <a:pt x="774" y="1775"/>
                  </a:cubicBezTo>
                  <a:cubicBezTo>
                    <a:pt x="1084" y="1180"/>
                    <a:pt x="1489" y="644"/>
                    <a:pt x="1822" y="49"/>
                  </a:cubicBezTo>
                  <a:cubicBezTo>
                    <a:pt x="1831" y="31"/>
                    <a:pt x="1813" y="0"/>
                    <a:pt x="17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2" name="Google Shape;3577;p4">
              <a:extLst>
                <a:ext uri="{FF2B5EF4-FFF2-40B4-BE49-F238E27FC236}">
                  <a16:creationId xmlns:a16="http://schemas.microsoft.com/office/drawing/2014/main" id="{C9498C5F-37EC-06E1-89EA-8F5DD42A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850" y="2808575"/>
              <a:ext cx="29975" cy="46600"/>
            </a:xfrm>
            <a:custGeom>
              <a:avLst/>
              <a:gdLst>
                <a:gd name="T0" fmla="*/ 18359375 w 1199"/>
                <a:gd name="T1" fmla="*/ 0 h 1864"/>
                <a:gd name="T2" fmla="*/ 17953125 w 1199"/>
                <a:gd name="T3" fmla="*/ 343750 h 1864"/>
                <a:gd name="T4" fmla="*/ 281250 w 1199"/>
                <a:gd name="T5" fmla="*/ 28437500 h 1864"/>
                <a:gd name="T6" fmla="*/ 562500 w 1199"/>
                <a:gd name="T7" fmla="*/ 29109375 h 1864"/>
                <a:gd name="T8" fmla="*/ 843750 w 1199"/>
                <a:gd name="T9" fmla="*/ 28984375 h 1864"/>
                <a:gd name="T10" fmla="*/ 18515625 w 1199"/>
                <a:gd name="T11" fmla="*/ 531250 h 1864"/>
                <a:gd name="T12" fmla="*/ 18359375 w 1199"/>
                <a:gd name="T13" fmla="*/ 0 h 1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9" h="1864" extrusionOk="0">
                  <a:moveTo>
                    <a:pt x="1175" y="0"/>
                  </a:moveTo>
                  <a:cubicBezTo>
                    <a:pt x="1166" y="0"/>
                    <a:pt x="1154" y="7"/>
                    <a:pt x="1149" y="22"/>
                  </a:cubicBezTo>
                  <a:cubicBezTo>
                    <a:pt x="816" y="653"/>
                    <a:pt x="376" y="1212"/>
                    <a:pt x="18" y="1820"/>
                  </a:cubicBezTo>
                  <a:cubicBezTo>
                    <a:pt x="0" y="1838"/>
                    <a:pt x="17" y="1863"/>
                    <a:pt x="36" y="1863"/>
                  </a:cubicBezTo>
                  <a:cubicBezTo>
                    <a:pt x="42" y="1863"/>
                    <a:pt x="49" y="1861"/>
                    <a:pt x="54" y="1855"/>
                  </a:cubicBezTo>
                  <a:cubicBezTo>
                    <a:pt x="554" y="1355"/>
                    <a:pt x="887" y="665"/>
                    <a:pt x="1185" y="34"/>
                  </a:cubicBezTo>
                  <a:cubicBezTo>
                    <a:pt x="1199" y="13"/>
                    <a:pt x="1189" y="0"/>
                    <a:pt x="11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3" name="Google Shape;3578;p4">
              <a:extLst>
                <a:ext uri="{FF2B5EF4-FFF2-40B4-BE49-F238E27FC236}">
                  <a16:creationId xmlns:a16="http://schemas.microsoft.com/office/drawing/2014/main" id="{D6EF4627-BB44-988E-2CCF-5CAB57E31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875" y="2769525"/>
              <a:ext cx="26350" cy="50750"/>
            </a:xfrm>
            <a:custGeom>
              <a:avLst/>
              <a:gdLst>
                <a:gd name="T0" fmla="*/ 16453125 w 1054"/>
                <a:gd name="T1" fmla="*/ 0 h 2030"/>
                <a:gd name="T2" fmla="*/ 16453125 w 1054"/>
                <a:gd name="T3" fmla="*/ 0 h 2030"/>
                <a:gd name="T4" fmla="*/ 8828125 w 1054"/>
                <a:gd name="T5" fmla="*/ 16937500 h 2030"/>
                <a:gd name="T6" fmla="*/ 265625 w 1054"/>
                <a:gd name="T7" fmla="*/ 31437500 h 2030"/>
                <a:gd name="T8" fmla="*/ 421875 w 1054"/>
                <a:gd name="T9" fmla="*/ 31703125 h 2030"/>
                <a:gd name="T10" fmla="*/ 640625 w 1054"/>
                <a:gd name="T11" fmla="*/ 31625000 h 2030"/>
                <a:gd name="T12" fmla="*/ 16453125 w 1054"/>
                <a:gd name="T13" fmla="*/ 0 h 2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2030" extrusionOk="0">
                  <a:moveTo>
                    <a:pt x="1053" y="0"/>
                  </a:moveTo>
                  <a:lnTo>
                    <a:pt x="1053" y="0"/>
                  </a:lnTo>
                  <a:cubicBezTo>
                    <a:pt x="910" y="369"/>
                    <a:pt x="744" y="726"/>
                    <a:pt x="565" y="1084"/>
                  </a:cubicBezTo>
                  <a:cubicBezTo>
                    <a:pt x="398" y="1393"/>
                    <a:pt x="172" y="1691"/>
                    <a:pt x="17" y="2012"/>
                  </a:cubicBezTo>
                  <a:cubicBezTo>
                    <a:pt x="1" y="2021"/>
                    <a:pt x="14" y="2029"/>
                    <a:pt x="27" y="2029"/>
                  </a:cubicBezTo>
                  <a:cubicBezTo>
                    <a:pt x="32" y="2029"/>
                    <a:pt x="38" y="2028"/>
                    <a:pt x="41" y="2024"/>
                  </a:cubicBezTo>
                  <a:cubicBezTo>
                    <a:pt x="553" y="1500"/>
                    <a:pt x="887" y="703"/>
                    <a:pt x="10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4" name="Google Shape;3579;p4">
              <a:extLst>
                <a:ext uri="{FF2B5EF4-FFF2-40B4-BE49-F238E27FC236}">
                  <a16:creationId xmlns:a16="http://schemas.microsoft.com/office/drawing/2014/main" id="{D85B2434-B2D7-5260-E49D-95E478DC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275" y="2868275"/>
              <a:ext cx="34550" cy="10200"/>
            </a:xfrm>
            <a:custGeom>
              <a:avLst/>
              <a:gdLst>
                <a:gd name="T0" fmla="*/ 2843750 w 1382"/>
                <a:gd name="T1" fmla="*/ 15625 h 408"/>
                <a:gd name="T2" fmla="*/ 750000 w 1382"/>
                <a:gd name="T3" fmla="*/ 234375 h 408"/>
                <a:gd name="T4" fmla="*/ 562500 w 1382"/>
                <a:gd name="T5" fmla="*/ 796875 h 408"/>
                <a:gd name="T6" fmla="*/ 11171875 w 1382"/>
                <a:gd name="T7" fmla="*/ 3390625 h 408"/>
                <a:gd name="T8" fmla="*/ 21031250 w 1382"/>
                <a:gd name="T9" fmla="*/ 6375000 h 408"/>
                <a:gd name="T10" fmla="*/ 21406250 w 1382"/>
                <a:gd name="T11" fmla="*/ 5812500 h 408"/>
                <a:gd name="T12" fmla="*/ 11359375 w 1382"/>
                <a:gd name="T13" fmla="*/ 1718750 h 408"/>
                <a:gd name="T14" fmla="*/ 2843750 w 1382"/>
                <a:gd name="T15" fmla="*/ 15625 h 4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2" h="408" extrusionOk="0">
                  <a:moveTo>
                    <a:pt x="182" y="1"/>
                  </a:moveTo>
                  <a:cubicBezTo>
                    <a:pt x="135" y="1"/>
                    <a:pt x="90" y="5"/>
                    <a:pt x="48" y="15"/>
                  </a:cubicBezTo>
                  <a:cubicBezTo>
                    <a:pt x="12" y="15"/>
                    <a:pt x="1" y="51"/>
                    <a:pt x="36" y="51"/>
                  </a:cubicBezTo>
                  <a:cubicBezTo>
                    <a:pt x="239" y="158"/>
                    <a:pt x="489" y="158"/>
                    <a:pt x="715" y="217"/>
                  </a:cubicBezTo>
                  <a:cubicBezTo>
                    <a:pt x="905" y="277"/>
                    <a:pt x="1132" y="396"/>
                    <a:pt x="1346" y="408"/>
                  </a:cubicBezTo>
                  <a:cubicBezTo>
                    <a:pt x="1370" y="408"/>
                    <a:pt x="1382" y="384"/>
                    <a:pt x="1370" y="372"/>
                  </a:cubicBezTo>
                  <a:cubicBezTo>
                    <a:pt x="1203" y="217"/>
                    <a:pt x="941" y="158"/>
                    <a:pt x="727" y="110"/>
                  </a:cubicBezTo>
                  <a:cubicBezTo>
                    <a:pt x="566" y="63"/>
                    <a:pt x="361" y="1"/>
                    <a:pt x="1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5" name="Google Shape;3580;p4">
              <a:extLst>
                <a:ext uri="{FF2B5EF4-FFF2-40B4-BE49-F238E27FC236}">
                  <a16:creationId xmlns:a16="http://schemas.microsoft.com/office/drawing/2014/main" id="{0EB6A8EA-F9F3-110C-9DE5-70C3C5D3C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800" y="2864775"/>
              <a:ext cx="43500" cy="11925"/>
            </a:xfrm>
            <a:custGeom>
              <a:avLst/>
              <a:gdLst>
                <a:gd name="T0" fmla="*/ 203125 w 1740"/>
                <a:gd name="T1" fmla="*/ 0 h 477"/>
                <a:gd name="T2" fmla="*/ 578125 w 1740"/>
                <a:gd name="T3" fmla="*/ 937500 h 477"/>
                <a:gd name="T4" fmla="*/ 14890625 w 1740"/>
                <a:gd name="T5" fmla="*/ 3906250 h 477"/>
                <a:gd name="T6" fmla="*/ 26437500 w 1740"/>
                <a:gd name="T7" fmla="*/ 7437500 h 477"/>
                <a:gd name="T8" fmla="*/ 26796875 w 1740"/>
                <a:gd name="T9" fmla="*/ 6515625 h 477"/>
                <a:gd name="T10" fmla="*/ 203125 w 1740"/>
                <a:gd name="T11" fmla="*/ 0 h 4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0" h="477" extrusionOk="0">
                  <a:moveTo>
                    <a:pt x="13" y="0"/>
                  </a:moveTo>
                  <a:cubicBezTo>
                    <a:pt x="1" y="0"/>
                    <a:pt x="1" y="60"/>
                    <a:pt x="37" y="60"/>
                  </a:cubicBezTo>
                  <a:cubicBezTo>
                    <a:pt x="346" y="107"/>
                    <a:pt x="656" y="167"/>
                    <a:pt x="953" y="250"/>
                  </a:cubicBezTo>
                  <a:cubicBezTo>
                    <a:pt x="1204" y="322"/>
                    <a:pt x="1442" y="429"/>
                    <a:pt x="1692" y="476"/>
                  </a:cubicBezTo>
                  <a:cubicBezTo>
                    <a:pt x="1727" y="476"/>
                    <a:pt x="1739" y="429"/>
                    <a:pt x="1715" y="417"/>
                  </a:cubicBezTo>
                  <a:cubicBezTo>
                    <a:pt x="1251" y="119"/>
                    <a:pt x="549" y="24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6" name="Google Shape;3581;p4">
              <a:extLst>
                <a:ext uri="{FF2B5EF4-FFF2-40B4-BE49-F238E27FC236}">
                  <a16:creationId xmlns:a16="http://schemas.microsoft.com/office/drawing/2014/main" id="{C8990677-AD01-F18E-15DB-239B99A5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475" y="2855425"/>
              <a:ext cx="3225" cy="1625"/>
            </a:xfrm>
            <a:custGeom>
              <a:avLst/>
              <a:gdLst>
                <a:gd name="T0" fmla="*/ 484375 w 129"/>
                <a:gd name="T1" fmla="*/ 0 h 65"/>
                <a:gd name="T2" fmla="*/ 328125 w 129"/>
                <a:gd name="T3" fmla="*/ 828125 h 65"/>
                <a:gd name="T4" fmla="*/ 1640625 w 129"/>
                <a:gd name="T5" fmla="*/ 1015625 h 65"/>
                <a:gd name="T6" fmla="*/ 1812500 w 129"/>
                <a:gd name="T7" fmla="*/ 453125 h 65"/>
                <a:gd name="T8" fmla="*/ 703125 w 129"/>
                <a:gd name="T9" fmla="*/ 78125 h 65"/>
                <a:gd name="T10" fmla="*/ 484375 w 12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65" extrusionOk="0">
                  <a:moveTo>
                    <a:pt x="31" y="0"/>
                  </a:moveTo>
                  <a:cubicBezTo>
                    <a:pt x="7" y="0"/>
                    <a:pt x="1" y="53"/>
                    <a:pt x="21" y="53"/>
                  </a:cubicBezTo>
                  <a:cubicBezTo>
                    <a:pt x="69" y="65"/>
                    <a:pt x="57" y="65"/>
                    <a:pt x="105" y="65"/>
                  </a:cubicBezTo>
                  <a:cubicBezTo>
                    <a:pt x="116" y="65"/>
                    <a:pt x="128" y="53"/>
                    <a:pt x="116" y="29"/>
                  </a:cubicBezTo>
                  <a:cubicBezTo>
                    <a:pt x="81" y="17"/>
                    <a:pt x="81" y="17"/>
                    <a:pt x="45" y="5"/>
                  </a:cubicBez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7" name="Google Shape;3582;p4">
              <a:extLst>
                <a:ext uri="{FF2B5EF4-FFF2-40B4-BE49-F238E27FC236}">
                  <a16:creationId xmlns:a16="http://schemas.microsoft.com/office/drawing/2014/main" id="{BCDED268-C9CC-A719-B307-DC3923B5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750" y="2863575"/>
              <a:ext cx="43475" cy="8350"/>
            </a:xfrm>
            <a:custGeom>
              <a:avLst/>
              <a:gdLst>
                <a:gd name="T0" fmla="*/ 375000 w 1739"/>
                <a:gd name="T1" fmla="*/ 15625 h 334"/>
                <a:gd name="T2" fmla="*/ 187500 w 1739"/>
                <a:gd name="T3" fmla="*/ 750000 h 334"/>
                <a:gd name="T4" fmla="*/ 26421875 w 1739"/>
                <a:gd name="T5" fmla="*/ 5218750 h 334"/>
                <a:gd name="T6" fmla="*/ 26796875 w 1739"/>
                <a:gd name="T7" fmla="*/ 4468750 h 334"/>
                <a:gd name="T8" fmla="*/ 375000 w 1739"/>
                <a:gd name="T9" fmla="*/ 15625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334" extrusionOk="0">
                  <a:moveTo>
                    <a:pt x="24" y="1"/>
                  </a:moveTo>
                  <a:cubicBezTo>
                    <a:pt x="0" y="1"/>
                    <a:pt x="0" y="36"/>
                    <a:pt x="12" y="48"/>
                  </a:cubicBezTo>
                  <a:cubicBezTo>
                    <a:pt x="548" y="215"/>
                    <a:pt x="1132" y="286"/>
                    <a:pt x="1691" y="334"/>
                  </a:cubicBezTo>
                  <a:cubicBezTo>
                    <a:pt x="1727" y="334"/>
                    <a:pt x="1739" y="286"/>
                    <a:pt x="1715" y="286"/>
                  </a:cubicBezTo>
                  <a:cubicBezTo>
                    <a:pt x="1179" y="155"/>
                    <a:pt x="596" y="24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8" name="Google Shape;3583;p4">
              <a:extLst>
                <a:ext uri="{FF2B5EF4-FFF2-40B4-BE49-F238E27FC236}">
                  <a16:creationId xmlns:a16="http://schemas.microsoft.com/office/drawing/2014/main" id="{1920E3FF-9926-3BB8-31EF-D1F810AC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859700"/>
              <a:ext cx="55375" cy="8075"/>
            </a:xfrm>
            <a:custGeom>
              <a:avLst/>
              <a:gdLst>
                <a:gd name="T0" fmla="*/ 375000 w 2215"/>
                <a:gd name="T1" fmla="*/ 15625 h 323"/>
                <a:gd name="T2" fmla="*/ 375000 w 2215"/>
                <a:gd name="T3" fmla="*/ 390625 h 323"/>
                <a:gd name="T4" fmla="*/ 19359375 w 2215"/>
                <a:gd name="T5" fmla="*/ 3171875 h 323"/>
                <a:gd name="T6" fmla="*/ 28093750 w 2215"/>
                <a:gd name="T7" fmla="*/ 4296875 h 323"/>
                <a:gd name="T8" fmla="*/ 30781250 w 2215"/>
                <a:gd name="T9" fmla="*/ 4218750 h 323"/>
                <a:gd name="T10" fmla="*/ 33796875 w 2215"/>
                <a:gd name="T11" fmla="*/ 4765625 h 323"/>
                <a:gd name="T12" fmla="*/ 33796875 w 2215"/>
                <a:gd name="T13" fmla="*/ 4765625 h 323"/>
                <a:gd name="T14" fmla="*/ 33859375 w 2215"/>
                <a:gd name="T15" fmla="*/ 4843750 h 323"/>
                <a:gd name="T16" fmla="*/ 34421875 w 2215"/>
                <a:gd name="T17" fmla="*/ 5031250 h 323"/>
                <a:gd name="T18" fmla="*/ 34609375 w 2215"/>
                <a:gd name="T19" fmla="*/ 4843750 h 323"/>
                <a:gd name="T20" fmla="*/ 34609375 w 2215"/>
                <a:gd name="T21" fmla="*/ 4656250 h 323"/>
                <a:gd name="T22" fmla="*/ 22703125 w 2215"/>
                <a:gd name="T23" fmla="*/ 2250000 h 323"/>
                <a:gd name="T24" fmla="*/ 375000 w 2215"/>
                <a:gd name="T25" fmla="*/ 15625 h 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5" h="323" extrusionOk="0">
                  <a:moveTo>
                    <a:pt x="24" y="1"/>
                  </a:moveTo>
                  <a:cubicBezTo>
                    <a:pt x="12" y="1"/>
                    <a:pt x="0" y="25"/>
                    <a:pt x="24" y="25"/>
                  </a:cubicBezTo>
                  <a:cubicBezTo>
                    <a:pt x="429" y="120"/>
                    <a:pt x="834" y="156"/>
                    <a:pt x="1239" y="203"/>
                  </a:cubicBezTo>
                  <a:cubicBezTo>
                    <a:pt x="1429" y="239"/>
                    <a:pt x="1608" y="251"/>
                    <a:pt x="1798" y="275"/>
                  </a:cubicBezTo>
                  <a:cubicBezTo>
                    <a:pt x="1830" y="275"/>
                    <a:pt x="1899" y="270"/>
                    <a:pt x="1970" y="270"/>
                  </a:cubicBezTo>
                  <a:cubicBezTo>
                    <a:pt x="2053" y="270"/>
                    <a:pt x="2138" y="277"/>
                    <a:pt x="2163" y="305"/>
                  </a:cubicBezTo>
                  <a:cubicBezTo>
                    <a:pt x="2161" y="306"/>
                    <a:pt x="2160" y="310"/>
                    <a:pt x="2167" y="310"/>
                  </a:cubicBezTo>
                  <a:cubicBezTo>
                    <a:pt x="2191" y="322"/>
                    <a:pt x="2191" y="322"/>
                    <a:pt x="2203" y="322"/>
                  </a:cubicBezTo>
                  <a:lnTo>
                    <a:pt x="2215" y="310"/>
                  </a:lnTo>
                  <a:lnTo>
                    <a:pt x="2215" y="298"/>
                  </a:lnTo>
                  <a:cubicBezTo>
                    <a:pt x="2096" y="132"/>
                    <a:pt x="1631" y="156"/>
                    <a:pt x="1453" y="144"/>
                  </a:cubicBezTo>
                  <a:cubicBezTo>
                    <a:pt x="977" y="84"/>
                    <a:pt x="50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9" name="Google Shape;3584;p4">
              <a:extLst>
                <a:ext uri="{FF2B5EF4-FFF2-40B4-BE49-F238E27FC236}">
                  <a16:creationId xmlns:a16="http://schemas.microsoft.com/office/drawing/2014/main" id="{BFE9087D-3104-EA35-6FE8-977D040D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600" y="2847200"/>
              <a:ext cx="91075" cy="17125"/>
            </a:xfrm>
            <a:custGeom>
              <a:avLst/>
              <a:gdLst>
                <a:gd name="T0" fmla="*/ 375000 w 3643"/>
                <a:gd name="T1" fmla="*/ 15625 h 685"/>
                <a:gd name="T2" fmla="*/ 375000 w 3643"/>
                <a:gd name="T3" fmla="*/ 562500 h 685"/>
                <a:gd name="T4" fmla="*/ 56750000 w 3643"/>
                <a:gd name="T5" fmla="*/ 10609375 h 685"/>
                <a:gd name="T6" fmla="*/ 375000 w 3643"/>
                <a:gd name="T7" fmla="*/ 15625 h 685"/>
                <a:gd name="T8" fmla="*/ 56750000 w 3643"/>
                <a:gd name="T9" fmla="*/ 10609375 h 685"/>
                <a:gd name="T10" fmla="*/ 56875000 w 3643"/>
                <a:gd name="T11" fmla="*/ 10703125 h 685"/>
                <a:gd name="T12" fmla="*/ 56750000 w 3643"/>
                <a:gd name="T13" fmla="*/ 10609375 h 6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43" h="685" extrusionOk="0">
                  <a:moveTo>
                    <a:pt x="24" y="1"/>
                  </a:moveTo>
                  <a:cubicBezTo>
                    <a:pt x="12" y="1"/>
                    <a:pt x="0" y="36"/>
                    <a:pt x="24" y="36"/>
                  </a:cubicBezTo>
                  <a:cubicBezTo>
                    <a:pt x="1203" y="346"/>
                    <a:pt x="2441" y="477"/>
                    <a:pt x="3632" y="679"/>
                  </a:cubicBezTo>
                  <a:cubicBezTo>
                    <a:pt x="2441" y="441"/>
                    <a:pt x="1227" y="120"/>
                    <a:pt x="24" y="1"/>
                  </a:cubicBezTo>
                  <a:close/>
                  <a:moveTo>
                    <a:pt x="3632" y="679"/>
                  </a:moveTo>
                  <a:cubicBezTo>
                    <a:pt x="3636" y="683"/>
                    <a:pt x="3638" y="685"/>
                    <a:pt x="3640" y="685"/>
                  </a:cubicBezTo>
                  <a:cubicBezTo>
                    <a:pt x="3642" y="685"/>
                    <a:pt x="3640" y="679"/>
                    <a:pt x="3632" y="6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0" name="Google Shape;3585;p4">
              <a:extLst>
                <a:ext uri="{FF2B5EF4-FFF2-40B4-BE49-F238E27FC236}">
                  <a16:creationId xmlns:a16="http://schemas.microsoft.com/office/drawing/2014/main" id="{BE17EA6B-7D01-881B-146D-D9486FBE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350" y="2734100"/>
              <a:ext cx="18200" cy="10150"/>
            </a:xfrm>
            <a:custGeom>
              <a:avLst/>
              <a:gdLst>
                <a:gd name="T0" fmla="*/ 15625 w 728"/>
                <a:gd name="T1" fmla="*/ 0 h 406"/>
                <a:gd name="T2" fmla="*/ 15625 w 728"/>
                <a:gd name="T3" fmla="*/ 0 h 406"/>
                <a:gd name="T4" fmla="*/ 4859375 w 728"/>
                <a:gd name="T5" fmla="*/ 4093750 h 406"/>
                <a:gd name="T6" fmla="*/ 10984375 w 728"/>
                <a:gd name="T7" fmla="*/ 6328125 h 406"/>
                <a:gd name="T8" fmla="*/ 11171875 w 728"/>
                <a:gd name="T9" fmla="*/ 5953125 h 406"/>
                <a:gd name="T10" fmla="*/ 5406250 w 728"/>
                <a:gd name="T11" fmla="*/ 3171875 h 406"/>
                <a:gd name="T12" fmla="*/ 15625 w 728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406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119"/>
                    <a:pt x="203" y="203"/>
                    <a:pt x="311" y="262"/>
                  </a:cubicBezTo>
                  <a:cubicBezTo>
                    <a:pt x="418" y="322"/>
                    <a:pt x="561" y="405"/>
                    <a:pt x="703" y="405"/>
                  </a:cubicBezTo>
                  <a:cubicBezTo>
                    <a:pt x="715" y="405"/>
                    <a:pt x="727" y="393"/>
                    <a:pt x="715" y="381"/>
                  </a:cubicBezTo>
                  <a:cubicBezTo>
                    <a:pt x="596" y="298"/>
                    <a:pt x="465" y="274"/>
                    <a:pt x="346" y="203"/>
                  </a:cubicBezTo>
                  <a:cubicBezTo>
                    <a:pt x="227" y="143"/>
                    <a:pt x="120" y="48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1" name="Google Shape;3586;p4">
              <a:extLst>
                <a:ext uri="{FF2B5EF4-FFF2-40B4-BE49-F238E27FC236}">
                  <a16:creationId xmlns:a16="http://schemas.microsoft.com/office/drawing/2014/main" id="{97CF8780-CD7A-C32F-B8FC-48F43B25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25" y="2728950"/>
              <a:ext cx="26175" cy="12625"/>
            </a:xfrm>
            <a:custGeom>
              <a:avLst/>
              <a:gdLst>
                <a:gd name="T0" fmla="*/ 343750 w 1047"/>
                <a:gd name="T1" fmla="*/ 15625 h 505"/>
                <a:gd name="T2" fmla="*/ 156250 w 1047"/>
                <a:gd name="T3" fmla="*/ 437500 h 505"/>
                <a:gd name="T4" fmla="*/ 15796875 w 1047"/>
                <a:gd name="T5" fmla="*/ 7875000 h 505"/>
                <a:gd name="T6" fmla="*/ 15968750 w 1047"/>
                <a:gd name="T7" fmla="*/ 6937500 h 505"/>
                <a:gd name="T8" fmla="*/ 8343750 w 1047"/>
                <a:gd name="T9" fmla="*/ 4531250 h 505"/>
                <a:gd name="T10" fmla="*/ 531250 w 1047"/>
                <a:gd name="T11" fmla="*/ 62500 h 505"/>
                <a:gd name="T12" fmla="*/ 343750 w 1047"/>
                <a:gd name="T13" fmla="*/ 15625 h 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505" extrusionOk="0">
                  <a:moveTo>
                    <a:pt x="22" y="1"/>
                  </a:moveTo>
                  <a:cubicBezTo>
                    <a:pt x="7" y="1"/>
                    <a:pt x="1" y="18"/>
                    <a:pt x="10" y="28"/>
                  </a:cubicBezTo>
                  <a:cubicBezTo>
                    <a:pt x="260" y="266"/>
                    <a:pt x="653" y="480"/>
                    <a:pt x="1011" y="504"/>
                  </a:cubicBezTo>
                  <a:cubicBezTo>
                    <a:pt x="1034" y="504"/>
                    <a:pt x="1046" y="468"/>
                    <a:pt x="1022" y="444"/>
                  </a:cubicBezTo>
                  <a:cubicBezTo>
                    <a:pt x="856" y="385"/>
                    <a:pt x="689" y="361"/>
                    <a:pt x="534" y="290"/>
                  </a:cubicBezTo>
                  <a:cubicBezTo>
                    <a:pt x="356" y="206"/>
                    <a:pt x="201" y="111"/>
                    <a:pt x="34" y="4"/>
                  </a:cubicBez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2" name="Google Shape;3587;p4">
              <a:extLst>
                <a:ext uri="{FF2B5EF4-FFF2-40B4-BE49-F238E27FC236}">
                  <a16:creationId xmlns:a16="http://schemas.microsoft.com/office/drawing/2014/main" id="{29A22732-E16A-721D-946B-FCCEED60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450" y="2724275"/>
              <a:ext cx="27100" cy="14475"/>
            </a:xfrm>
            <a:custGeom>
              <a:avLst/>
              <a:gdLst>
                <a:gd name="T0" fmla="*/ 562500 w 1084"/>
                <a:gd name="T1" fmla="*/ 0 h 579"/>
                <a:gd name="T2" fmla="*/ 0 w 1084"/>
                <a:gd name="T3" fmla="*/ 375000 h 579"/>
                <a:gd name="T4" fmla="*/ 7453125 w 1084"/>
                <a:gd name="T5" fmla="*/ 6140625 h 579"/>
                <a:gd name="T6" fmla="*/ 15421875 w 1084"/>
                <a:gd name="T7" fmla="*/ 9031250 h 579"/>
                <a:gd name="T8" fmla="*/ 16562500 w 1084"/>
                <a:gd name="T9" fmla="*/ 8937500 h 579"/>
                <a:gd name="T10" fmla="*/ 16750000 w 1084"/>
                <a:gd name="T11" fmla="*/ 8375000 h 579"/>
                <a:gd name="T12" fmla="*/ 8937500 w 1084"/>
                <a:gd name="T13" fmla="*/ 5218750 h 579"/>
                <a:gd name="T14" fmla="*/ 562500 w 1084"/>
                <a:gd name="T15" fmla="*/ 0 h 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4" h="579" extrusionOk="0">
                  <a:moveTo>
                    <a:pt x="36" y="0"/>
                  </a:moveTo>
                  <a:cubicBezTo>
                    <a:pt x="24" y="0"/>
                    <a:pt x="0" y="12"/>
                    <a:pt x="0" y="24"/>
                  </a:cubicBezTo>
                  <a:cubicBezTo>
                    <a:pt x="143" y="179"/>
                    <a:pt x="298" y="298"/>
                    <a:pt x="477" y="393"/>
                  </a:cubicBezTo>
                  <a:cubicBezTo>
                    <a:pt x="623" y="477"/>
                    <a:pt x="814" y="578"/>
                    <a:pt x="987" y="578"/>
                  </a:cubicBezTo>
                  <a:cubicBezTo>
                    <a:pt x="1012" y="578"/>
                    <a:pt x="1036" y="576"/>
                    <a:pt x="1060" y="572"/>
                  </a:cubicBezTo>
                  <a:cubicBezTo>
                    <a:pt x="1072" y="572"/>
                    <a:pt x="1084" y="548"/>
                    <a:pt x="1072" y="536"/>
                  </a:cubicBezTo>
                  <a:cubicBezTo>
                    <a:pt x="929" y="441"/>
                    <a:pt x="739" y="417"/>
                    <a:pt x="572" y="334"/>
                  </a:cubicBezTo>
                  <a:cubicBezTo>
                    <a:pt x="381" y="250"/>
                    <a:pt x="203" y="131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3" name="Google Shape;3588;p4">
              <a:extLst>
                <a:ext uri="{FF2B5EF4-FFF2-40B4-BE49-F238E27FC236}">
                  <a16:creationId xmlns:a16="http://schemas.microsoft.com/office/drawing/2014/main" id="{F3792C03-E65E-02D3-708E-BBD100333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925" y="2721125"/>
              <a:ext cx="28775" cy="18050"/>
            </a:xfrm>
            <a:custGeom>
              <a:avLst/>
              <a:gdLst>
                <a:gd name="T0" fmla="*/ 562500 w 1151"/>
                <a:gd name="T1" fmla="*/ 15625 h 722"/>
                <a:gd name="T2" fmla="*/ 296875 w 1151"/>
                <a:gd name="T3" fmla="*/ 671875 h 722"/>
                <a:gd name="T4" fmla="*/ 8296875 w 1151"/>
                <a:gd name="T5" fmla="*/ 7750000 h 722"/>
                <a:gd name="T6" fmla="*/ 17421875 w 1151"/>
                <a:gd name="T7" fmla="*/ 11281250 h 722"/>
                <a:gd name="T8" fmla="*/ 17609375 w 1151"/>
                <a:gd name="T9" fmla="*/ 10531250 h 722"/>
                <a:gd name="T10" fmla="*/ 8671875 w 1151"/>
                <a:gd name="T11" fmla="*/ 6062500 h 722"/>
                <a:gd name="T12" fmla="*/ 859375 w 1151"/>
                <a:gd name="T13" fmla="*/ 109375 h 722"/>
                <a:gd name="T14" fmla="*/ 562500 w 1151"/>
                <a:gd name="T15" fmla="*/ 15625 h 7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1" h="722" extrusionOk="0">
                  <a:moveTo>
                    <a:pt x="36" y="1"/>
                  </a:moveTo>
                  <a:cubicBezTo>
                    <a:pt x="12" y="1"/>
                    <a:pt x="0" y="34"/>
                    <a:pt x="19" y="43"/>
                  </a:cubicBezTo>
                  <a:cubicBezTo>
                    <a:pt x="162" y="222"/>
                    <a:pt x="341" y="376"/>
                    <a:pt x="531" y="496"/>
                  </a:cubicBezTo>
                  <a:cubicBezTo>
                    <a:pt x="698" y="603"/>
                    <a:pt x="912" y="722"/>
                    <a:pt x="1115" y="722"/>
                  </a:cubicBezTo>
                  <a:cubicBezTo>
                    <a:pt x="1139" y="722"/>
                    <a:pt x="1151" y="686"/>
                    <a:pt x="1127" y="674"/>
                  </a:cubicBezTo>
                  <a:cubicBezTo>
                    <a:pt x="948" y="555"/>
                    <a:pt x="734" y="507"/>
                    <a:pt x="555" y="388"/>
                  </a:cubicBezTo>
                  <a:cubicBezTo>
                    <a:pt x="377" y="281"/>
                    <a:pt x="222" y="138"/>
                    <a:pt x="55" y="7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4" name="Google Shape;3589;p4">
              <a:extLst>
                <a:ext uri="{FF2B5EF4-FFF2-40B4-BE49-F238E27FC236}">
                  <a16:creationId xmlns:a16="http://schemas.microsoft.com/office/drawing/2014/main" id="{9E272DF7-A95F-D6F5-ACE1-AA2A6302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700" y="2721025"/>
              <a:ext cx="27600" cy="16975"/>
            </a:xfrm>
            <a:custGeom>
              <a:avLst/>
              <a:gdLst>
                <a:gd name="T0" fmla="*/ 187500 w 1104"/>
                <a:gd name="T1" fmla="*/ 15625 h 679"/>
                <a:gd name="T2" fmla="*/ 125000 w 1104"/>
                <a:gd name="T3" fmla="*/ 171875 h 679"/>
                <a:gd name="T4" fmla="*/ 7937500 w 1104"/>
                <a:gd name="T5" fmla="*/ 6875000 h 679"/>
                <a:gd name="T6" fmla="*/ 16687500 w 1104"/>
                <a:gd name="T7" fmla="*/ 10593750 h 679"/>
                <a:gd name="T8" fmla="*/ 16875000 w 1104"/>
                <a:gd name="T9" fmla="*/ 9859375 h 679"/>
                <a:gd name="T10" fmla="*/ 8500000 w 1104"/>
                <a:gd name="T11" fmla="*/ 5203125 h 679"/>
                <a:gd name="T12" fmla="*/ 500000 w 1104"/>
                <a:gd name="T13" fmla="*/ 171875 h 679"/>
                <a:gd name="T14" fmla="*/ 187500 w 1104"/>
                <a:gd name="T15" fmla="*/ 15625 h 6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4" h="679" extrusionOk="0">
                  <a:moveTo>
                    <a:pt x="12" y="1"/>
                  </a:moveTo>
                  <a:cubicBezTo>
                    <a:pt x="3" y="1"/>
                    <a:pt x="0" y="11"/>
                    <a:pt x="8" y="11"/>
                  </a:cubicBezTo>
                  <a:cubicBezTo>
                    <a:pt x="91" y="202"/>
                    <a:pt x="341" y="333"/>
                    <a:pt x="508" y="440"/>
                  </a:cubicBezTo>
                  <a:cubicBezTo>
                    <a:pt x="663" y="547"/>
                    <a:pt x="865" y="678"/>
                    <a:pt x="1068" y="678"/>
                  </a:cubicBezTo>
                  <a:cubicBezTo>
                    <a:pt x="1080" y="678"/>
                    <a:pt x="1103" y="642"/>
                    <a:pt x="1080" y="631"/>
                  </a:cubicBezTo>
                  <a:cubicBezTo>
                    <a:pt x="949" y="488"/>
                    <a:pt x="722" y="428"/>
                    <a:pt x="544" y="333"/>
                  </a:cubicBezTo>
                  <a:cubicBezTo>
                    <a:pt x="389" y="226"/>
                    <a:pt x="222" y="47"/>
                    <a:pt x="32" y="11"/>
                  </a:cubicBezTo>
                  <a:cubicBezTo>
                    <a:pt x="24" y="3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5" name="Google Shape;3590;p4">
              <a:extLst>
                <a:ext uri="{FF2B5EF4-FFF2-40B4-BE49-F238E27FC236}">
                  <a16:creationId xmlns:a16="http://schemas.microsoft.com/office/drawing/2014/main" id="{FB5F4BBB-65C8-C0E2-53D5-CEE8557E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425" y="2726350"/>
              <a:ext cx="31875" cy="15225"/>
            </a:xfrm>
            <a:custGeom>
              <a:avLst/>
              <a:gdLst>
                <a:gd name="T0" fmla="*/ 0 w 1275"/>
                <a:gd name="T1" fmla="*/ 15625 h 609"/>
                <a:gd name="T2" fmla="*/ 0 w 1275"/>
                <a:gd name="T3" fmla="*/ 203125 h 609"/>
                <a:gd name="T4" fmla="*/ 8375000 w 1275"/>
                <a:gd name="T5" fmla="*/ 6531250 h 609"/>
                <a:gd name="T6" fmla="*/ 19359375 w 1275"/>
                <a:gd name="T7" fmla="*/ 9500000 h 609"/>
                <a:gd name="T8" fmla="*/ 19359375 w 1275"/>
                <a:gd name="T9" fmla="*/ 8937500 h 609"/>
                <a:gd name="T10" fmla="*/ 8937500 w 1275"/>
                <a:gd name="T11" fmla="*/ 4656250 h 609"/>
                <a:gd name="T12" fmla="*/ 3734375 w 1275"/>
                <a:gd name="T13" fmla="*/ 1875000 h 609"/>
                <a:gd name="T14" fmla="*/ 0 w 1275"/>
                <a:gd name="T15" fmla="*/ 15625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5" h="609" extrusionOk="0">
                  <a:moveTo>
                    <a:pt x="0" y="1"/>
                  </a:moveTo>
                  <a:lnTo>
                    <a:pt x="0" y="13"/>
                  </a:lnTo>
                  <a:cubicBezTo>
                    <a:pt x="60" y="215"/>
                    <a:pt x="381" y="346"/>
                    <a:pt x="536" y="418"/>
                  </a:cubicBezTo>
                  <a:cubicBezTo>
                    <a:pt x="762" y="525"/>
                    <a:pt x="1001" y="608"/>
                    <a:pt x="1239" y="608"/>
                  </a:cubicBezTo>
                  <a:cubicBezTo>
                    <a:pt x="1274" y="608"/>
                    <a:pt x="1251" y="584"/>
                    <a:pt x="1239" y="572"/>
                  </a:cubicBezTo>
                  <a:cubicBezTo>
                    <a:pt x="1012" y="465"/>
                    <a:pt x="798" y="406"/>
                    <a:pt x="572" y="298"/>
                  </a:cubicBezTo>
                  <a:cubicBezTo>
                    <a:pt x="453" y="239"/>
                    <a:pt x="346" y="179"/>
                    <a:pt x="239" y="120"/>
                  </a:cubicBezTo>
                  <a:cubicBezTo>
                    <a:pt x="155" y="60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6" name="Google Shape;3591;p4">
              <a:extLst>
                <a:ext uri="{FF2B5EF4-FFF2-40B4-BE49-F238E27FC236}">
                  <a16:creationId xmlns:a16="http://schemas.microsoft.com/office/drawing/2014/main" id="{E91A174C-EF05-C666-C537-9C033E3C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825" y="2734100"/>
              <a:ext cx="67250" cy="29575"/>
            </a:xfrm>
            <a:custGeom>
              <a:avLst/>
              <a:gdLst>
                <a:gd name="T0" fmla="*/ 15625 w 2690"/>
                <a:gd name="T1" fmla="*/ 0 h 1183"/>
                <a:gd name="T2" fmla="*/ 15625 w 2690"/>
                <a:gd name="T3" fmla="*/ 0 h 1183"/>
                <a:gd name="T4" fmla="*/ 18984375 w 2690"/>
                <a:gd name="T5" fmla="*/ 8750000 h 1183"/>
                <a:gd name="T6" fmla="*/ 41500000 w 2690"/>
                <a:gd name="T7" fmla="*/ 18421875 h 1183"/>
                <a:gd name="T8" fmla="*/ 41687500 w 2690"/>
                <a:gd name="T9" fmla="*/ 18468750 h 1183"/>
                <a:gd name="T10" fmla="*/ 41875000 w 2690"/>
                <a:gd name="T11" fmla="*/ 18046875 h 1183"/>
                <a:gd name="T12" fmla="*/ 15625 w 2690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90" h="1183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274"/>
                    <a:pt x="787" y="405"/>
                    <a:pt x="1215" y="560"/>
                  </a:cubicBezTo>
                  <a:cubicBezTo>
                    <a:pt x="1727" y="715"/>
                    <a:pt x="2203" y="917"/>
                    <a:pt x="2656" y="1179"/>
                  </a:cubicBezTo>
                  <a:cubicBezTo>
                    <a:pt x="2660" y="1181"/>
                    <a:pt x="2664" y="1182"/>
                    <a:pt x="2668" y="1182"/>
                  </a:cubicBezTo>
                  <a:cubicBezTo>
                    <a:pt x="2683" y="1182"/>
                    <a:pt x="2689" y="1165"/>
                    <a:pt x="2680" y="1155"/>
                  </a:cubicBezTo>
                  <a:cubicBezTo>
                    <a:pt x="1965" y="524"/>
                    <a:pt x="846" y="465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7" name="Google Shape;3592;p4">
              <a:extLst>
                <a:ext uri="{FF2B5EF4-FFF2-40B4-BE49-F238E27FC236}">
                  <a16:creationId xmlns:a16="http://schemas.microsoft.com/office/drawing/2014/main" id="{D80E3E9E-FDF8-4F18-E551-1253838A8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600" y="2766850"/>
              <a:ext cx="57750" cy="20650"/>
            </a:xfrm>
            <a:custGeom>
              <a:avLst/>
              <a:gdLst>
                <a:gd name="T0" fmla="*/ 375000 w 2310"/>
                <a:gd name="T1" fmla="*/ 0 h 826"/>
                <a:gd name="T2" fmla="*/ 187500 w 2310"/>
                <a:gd name="T3" fmla="*/ 750000 h 826"/>
                <a:gd name="T4" fmla="*/ 20843750 w 2310"/>
                <a:gd name="T5" fmla="*/ 9484375 h 826"/>
                <a:gd name="T6" fmla="*/ 32828125 w 2310"/>
                <a:gd name="T7" fmla="*/ 12890625 h 826"/>
                <a:gd name="T8" fmla="*/ 35718750 w 2310"/>
                <a:gd name="T9" fmla="*/ 12093750 h 826"/>
                <a:gd name="T10" fmla="*/ 36093750 w 2310"/>
                <a:gd name="T11" fmla="*/ 11531250 h 826"/>
                <a:gd name="T12" fmla="*/ 34796875 w 2310"/>
                <a:gd name="T13" fmla="*/ 10609375 h 826"/>
                <a:gd name="T14" fmla="*/ 34421875 w 2310"/>
                <a:gd name="T15" fmla="*/ 10984375 h 826"/>
                <a:gd name="T16" fmla="*/ 34421875 w 2310"/>
                <a:gd name="T17" fmla="*/ 11156250 h 826"/>
                <a:gd name="T18" fmla="*/ 34640625 w 2310"/>
                <a:gd name="T19" fmla="*/ 11609375 h 826"/>
                <a:gd name="T20" fmla="*/ 34781250 w 2310"/>
                <a:gd name="T21" fmla="*/ 11546875 h 826"/>
                <a:gd name="T22" fmla="*/ 34781250 w 2310"/>
                <a:gd name="T23" fmla="*/ 11546875 h 826"/>
                <a:gd name="T24" fmla="*/ 34000000 w 2310"/>
                <a:gd name="T25" fmla="*/ 11734375 h 826"/>
                <a:gd name="T26" fmla="*/ 25859375 w 2310"/>
                <a:gd name="T27" fmla="*/ 9671875 h 826"/>
                <a:gd name="T28" fmla="*/ 16750000 w 2310"/>
                <a:gd name="T29" fmla="*/ 7062500 h 826"/>
                <a:gd name="T30" fmla="*/ 375000 w 2310"/>
                <a:gd name="T31" fmla="*/ 0 h 8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0" h="826" extrusionOk="0">
                  <a:moveTo>
                    <a:pt x="24" y="0"/>
                  </a:moveTo>
                  <a:cubicBezTo>
                    <a:pt x="12" y="24"/>
                    <a:pt x="0" y="48"/>
                    <a:pt x="12" y="48"/>
                  </a:cubicBezTo>
                  <a:cubicBezTo>
                    <a:pt x="429" y="274"/>
                    <a:pt x="881" y="464"/>
                    <a:pt x="1334" y="607"/>
                  </a:cubicBezTo>
                  <a:cubicBezTo>
                    <a:pt x="1497" y="671"/>
                    <a:pt x="1856" y="825"/>
                    <a:pt x="2101" y="825"/>
                  </a:cubicBezTo>
                  <a:cubicBezTo>
                    <a:pt x="2176" y="825"/>
                    <a:pt x="2241" y="810"/>
                    <a:pt x="2286" y="774"/>
                  </a:cubicBezTo>
                  <a:cubicBezTo>
                    <a:pt x="2310" y="762"/>
                    <a:pt x="2310" y="750"/>
                    <a:pt x="2310" y="738"/>
                  </a:cubicBezTo>
                  <a:cubicBezTo>
                    <a:pt x="2286" y="691"/>
                    <a:pt x="2274" y="691"/>
                    <a:pt x="2227" y="679"/>
                  </a:cubicBezTo>
                  <a:cubicBezTo>
                    <a:pt x="2215" y="679"/>
                    <a:pt x="2203" y="691"/>
                    <a:pt x="2203" y="703"/>
                  </a:cubicBezTo>
                  <a:lnTo>
                    <a:pt x="2203" y="714"/>
                  </a:lnTo>
                  <a:cubicBezTo>
                    <a:pt x="2203" y="732"/>
                    <a:pt x="2209" y="743"/>
                    <a:pt x="2217" y="743"/>
                  </a:cubicBezTo>
                  <a:cubicBezTo>
                    <a:pt x="2220" y="743"/>
                    <a:pt x="2223" y="742"/>
                    <a:pt x="2226" y="739"/>
                  </a:cubicBezTo>
                  <a:cubicBezTo>
                    <a:pt x="2217" y="747"/>
                    <a:pt x="2199" y="751"/>
                    <a:pt x="2176" y="751"/>
                  </a:cubicBezTo>
                  <a:cubicBezTo>
                    <a:pt x="2040" y="751"/>
                    <a:pt x="1706" y="629"/>
                    <a:pt x="1655" y="619"/>
                  </a:cubicBezTo>
                  <a:cubicBezTo>
                    <a:pt x="1453" y="572"/>
                    <a:pt x="1262" y="512"/>
                    <a:pt x="1072" y="452"/>
                  </a:cubicBezTo>
                  <a:cubicBezTo>
                    <a:pt x="714" y="333"/>
                    <a:pt x="369" y="179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8" name="Google Shape;3593;p4">
              <a:extLst>
                <a:ext uri="{FF2B5EF4-FFF2-40B4-BE49-F238E27FC236}">
                  <a16:creationId xmlns:a16="http://schemas.microsoft.com/office/drawing/2014/main" id="{A5B6A215-5419-223D-4CA8-09AA73AA9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125" y="2772200"/>
              <a:ext cx="35750" cy="11525"/>
            </a:xfrm>
            <a:custGeom>
              <a:avLst/>
              <a:gdLst>
                <a:gd name="T0" fmla="*/ 937500 w 1430"/>
                <a:gd name="T1" fmla="*/ 0 h 461"/>
                <a:gd name="T2" fmla="*/ 375000 w 1430"/>
                <a:gd name="T3" fmla="*/ 937500 h 461"/>
                <a:gd name="T4" fmla="*/ 11171875 w 1430"/>
                <a:gd name="T5" fmla="*/ 5218750 h 461"/>
                <a:gd name="T6" fmla="*/ 20046875 w 1430"/>
                <a:gd name="T7" fmla="*/ 7203125 h 461"/>
                <a:gd name="T8" fmla="*/ 21593750 w 1430"/>
                <a:gd name="T9" fmla="*/ 7078125 h 461"/>
                <a:gd name="T10" fmla="*/ 21781250 w 1430"/>
                <a:gd name="T11" fmla="*/ 5765625 h 461"/>
                <a:gd name="T12" fmla="*/ 11359375 w 1430"/>
                <a:gd name="T13" fmla="*/ 3171875 h 461"/>
                <a:gd name="T14" fmla="*/ 937500 w 1430"/>
                <a:gd name="T15" fmla="*/ 0 h 4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461" extrusionOk="0">
                  <a:moveTo>
                    <a:pt x="60" y="0"/>
                  </a:moveTo>
                  <a:cubicBezTo>
                    <a:pt x="24" y="0"/>
                    <a:pt x="1" y="36"/>
                    <a:pt x="24" y="60"/>
                  </a:cubicBezTo>
                  <a:cubicBezTo>
                    <a:pt x="239" y="179"/>
                    <a:pt x="477" y="262"/>
                    <a:pt x="715" y="334"/>
                  </a:cubicBezTo>
                  <a:cubicBezTo>
                    <a:pt x="887" y="384"/>
                    <a:pt x="1093" y="461"/>
                    <a:pt x="1283" y="461"/>
                  </a:cubicBezTo>
                  <a:cubicBezTo>
                    <a:pt x="1316" y="461"/>
                    <a:pt x="1349" y="458"/>
                    <a:pt x="1382" y="453"/>
                  </a:cubicBezTo>
                  <a:cubicBezTo>
                    <a:pt x="1429" y="453"/>
                    <a:pt x="1429" y="381"/>
                    <a:pt x="1394" y="369"/>
                  </a:cubicBezTo>
                  <a:cubicBezTo>
                    <a:pt x="1191" y="274"/>
                    <a:pt x="929" y="262"/>
                    <a:pt x="727" y="203"/>
                  </a:cubicBezTo>
                  <a:cubicBezTo>
                    <a:pt x="501" y="143"/>
                    <a:pt x="274" y="72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9" name="Google Shape;3594;p4">
              <a:extLst>
                <a:ext uri="{FF2B5EF4-FFF2-40B4-BE49-F238E27FC236}">
                  <a16:creationId xmlns:a16="http://schemas.microsoft.com/office/drawing/2014/main" id="{5DEAE222-6542-ADC2-A5F9-0FF221AA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500" y="2769825"/>
              <a:ext cx="33975" cy="11650"/>
            </a:xfrm>
            <a:custGeom>
              <a:avLst/>
              <a:gdLst>
                <a:gd name="T0" fmla="*/ 578125 w 1359"/>
                <a:gd name="T1" fmla="*/ 0 h 466"/>
                <a:gd name="T2" fmla="*/ 390625 w 1359"/>
                <a:gd name="T3" fmla="*/ 562500 h 466"/>
                <a:gd name="T4" fmla="*/ 10609375 w 1359"/>
                <a:gd name="T5" fmla="*/ 5031250 h 466"/>
                <a:gd name="T6" fmla="*/ 19921875 w 1359"/>
                <a:gd name="T7" fmla="*/ 7265625 h 466"/>
                <a:gd name="T8" fmla="*/ 20484375 w 1359"/>
                <a:gd name="T9" fmla="*/ 7250000 h 466"/>
                <a:gd name="T10" fmla="*/ 20843750 w 1359"/>
                <a:gd name="T11" fmla="*/ 6328125 h 466"/>
                <a:gd name="T12" fmla="*/ 10796875 w 1359"/>
                <a:gd name="T13" fmla="*/ 3171875 h 466"/>
                <a:gd name="T14" fmla="*/ 578125 w 1359"/>
                <a:gd name="T15" fmla="*/ 0 h 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466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215" y="167"/>
                    <a:pt x="453" y="238"/>
                    <a:pt x="679" y="322"/>
                  </a:cubicBezTo>
                  <a:cubicBezTo>
                    <a:pt x="859" y="378"/>
                    <a:pt x="1081" y="465"/>
                    <a:pt x="1275" y="465"/>
                  </a:cubicBezTo>
                  <a:cubicBezTo>
                    <a:pt x="1287" y="465"/>
                    <a:pt x="1299" y="465"/>
                    <a:pt x="1311" y="464"/>
                  </a:cubicBezTo>
                  <a:cubicBezTo>
                    <a:pt x="1346" y="464"/>
                    <a:pt x="1358" y="417"/>
                    <a:pt x="1334" y="405"/>
                  </a:cubicBezTo>
                  <a:cubicBezTo>
                    <a:pt x="1156" y="286"/>
                    <a:pt x="882" y="262"/>
                    <a:pt x="691" y="203"/>
                  </a:cubicBezTo>
                  <a:cubicBezTo>
                    <a:pt x="477" y="143"/>
                    <a:pt x="263" y="36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0" name="Google Shape;3595;p4">
              <a:extLst>
                <a:ext uri="{FF2B5EF4-FFF2-40B4-BE49-F238E27FC236}">
                  <a16:creationId xmlns:a16="http://schemas.microsoft.com/office/drawing/2014/main" id="{FCADC1CA-0A18-1875-F75C-2F59CFFC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275" y="2757525"/>
              <a:ext cx="45675" cy="20400"/>
            </a:xfrm>
            <a:custGeom>
              <a:avLst/>
              <a:gdLst>
                <a:gd name="T0" fmla="*/ 546875 w 1827"/>
                <a:gd name="T1" fmla="*/ 15625 h 816"/>
                <a:gd name="T2" fmla="*/ 312500 w 1827"/>
                <a:gd name="T3" fmla="*/ 625000 h 816"/>
                <a:gd name="T4" fmla="*/ 27656250 w 1827"/>
                <a:gd name="T5" fmla="*/ 12718750 h 816"/>
                <a:gd name="T6" fmla="*/ 28218750 w 1827"/>
                <a:gd name="T7" fmla="*/ 12718750 h 816"/>
                <a:gd name="T8" fmla="*/ 28296875 w 1827"/>
                <a:gd name="T9" fmla="*/ 12750000 h 816"/>
                <a:gd name="T10" fmla="*/ 28218750 w 1827"/>
                <a:gd name="T11" fmla="*/ 12156250 h 816"/>
                <a:gd name="T12" fmla="*/ 13515625 w 1827"/>
                <a:gd name="T13" fmla="*/ 8062500 h 816"/>
                <a:gd name="T14" fmla="*/ 687500 w 1827"/>
                <a:gd name="T15" fmla="*/ 62500 h 816"/>
                <a:gd name="T16" fmla="*/ 546875 w 1827"/>
                <a:gd name="T17" fmla="*/ 15625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7" h="816" extrusionOk="0">
                  <a:moveTo>
                    <a:pt x="35" y="1"/>
                  </a:moveTo>
                  <a:cubicBezTo>
                    <a:pt x="21" y="1"/>
                    <a:pt x="0" y="20"/>
                    <a:pt x="20" y="40"/>
                  </a:cubicBezTo>
                  <a:cubicBezTo>
                    <a:pt x="429" y="507"/>
                    <a:pt x="1147" y="814"/>
                    <a:pt x="1770" y="814"/>
                  </a:cubicBezTo>
                  <a:cubicBezTo>
                    <a:pt x="1782" y="814"/>
                    <a:pt x="1794" y="814"/>
                    <a:pt x="1806" y="814"/>
                  </a:cubicBezTo>
                  <a:cubicBezTo>
                    <a:pt x="1807" y="815"/>
                    <a:pt x="1809" y="816"/>
                    <a:pt x="1811" y="816"/>
                  </a:cubicBezTo>
                  <a:cubicBezTo>
                    <a:pt x="1820" y="816"/>
                    <a:pt x="1826" y="788"/>
                    <a:pt x="1806" y="778"/>
                  </a:cubicBezTo>
                  <a:cubicBezTo>
                    <a:pt x="1472" y="706"/>
                    <a:pt x="1175" y="647"/>
                    <a:pt x="865" y="516"/>
                  </a:cubicBezTo>
                  <a:cubicBezTo>
                    <a:pt x="567" y="373"/>
                    <a:pt x="317" y="183"/>
                    <a:pt x="44" y="4"/>
                  </a:cubicBezTo>
                  <a:cubicBezTo>
                    <a:pt x="41" y="2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1" name="Google Shape;3596;p4">
              <a:extLst>
                <a:ext uri="{FF2B5EF4-FFF2-40B4-BE49-F238E27FC236}">
                  <a16:creationId xmlns:a16="http://schemas.microsoft.com/office/drawing/2014/main" id="{4FD28AC8-0800-01DB-D3CF-D4026DCE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600" y="2660275"/>
              <a:ext cx="15750" cy="31675"/>
            </a:xfrm>
            <a:custGeom>
              <a:avLst/>
              <a:gdLst>
                <a:gd name="T0" fmla="*/ 8484375 w 630"/>
                <a:gd name="T1" fmla="*/ 0 h 1267"/>
                <a:gd name="T2" fmla="*/ 7812500 w 630"/>
                <a:gd name="T3" fmla="*/ 375000 h 1267"/>
                <a:gd name="T4" fmla="*/ 7812500 w 630"/>
                <a:gd name="T5" fmla="*/ 375000 h 1267"/>
                <a:gd name="T6" fmla="*/ 7812500 w 630"/>
                <a:gd name="T7" fmla="*/ 375000 h 1267"/>
                <a:gd name="T8" fmla="*/ 4656250 w 630"/>
                <a:gd name="T9" fmla="*/ 4843750 h 1267"/>
                <a:gd name="T10" fmla="*/ 4609375 w 630"/>
                <a:gd name="T11" fmla="*/ 5531250 h 1267"/>
                <a:gd name="T12" fmla="*/ 4609375 w 630"/>
                <a:gd name="T13" fmla="*/ 5531250 h 1267"/>
                <a:gd name="T14" fmla="*/ 2609375 w 630"/>
                <a:gd name="T15" fmla="*/ 9687500 h 1267"/>
                <a:gd name="T16" fmla="*/ 750000 w 630"/>
                <a:gd name="T17" fmla="*/ 19171875 h 1267"/>
                <a:gd name="T18" fmla="*/ 1578125 w 630"/>
                <a:gd name="T19" fmla="*/ 19781250 h 1267"/>
                <a:gd name="T20" fmla="*/ 2234375 w 630"/>
                <a:gd name="T21" fmla="*/ 19546875 h 1267"/>
                <a:gd name="T22" fmla="*/ 4656250 w 630"/>
                <a:gd name="T23" fmla="*/ 10421875 h 1267"/>
                <a:gd name="T24" fmla="*/ 8984375 w 630"/>
                <a:gd name="T25" fmla="*/ 1984375 h 1267"/>
                <a:gd name="T26" fmla="*/ 8984375 w 630"/>
                <a:gd name="T27" fmla="*/ 1984375 h 1267"/>
                <a:gd name="T28" fmla="*/ 9125000 w 630"/>
                <a:gd name="T29" fmla="*/ 1875000 h 1267"/>
                <a:gd name="T30" fmla="*/ 9078125 w 630"/>
                <a:gd name="T31" fmla="*/ 1828125 h 1267"/>
                <a:gd name="T32" fmla="*/ 9078125 w 630"/>
                <a:gd name="T33" fmla="*/ 1828125 h 1267"/>
                <a:gd name="T34" fmla="*/ 9312500 w 630"/>
                <a:gd name="T35" fmla="*/ 1500000 h 1267"/>
                <a:gd name="T36" fmla="*/ 8484375 w 630"/>
                <a:gd name="T37" fmla="*/ 0 h 12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30" h="1267" extrusionOk="0">
                  <a:moveTo>
                    <a:pt x="543" y="0"/>
                  </a:moveTo>
                  <a:cubicBezTo>
                    <a:pt x="527" y="0"/>
                    <a:pt x="511" y="7"/>
                    <a:pt x="500" y="24"/>
                  </a:cubicBezTo>
                  <a:cubicBezTo>
                    <a:pt x="500" y="24"/>
                    <a:pt x="500" y="24"/>
                    <a:pt x="500" y="24"/>
                  </a:cubicBezTo>
                  <a:cubicBezTo>
                    <a:pt x="417" y="120"/>
                    <a:pt x="357" y="215"/>
                    <a:pt x="298" y="310"/>
                  </a:cubicBezTo>
                  <a:cubicBezTo>
                    <a:pt x="285" y="323"/>
                    <a:pt x="286" y="342"/>
                    <a:pt x="295" y="354"/>
                  </a:cubicBezTo>
                  <a:cubicBezTo>
                    <a:pt x="250" y="442"/>
                    <a:pt x="208" y="532"/>
                    <a:pt x="167" y="620"/>
                  </a:cubicBezTo>
                  <a:cubicBezTo>
                    <a:pt x="96" y="798"/>
                    <a:pt x="0" y="1036"/>
                    <a:pt x="48" y="1227"/>
                  </a:cubicBezTo>
                  <a:cubicBezTo>
                    <a:pt x="55" y="1255"/>
                    <a:pt x="78" y="1266"/>
                    <a:pt x="101" y="1266"/>
                  </a:cubicBezTo>
                  <a:cubicBezTo>
                    <a:pt x="117" y="1266"/>
                    <a:pt x="133" y="1261"/>
                    <a:pt x="143" y="1251"/>
                  </a:cubicBezTo>
                  <a:cubicBezTo>
                    <a:pt x="226" y="1072"/>
                    <a:pt x="226" y="858"/>
                    <a:pt x="298" y="667"/>
                  </a:cubicBezTo>
                  <a:cubicBezTo>
                    <a:pt x="376" y="466"/>
                    <a:pt x="465" y="295"/>
                    <a:pt x="575" y="127"/>
                  </a:cubicBezTo>
                  <a:cubicBezTo>
                    <a:pt x="578" y="125"/>
                    <a:pt x="581" y="122"/>
                    <a:pt x="584" y="120"/>
                  </a:cubicBezTo>
                  <a:lnTo>
                    <a:pt x="581" y="117"/>
                  </a:lnTo>
                  <a:cubicBezTo>
                    <a:pt x="586" y="110"/>
                    <a:pt x="591" y="103"/>
                    <a:pt x="596" y="96"/>
                  </a:cubicBezTo>
                  <a:cubicBezTo>
                    <a:pt x="630" y="45"/>
                    <a:pt x="585" y="0"/>
                    <a:pt x="5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2" name="Google Shape;3597;p4">
              <a:extLst>
                <a:ext uri="{FF2B5EF4-FFF2-40B4-BE49-F238E27FC236}">
                  <a16:creationId xmlns:a16="http://schemas.microsoft.com/office/drawing/2014/main" id="{812F5AF2-124E-A812-301A-534A7684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2668850"/>
              <a:ext cx="10150" cy="23325"/>
            </a:xfrm>
            <a:custGeom>
              <a:avLst/>
              <a:gdLst>
                <a:gd name="T0" fmla="*/ 5406250 w 406"/>
                <a:gd name="T1" fmla="*/ 0 h 933"/>
                <a:gd name="T2" fmla="*/ 4843750 w 406"/>
                <a:gd name="T3" fmla="*/ 234375 h 933"/>
                <a:gd name="T4" fmla="*/ 1875000 w 406"/>
                <a:gd name="T5" fmla="*/ 7109375 h 933"/>
                <a:gd name="T6" fmla="*/ 750000 w 406"/>
                <a:gd name="T7" fmla="*/ 14187500 h 933"/>
                <a:gd name="T8" fmla="*/ 1312500 w 406"/>
                <a:gd name="T9" fmla="*/ 14578125 h 933"/>
                <a:gd name="T10" fmla="*/ 1875000 w 406"/>
                <a:gd name="T11" fmla="*/ 14375000 h 933"/>
                <a:gd name="T12" fmla="*/ 3734375 w 406"/>
                <a:gd name="T13" fmla="*/ 7859375 h 933"/>
                <a:gd name="T14" fmla="*/ 6328125 w 406"/>
                <a:gd name="T15" fmla="*/ 796875 h 933"/>
                <a:gd name="T16" fmla="*/ 5406250 w 406"/>
                <a:gd name="T17" fmla="*/ 0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6" h="933" extrusionOk="0">
                  <a:moveTo>
                    <a:pt x="346" y="0"/>
                  </a:moveTo>
                  <a:cubicBezTo>
                    <a:pt x="333" y="0"/>
                    <a:pt x="321" y="4"/>
                    <a:pt x="310" y="15"/>
                  </a:cubicBezTo>
                  <a:cubicBezTo>
                    <a:pt x="215" y="146"/>
                    <a:pt x="167" y="289"/>
                    <a:pt x="120" y="455"/>
                  </a:cubicBezTo>
                  <a:cubicBezTo>
                    <a:pt x="72" y="586"/>
                    <a:pt x="1" y="765"/>
                    <a:pt x="48" y="908"/>
                  </a:cubicBezTo>
                  <a:cubicBezTo>
                    <a:pt x="56" y="923"/>
                    <a:pt x="67" y="933"/>
                    <a:pt x="84" y="933"/>
                  </a:cubicBezTo>
                  <a:cubicBezTo>
                    <a:pt x="94" y="933"/>
                    <a:pt x="106" y="929"/>
                    <a:pt x="120" y="920"/>
                  </a:cubicBezTo>
                  <a:cubicBezTo>
                    <a:pt x="191" y="801"/>
                    <a:pt x="191" y="634"/>
                    <a:pt x="239" y="503"/>
                  </a:cubicBezTo>
                  <a:cubicBezTo>
                    <a:pt x="274" y="348"/>
                    <a:pt x="346" y="205"/>
                    <a:pt x="405" y="51"/>
                  </a:cubicBezTo>
                  <a:cubicBezTo>
                    <a:pt x="405" y="25"/>
                    <a:pt x="376" y="0"/>
                    <a:pt x="3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3" name="Google Shape;3598;p4">
              <a:extLst>
                <a:ext uri="{FF2B5EF4-FFF2-40B4-BE49-F238E27FC236}">
                  <a16:creationId xmlns:a16="http://schemas.microsoft.com/office/drawing/2014/main" id="{807C7948-074A-2F99-E865-692B80B9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525" y="2666700"/>
              <a:ext cx="12375" cy="23825"/>
            </a:xfrm>
            <a:custGeom>
              <a:avLst/>
              <a:gdLst>
                <a:gd name="T0" fmla="*/ 6796875 w 495"/>
                <a:gd name="T1" fmla="*/ 0 h 953"/>
                <a:gd name="T2" fmla="*/ 6515625 w 495"/>
                <a:gd name="T3" fmla="*/ 93750 h 953"/>
                <a:gd name="T4" fmla="*/ 2234375 w 495"/>
                <a:gd name="T5" fmla="*/ 7156250 h 953"/>
                <a:gd name="T6" fmla="*/ 937500 w 495"/>
                <a:gd name="T7" fmla="*/ 14593750 h 953"/>
                <a:gd name="T8" fmla="*/ 1468750 w 495"/>
                <a:gd name="T9" fmla="*/ 14875000 h 953"/>
                <a:gd name="T10" fmla="*/ 1875000 w 495"/>
                <a:gd name="T11" fmla="*/ 14593750 h 953"/>
                <a:gd name="T12" fmla="*/ 3734375 w 495"/>
                <a:gd name="T13" fmla="*/ 8093750 h 953"/>
                <a:gd name="T14" fmla="*/ 7265625 w 495"/>
                <a:gd name="T15" fmla="*/ 1015625 h 953"/>
                <a:gd name="T16" fmla="*/ 6796875 w 495"/>
                <a:gd name="T17" fmla="*/ 0 h 9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5" h="953" extrusionOk="0">
                  <a:moveTo>
                    <a:pt x="435" y="0"/>
                  </a:moveTo>
                  <a:cubicBezTo>
                    <a:pt x="429" y="0"/>
                    <a:pt x="423" y="2"/>
                    <a:pt x="417" y="6"/>
                  </a:cubicBezTo>
                  <a:cubicBezTo>
                    <a:pt x="298" y="125"/>
                    <a:pt x="215" y="291"/>
                    <a:pt x="143" y="458"/>
                  </a:cubicBezTo>
                  <a:cubicBezTo>
                    <a:pt x="96" y="589"/>
                    <a:pt x="0" y="791"/>
                    <a:pt x="60" y="934"/>
                  </a:cubicBezTo>
                  <a:cubicBezTo>
                    <a:pt x="72" y="946"/>
                    <a:pt x="84" y="952"/>
                    <a:pt x="94" y="952"/>
                  </a:cubicBezTo>
                  <a:cubicBezTo>
                    <a:pt x="105" y="952"/>
                    <a:pt x="114" y="946"/>
                    <a:pt x="120" y="934"/>
                  </a:cubicBezTo>
                  <a:cubicBezTo>
                    <a:pt x="203" y="815"/>
                    <a:pt x="203" y="649"/>
                    <a:pt x="239" y="518"/>
                  </a:cubicBezTo>
                  <a:cubicBezTo>
                    <a:pt x="298" y="351"/>
                    <a:pt x="393" y="220"/>
                    <a:pt x="465" y="65"/>
                  </a:cubicBezTo>
                  <a:cubicBezTo>
                    <a:pt x="495" y="45"/>
                    <a:pt x="466" y="0"/>
                    <a:pt x="4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4" name="Google Shape;3599;p4">
              <a:extLst>
                <a:ext uri="{FF2B5EF4-FFF2-40B4-BE49-F238E27FC236}">
                  <a16:creationId xmlns:a16="http://schemas.microsoft.com/office/drawing/2014/main" id="{765ECBD2-B2F1-DFDE-35B8-43AA2725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425" y="2668550"/>
              <a:ext cx="9550" cy="21775"/>
            </a:xfrm>
            <a:custGeom>
              <a:avLst/>
              <a:gdLst>
                <a:gd name="T0" fmla="*/ 5359375 w 382"/>
                <a:gd name="T1" fmla="*/ 15625 h 871"/>
                <a:gd name="T2" fmla="*/ 5218750 w 382"/>
                <a:gd name="T3" fmla="*/ 46875 h 871"/>
                <a:gd name="T4" fmla="*/ 1859375 w 382"/>
                <a:gd name="T5" fmla="*/ 6187500 h 871"/>
                <a:gd name="T6" fmla="*/ 562500 w 382"/>
                <a:gd name="T7" fmla="*/ 13062500 h 871"/>
                <a:gd name="T8" fmla="*/ 1218750 w 382"/>
                <a:gd name="T9" fmla="*/ 13593750 h 871"/>
                <a:gd name="T10" fmla="*/ 1484375 w 382"/>
                <a:gd name="T11" fmla="*/ 13437500 h 871"/>
                <a:gd name="T12" fmla="*/ 3343750 w 382"/>
                <a:gd name="T13" fmla="*/ 7109375 h 871"/>
                <a:gd name="T14" fmla="*/ 5953125 w 382"/>
                <a:gd name="T15" fmla="*/ 609375 h 871"/>
                <a:gd name="T16" fmla="*/ 5359375 w 382"/>
                <a:gd name="T17" fmla="*/ 15625 h 8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2" h="871" extrusionOk="0">
                  <a:moveTo>
                    <a:pt x="343" y="1"/>
                  </a:moveTo>
                  <a:cubicBezTo>
                    <a:pt x="340" y="1"/>
                    <a:pt x="337" y="1"/>
                    <a:pt x="334" y="3"/>
                  </a:cubicBezTo>
                  <a:cubicBezTo>
                    <a:pt x="226" y="110"/>
                    <a:pt x="155" y="241"/>
                    <a:pt x="119" y="396"/>
                  </a:cubicBezTo>
                  <a:cubicBezTo>
                    <a:pt x="72" y="527"/>
                    <a:pt x="0" y="705"/>
                    <a:pt x="36" y="836"/>
                  </a:cubicBezTo>
                  <a:cubicBezTo>
                    <a:pt x="36" y="853"/>
                    <a:pt x="60" y="870"/>
                    <a:pt x="78" y="870"/>
                  </a:cubicBezTo>
                  <a:cubicBezTo>
                    <a:pt x="85" y="870"/>
                    <a:pt x="92" y="867"/>
                    <a:pt x="95" y="860"/>
                  </a:cubicBezTo>
                  <a:cubicBezTo>
                    <a:pt x="155" y="741"/>
                    <a:pt x="179" y="586"/>
                    <a:pt x="214" y="455"/>
                  </a:cubicBezTo>
                  <a:cubicBezTo>
                    <a:pt x="262" y="301"/>
                    <a:pt x="334" y="170"/>
                    <a:pt x="381" y="39"/>
                  </a:cubicBezTo>
                  <a:cubicBezTo>
                    <a:pt x="381" y="28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5" name="Google Shape;3600;p4">
              <a:extLst>
                <a:ext uri="{FF2B5EF4-FFF2-40B4-BE49-F238E27FC236}">
                  <a16:creationId xmlns:a16="http://schemas.microsoft.com/office/drawing/2014/main" id="{6D9B7933-48DF-5543-7F70-1CB79D1D0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150" y="2679900"/>
              <a:ext cx="13625" cy="73400"/>
            </a:xfrm>
            <a:custGeom>
              <a:avLst/>
              <a:gdLst>
                <a:gd name="T0" fmla="*/ 7843750 w 545"/>
                <a:gd name="T1" fmla="*/ 0 h 2936"/>
                <a:gd name="T2" fmla="*/ 7578125 w 545"/>
                <a:gd name="T3" fmla="*/ 203125 h 2936"/>
                <a:gd name="T4" fmla="*/ 3125000 w 545"/>
                <a:gd name="T5" fmla="*/ 20671875 h 2936"/>
                <a:gd name="T6" fmla="*/ 140625 w 545"/>
                <a:gd name="T7" fmla="*/ 45593750 h 2936"/>
                <a:gd name="T8" fmla="*/ 390625 w 545"/>
                <a:gd name="T9" fmla="*/ 45859375 h 2936"/>
                <a:gd name="T10" fmla="*/ 703125 w 545"/>
                <a:gd name="T11" fmla="*/ 45781250 h 2936"/>
                <a:gd name="T12" fmla="*/ 4796875 w 545"/>
                <a:gd name="T13" fmla="*/ 32390625 h 2936"/>
                <a:gd name="T14" fmla="*/ 3859375 w 545"/>
                <a:gd name="T15" fmla="*/ 18437500 h 2936"/>
                <a:gd name="T16" fmla="*/ 8515625 w 545"/>
                <a:gd name="T17" fmla="*/ 390625 h 2936"/>
                <a:gd name="T18" fmla="*/ 7843750 w 545"/>
                <a:gd name="T19" fmla="*/ 0 h 29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5" h="2936" extrusionOk="0">
                  <a:moveTo>
                    <a:pt x="502" y="0"/>
                  </a:moveTo>
                  <a:cubicBezTo>
                    <a:pt x="492" y="0"/>
                    <a:pt x="485" y="4"/>
                    <a:pt x="485" y="13"/>
                  </a:cubicBezTo>
                  <a:cubicBezTo>
                    <a:pt x="319" y="430"/>
                    <a:pt x="188" y="883"/>
                    <a:pt x="200" y="1323"/>
                  </a:cubicBezTo>
                  <a:cubicBezTo>
                    <a:pt x="223" y="1906"/>
                    <a:pt x="343" y="2383"/>
                    <a:pt x="9" y="2918"/>
                  </a:cubicBezTo>
                  <a:cubicBezTo>
                    <a:pt x="1" y="2927"/>
                    <a:pt x="10" y="2935"/>
                    <a:pt x="25" y="2935"/>
                  </a:cubicBezTo>
                  <a:cubicBezTo>
                    <a:pt x="31" y="2935"/>
                    <a:pt x="38" y="2934"/>
                    <a:pt x="45" y="2930"/>
                  </a:cubicBezTo>
                  <a:cubicBezTo>
                    <a:pt x="259" y="2692"/>
                    <a:pt x="307" y="2383"/>
                    <a:pt x="307" y="2073"/>
                  </a:cubicBezTo>
                  <a:cubicBezTo>
                    <a:pt x="307" y="1775"/>
                    <a:pt x="235" y="1478"/>
                    <a:pt x="247" y="1180"/>
                  </a:cubicBezTo>
                  <a:cubicBezTo>
                    <a:pt x="259" y="775"/>
                    <a:pt x="414" y="406"/>
                    <a:pt x="545" y="25"/>
                  </a:cubicBezTo>
                  <a:cubicBezTo>
                    <a:pt x="538" y="11"/>
                    <a:pt x="517" y="0"/>
                    <a:pt x="50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6" name="Google Shape;3601;p4">
              <a:extLst>
                <a:ext uri="{FF2B5EF4-FFF2-40B4-BE49-F238E27FC236}">
                  <a16:creationId xmlns:a16="http://schemas.microsoft.com/office/drawing/2014/main" id="{86066A82-EB47-D730-3E17-B2F12C6C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525" y="2717500"/>
              <a:ext cx="8375" cy="34300"/>
            </a:xfrm>
            <a:custGeom>
              <a:avLst/>
              <a:gdLst>
                <a:gd name="T0" fmla="*/ 4921875 w 335"/>
                <a:gd name="T1" fmla="*/ 15625 h 1372"/>
                <a:gd name="T2" fmla="*/ 4671875 w 335"/>
                <a:gd name="T3" fmla="*/ 156250 h 1372"/>
                <a:gd name="T4" fmla="*/ 2625000 w 335"/>
                <a:gd name="T5" fmla="*/ 11875000 h 1372"/>
                <a:gd name="T6" fmla="*/ 203125 w 335"/>
                <a:gd name="T7" fmla="*/ 21171875 h 1372"/>
                <a:gd name="T8" fmla="*/ 703125 w 335"/>
                <a:gd name="T9" fmla="*/ 21437500 h 1372"/>
                <a:gd name="T10" fmla="*/ 937500 w 335"/>
                <a:gd name="T11" fmla="*/ 21359375 h 1372"/>
                <a:gd name="T12" fmla="*/ 4109375 w 335"/>
                <a:gd name="T13" fmla="*/ 12062500 h 1372"/>
                <a:gd name="T14" fmla="*/ 5031250 w 335"/>
                <a:gd name="T15" fmla="*/ 156250 h 1372"/>
                <a:gd name="T16" fmla="*/ 4921875 w 335"/>
                <a:gd name="T17" fmla="*/ 15625 h 1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5" h="1372" extrusionOk="0">
                  <a:moveTo>
                    <a:pt x="315" y="1"/>
                  </a:moveTo>
                  <a:cubicBezTo>
                    <a:pt x="310" y="1"/>
                    <a:pt x="304" y="4"/>
                    <a:pt x="299" y="10"/>
                  </a:cubicBezTo>
                  <a:cubicBezTo>
                    <a:pt x="251" y="271"/>
                    <a:pt x="227" y="510"/>
                    <a:pt x="168" y="760"/>
                  </a:cubicBezTo>
                  <a:cubicBezTo>
                    <a:pt x="120" y="950"/>
                    <a:pt x="1" y="1164"/>
                    <a:pt x="13" y="1355"/>
                  </a:cubicBezTo>
                  <a:cubicBezTo>
                    <a:pt x="13" y="1363"/>
                    <a:pt x="31" y="1372"/>
                    <a:pt x="45" y="1372"/>
                  </a:cubicBezTo>
                  <a:cubicBezTo>
                    <a:pt x="51" y="1372"/>
                    <a:pt x="57" y="1370"/>
                    <a:pt x="60" y="1367"/>
                  </a:cubicBezTo>
                  <a:cubicBezTo>
                    <a:pt x="203" y="1236"/>
                    <a:pt x="239" y="962"/>
                    <a:pt x="263" y="772"/>
                  </a:cubicBezTo>
                  <a:cubicBezTo>
                    <a:pt x="322" y="521"/>
                    <a:pt x="334" y="271"/>
                    <a:pt x="322" y="10"/>
                  </a:cubicBezTo>
                  <a:cubicBezTo>
                    <a:pt x="322" y="4"/>
                    <a:pt x="319" y="1"/>
                    <a:pt x="3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7" name="Google Shape;3602;p4">
              <a:extLst>
                <a:ext uri="{FF2B5EF4-FFF2-40B4-BE49-F238E27FC236}">
                  <a16:creationId xmlns:a16="http://schemas.microsoft.com/office/drawing/2014/main" id="{A8DEBFEF-4468-82E8-9EF5-75763B2C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625" y="2716350"/>
              <a:ext cx="10425" cy="33375"/>
            </a:xfrm>
            <a:custGeom>
              <a:avLst/>
              <a:gdLst>
                <a:gd name="T0" fmla="*/ 5875000 w 417"/>
                <a:gd name="T1" fmla="*/ 0 h 1335"/>
                <a:gd name="T2" fmla="*/ 5218750 w 417"/>
                <a:gd name="T3" fmla="*/ 500000 h 1335"/>
                <a:gd name="T4" fmla="*/ 2421875 w 417"/>
                <a:gd name="T5" fmla="*/ 11468750 h 1335"/>
                <a:gd name="T6" fmla="*/ 562500 w 417"/>
                <a:gd name="T7" fmla="*/ 20406250 h 1335"/>
                <a:gd name="T8" fmla="*/ 937500 w 417"/>
                <a:gd name="T9" fmla="*/ 20843750 h 1335"/>
                <a:gd name="T10" fmla="*/ 1125000 w 417"/>
                <a:gd name="T11" fmla="*/ 20765625 h 1335"/>
                <a:gd name="T12" fmla="*/ 4468750 w 417"/>
                <a:gd name="T13" fmla="*/ 11468750 h 1335"/>
                <a:gd name="T14" fmla="*/ 6515625 w 417"/>
                <a:gd name="T15" fmla="*/ 500000 h 1335"/>
                <a:gd name="T16" fmla="*/ 5875000 w 417"/>
                <a:gd name="T17" fmla="*/ 0 h 1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7" h="1335" extrusionOk="0">
                  <a:moveTo>
                    <a:pt x="376" y="0"/>
                  </a:moveTo>
                  <a:cubicBezTo>
                    <a:pt x="357" y="0"/>
                    <a:pt x="339" y="10"/>
                    <a:pt x="334" y="32"/>
                  </a:cubicBezTo>
                  <a:cubicBezTo>
                    <a:pt x="274" y="270"/>
                    <a:pt x="215" y="508"/>
                    <a:pt x="155" y="734"/>
                  </a:cubicBezTo>
                  <a:cubicBezTo>
                    <a:pt x="107" y="913"/>
                    <a:pt x="0" y="1115"/>
                    <a:pt x="36" y="1306"/>
                  </a:cubicBezTo>
                  <a:cubicBezTo>
                    <a:pt x="36" y="1323"/>
                    <a:pt x="49" y="1334"/>
                    <a:pt x="60" y="1334"/>
                  </a:cubicBezTo>
                  <a:cubicBezTo>
                    <a:pt x="64" y="1334"/>
                    <a:pt x="68" y="1333"/>
                    <a:pt x="72" y="1329"/>
                  </a:cubicBezTo>
                  <a:cubicBezTo>
                    <a:pt x="215" y="1175"/>
                    <a:pt x="238" y="925"/>
                    <a:pt x="286" y="734"/>
                  </a:cubicBezTo>
                  <a:cubicBezTo>
                    <a:pt x="345" y="508"/>
                    <a:pt x="393" y="270"/>
                    <a:pt x="417" y="32"/>
                  </a:cubicBezTo>
                  <a:cubicBezTo>
                    <a:pt x="417" y="13"/>
                    <a:pt x="396" y="0"/>
                    <a:pt x="3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8" name="Google Shape;3603;p4">
              <a:extLst>
                <a:ext uri="{FF2B5EF4-FFF2-40B4-BE49-F238E27FC236}">
                  <a16:creationId xmlns:a16="http://schemas.microsoft.com/office/drawing/2014/main" id="{6F64E759-3FBF-109D-0A57-3CFCD0D5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75" y="2713400"/>
              <a:ext cx="10625" cy="38100"/>
            </a:xfrm>
            <a:custGeom>
              <a:avLst/>
              <a:gdLst>
                <a:gd name="T0" fmla="*/ 6109375 w 425"/>
                <a:gd name="T1" fmla="*/ 0 h 1524"/>
                <a:gd name="T2" fmla="*/ 5593750 w 425"/>
                <a:gd name="T3" fmla="*/ 484375 h 1524"/>
                <a:gd name="T4" fmla="*/ 2984375 w 425"/>
                <a:gd name="T5" fmla="*/ 12937500 h 1524"/>
                <a:gd name="T6" fmla="*/ 15625 w 425"/>
                <a:gd name="T7" fmla="*/ 23171875 h 1524"/>
                <a:gd name="T8" fmla="*/ 718750 w 425"/>
                <a:gd name="T9" fmla="*/ 23796875 h 1524"/>
                <a:gd name="T10" fmla="*/ 953125 w 425"/>
                <a:gd name="T11" fmla="*/ 23734375 h 1524"/>
                <a:gd name="T12" fmla="*/ 4859375 w 425"/>
                <a:gd name="T13" fmla="*/ 12937500 h 1524"/>
                <a:gd name="T14" fmla="*/ 6531250 w 425"/>
                <a:gd name="T15" fmla="*/ 671875 h 1524"/>
                <a:gd name="T16" fmla="*/ 6109375 w 425"/>
                <a:gd name="T17" fmla="*/ 0 h 1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1524" extrusionOk="0">
                  <a:moveTo>
                    <a:pt x="391" y="0"/>
                  </a:moveTo>
                  <a:cubicBezTo>
                    <a:pt x="378" y="0"/>
                    <a:pt x="363" y="10"/>
                    <a:pt x="358" y="31"/>
                  </a:cubicBezTo>
                  <a:cubicBezTo>
                    <a:pt x="311" y="293"/>
                    <a:pt x="263" y="566"/>
                    <a:pt x="191" y="828"/>
                  </a:cubicBezTo>
                  <a:cubicBezTo>
                    <a:pt x="132" y="1043"/>
                    <a:pt x="13" y="1281"/>
                    <a:pt x="1" y="1483"/>
                  </a:cubicBezTo>
                  <a:cubicBezTo>
                    <a:pt x="1" y="1510"/>
                    <a:pt x="28" y="1523"/>
                    <a:pt x="46" y="1523"/>
                  </a:cubicBezTo>
                  <a:cubicBezTo>
                    <a:pt x="52" y="1523"/>
                    <a:pt x="58" y="1522"/>
                    <a:pt x="61" y="1519"/>
                  </a:cubicBezTo>
                  <a:cubicBezTo>
                    <a:pt x="203" y="1352"/>
                    <a:pt x="251" y="1055"/>
                    <a:pt x="311" y="828"/>
                  </a:cubicBezTo>
                  <a:cubicBezTo>
                    <a:pt x="370" y="578"/>
                    <a:pt x="406" y="304"/>
                    <a:pt x="418" y="43"/>
                  </a:cubicBezTo>
                  <a:cubicBezTo>
                    <a:pt x="424" y="16"/>
                    <a:pt x="409" y="0"/>
                    <a:pt x="3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9" name="Google Shape;3604;p4">
              <a:extLst>
                <a:ext uri="{FF2B5EF4-FFF2-40B4-BE49-F238E27FC236}">
                  <a16:creationId xmlns:a16="http://schemas.microsoft.com/office/drawing/2014/main" id="{5066D72F-4855-020A-EAE4-70E7F243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075" y="2675425"/>
              <a:ext cx="18050" cy="74525"/>
            </a:xfrm>
            <a:custGeom>
              <a:avLst/>
              <a:gdLst>
                <a:gd name="T0" fmla="*/ 10734375 w 722"/>
                <a:gd name="T1" fmla="*/ 15625 h 2981"/>
                <a:gd name="T2" fmla="*/ 10343750 w 722"/>
                <a:gd name="T3" fmla="*/ 218750 h 2981"/>
                <a:gd name="T4" fmla="*/ 203125 w 722"/>
                <a:gd name="T5" fmla="*/ 45140625 h 2981"/>
                <a:gd name="T6" fmla="*/ 203125 w 722"/>
                <a:gd name="T7" fmla="*/ 45140625 h 2981"/>
                <a:gd name="T8" fmla="*/ 109375 w 722"/>
                <a:gd name="T9" fmla="*/ 45421875 h 2981"/>
                <a:gd name="T10" fmla="*/ 156250 w 722"/>
                <a:gd name="T11" fmla="*/ 45421875 h 2981"/>
                <a:gd name="T12" fmla="*/ 156250 w 722"/>
                <a:gd name="T13" fmla="*/ 45421875 h 2981"/>
                <a:gd name="T14" fmla="*/ 109375 w 722"/>
                <a:gd name="T15" fmla="*/ 45609375 h 2981"/>
                <a:gd name="T16" fmla="*/ 1093750 w 722"/>
                <a:gd name="T17" fmla="*/ 46578125 h 2981"/>
                <a:gd name="T18" fmla="*/ 1984375 w 722"/>
                <a:gd name="T19" fmla="*/ 45984375 h 2981"/>
                <a:gd name="T20" fmla="*/ 7843750 w 722"/>
                <a:gd name="T21" fmla="*/ 19406250 h 2981"/>
                <a:gd name="T22" fmla="*/ 7843750 w 722"/>
                <a:gd name="T23" fmla="*/ 19406250 h 2981"/>
                <a:gd name="T24" fmla="*/ 11281250 w 722"/>
                <a:gd name="T25" fmla="*/ 406250 h 2981"/>
                <a:gd name="T26" fmla="*/ 10734375 w 722"/>
                <a:gd name="T27" fmla="*/ 15625 h 29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2981" extrusionOk="0">
                  <a:moveTo>
                    <a:pt x="687" y="1"/>
                  </a:moveTo>
                  <a:cubicBezTo>
                    <a:pt x="677" y="1"/>
                    <a:pt x="667" y="5"/>
                    <a:pt x="662" y="14"/>
                  </a:cubicBezTo>
                  <a:cubicBezTo>
                    <a:pt x="321" y="921"/>
                    <a:pt x="189" y="1933"/>
                    <a:pt x="13" y="2889"/>
                  </a:cubicBezTo>
                  <a:cubicBezTo>
                    <a:pt x="11" y="2895"/>
                    <a:pt x="9" y="2901"/>
                    <a:pt x="7" y="2907"/>
                  </a:cubicBezTo>
                  <a:cubicBezTo>
                    <a:pt x="8" y="2907"/>
                    <a:pt x="9" y="2907"/>
                    <a:pt x="10" y="2907"/>
                  </a:cubicBezTo>
                  <a:cubicBezTo>
                    <a:pt x="9" y="2911"/>
                    <a:pt x="8" y="2915"/>
                    <a:pt x="7" y="2919"/>
                  </a:cubicBezTo>
                  <a:cubicBezTo>
                    <a:pt x="1" y="2959"/>
                    <a:pt x="36" y="2981"/>
                    <a:pt x="70" y="2981"/>
                  </a:cubicBezTo>
                  <a:cubicBezTo>
                    <a:pt x="96" y="2981"/>
                    <a:pt x="121" y="2968"/>
                    <a:pt x="127" y="2943"/>
                  </a:cubicBezTo>
                  <a:cubicBezTo>
                    <a:pt x="311" y="2390"/>
                    <a:pt x="450" y="1827"/>
                    <a:pt x="502" y="1242"/>
                  </a:cubicBezTo>
                  <a:cubicBezTo>
                    <a:pt x="592" y="840"/>
                    <a:pt x="672" y="436"/>
                    <a:pt x="722" y="26"/>
                  </a:cubicBezTo>
                  <a:cubicBezTo>
                    <a:pt x="722" y="11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0" name="Google Shape;3605;p4">
              <a:extLst>
                <a:ext uri="{FF2B5EF4-FFF2-40B4-BE49-F238E27FC236}">
                  <a16:creationId xmlns:a16="http://schemas.microsoft.com/office/drawing/2014/main" id="{F42796BC-B4C1-9437-11DF-7ED0DD59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975" y="2670700"/>
              <a:ext cx="14300" cy="35350"/>
            </a:xfrm>
            <a:custGeom>
              <a:avLst/>
              <a:gdLst>
                <a:gd name="T0" fmla="*/ 8375000 w 572"/>
                <a:gd name="T1" fmla="*/ 0 h 1414"/>
                <a:gd name="T2" fmla="*/ 0 w 572"/>
                <a:gd name="T3" fmla="*/ 21765625 h 1414"/>
                <a:gd name="T4" fmla="*/ 390625 w 572"/>
                <a:gd name="T5" fmla="*/ 22078125 h 1414"/>
                <a:gd name="T6" fmla="*/ 750000 w 572"/>
                <a:gd name="T7" fmla="*/ 21953125 h 1414"/>
                <a:gd name="T8" fmla="*/ 4468750 w 572"/>
                <a:gd name="T9" fmla="*/ 11171875 h 1414"/>
                <a:gd name="T10" fmla="*/ 8562500 w 572"/>
                <a:gd name="T11" fmla="*/ 187500 h 1414"/>
                <a:gd name="T12" fmla="*/ 8375000 w 572"/>
                <a:gd name="T13" fmla="*/ 0 h 1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2" h="1414" extrusionOk="0">
                  <a:moveTo>
                    <a:pt x="536" y="0"/>
                  </a:moveTo>
                  <a:cubicBezTo>
                    <a:pt x="274" y="393"/>
                    <a:pt x="60" y="905"/>
                    <a:pt x="0" y="1393"/>
                  </a:cubicBezTo>
                  <a:cubicBezTo>
                    <a:pt x="0" y="1407"/>
                    <a:pt x="12" y="1413"/>
                    <a:pt x="25" y="1413"/>
                  </a:cubicBezTo>
                  <a:cubicBezTo>
                    <a:pt x="34" y="1413"/>
                    <a:pt x="43" y="1410"/>
                    <a:pt x="48" y="1405"/>
                  </a:cubicBezTo>
                  <a:cubicBezTo>
                    <a:pt x="131" y="1167"/>
                    <a:pt x="191" y="929"/>
                    <a:pt x="286" y="715"/>
                  </a:cubicBezTo>
                  <a:cubicBezTo>
                    <a:pt x="369" y="477"/>
                    <a:pt x="464" y="250"/>
                    <a:pt x="548" y="12"/>
                  </a:cubicBezTo>
                  <a:cubicBezTo>
                    <a:pt x="572" y="0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grpSp>
        <p:nvGrpSpPr>
          <p:cNvPr id="4171" name="Google Shape;3606;p4">
            <a:extLst>
              <a:ext uri="{FF2B5EF4-FFF2-40B4-BE49-F238E27FC236}">
                <a16:creationId xmlns:a16="http://schemas.microsoft.com/office/drawing/2014/main" id="{DF9B35ED-02A8-13ED-CD28-9B0826F3F539}"/>
              </a:ext>
            </a:extLst>
          </p:cNvPr>
          <p:cNvGrpSpPr>
            <a:grpSpLocks/>
          </p:cNvGrpSpPr>
          <p:nvPr/>
        </p:nvGrpSpPr>
        <p:grpSpPr bwMode="auto">
          <a:xfrm rot="13844024">
            <a:off x="10083535" y="-1117335"/>
            <a:ext cx="2303463" cy="2760133"/>
            <a:chOff x="2564300" y="2142775"/>
            <a:chExt cx="734625" cy="880025"/>
          </a:xfrm>
        </p:grpSpPr>
        <p:sp>
          <p:nvSpPr>
            <p:cNvPr id="4172" name="Google Shape;3607;p4">
              <a:extLst>
                <a:ext uri="{FF2B5EF4-FFF2-40B4-BE49-F238E27FC236}">
                  <a16:creationId xmlns:a16="http://schemas.microsoft.com/office/drawing/2014/main" id="{C69EBF49-794E-CBA3-9C27-06A8ED9B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3" name="Google Shape;3608;p4">
              <a:extLst>
                <a:ext uri="{FF2B5EF4-FFF2-40B4-BE49-F238E27FC236}">
                  <a16:creationId xmlns:a16="http://schemas.microsoft.com/office/drawing/2014/main" id="{60A4B049-2BB1-57F2-BA4B-EA8327327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4" name="Google Shape;3609;p4">
              <a:extLst>
                <a:ext uri="{FF2B5EF4-FFF2-40B4-BE49-F238E27FC236}">
                  <a16:creationId xmlns:a16="http://schemas.microsoft.com/office/drawing/2014/main" id="{C8F4D6A7-9E6B-E91A-6349-F4DAB99F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5" name="Google Shape;3610;p4">
              <a:extLst>
                <a:ext uri="{FF2B5EF4-FFF2-40B4-BE49-F238E27FC236}">
                  <a16:creationId xmlns:a16="http://schemas.microsoft.com/office/drawing/2014/main" id="{CE3800DC-9188-CCE2-BC69-CC9B3AB7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6" name="Google Shape;3611;p4">
              <a:extLst>
                <a:ext uri="{FF2B5EF4-FFF2-40B4-BE49-F238E27FC236}">
                  <a16:creationId xmlns:a16="http://schemas.microsoft.com/office/drawing/2014/main" id="{FCD43E92-3E17-EB0B-2907-0A47C291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7" name="Google Shape;3612;p4">
              <a:extLst>
                <a:ext uri="{FF2B5EF4-FFF2-40B4-BE49-F238E27FC236}">
                  <a16:creationId xmlns:a16="http://schemas.microsoft.com/office/drawing/2014/main" id="{5AFA6223-8BD3-B708-002B-5CA4B119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8" name="Google Shape;3613;p4">
              <a:extLst>
                <a:ext uri="{FF2B5EF4-FFF2-40B4-BE49-F238E27FC236}">
                  <a16:creationId xmlns:a16="http://schemas.microsoft.com/office/drawing/2014/main" id="{8F4CD7BF-7827-EF20-6356-7C0FC90C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9" name="Google Shape;3614;p4">
              <a:extLst>
                <a:ext uri="{FF2B5EF4-FFF2-40B4-BE49-F238E27FC236}">
                  <a16:creationId xmlns:a16="http://schemas.microsoft.com/office/drawing/2014/main" id="{A561DD7C-9679-2F3D-F79D-CC5ADA5B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0" name="Google Shape;3615;p4">
              <a:extLst>
                <a:ext uri="{FF2B5EF4-FFF2-40B4-BE49-F238E27FC236}">
                  <a16:creationId xmlns:a16="http://schemas.microsoft.com/office/drawing/2014/main" id="{AF47B1CD-050B-F4DD-9522-81F3A7AC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1" name="Google Shape;3616;p4">
              <a:extLst>
                <a:ext uri="{FF2B5EF4-FFF2-40B4-BE49-F238E27FC236}">
                  <a16:creationId xmlns:a16="http://schemas.microsoft.com/office/drawing/2014/main" id="{74A78D44-C942-E947-C0CA-CDF715D75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2" name="Google Shape;3617;p4">
              <a:extLst>
                <a:ext uri="{FF2B5EF4-FFF2-40B4-BE49-F238E27FC236}">
                  <a16:creationId xmlns:a16="http://schemas.microsoft.com/office/drawing/2014/main" id="{E3A61A63-34E1-FC9E-7456-2FBAF0E9B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3" name="Google Shape;3618;p4">
              <a:extLst>
                <a:ext uri="{FF2B5EF4-FFF2-40B4-BE49-F238E27FC236}">
                  <a16:creationId xmlns:a16="http://schemas.microsoft.com/office/drawing/2014/main" id="{26DDB6A8-6C8A-762A-FC8E-E28E676CA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4" name="Google Shape;3619;p4">
              <a:extLst>
                <a:ext uri="{FF2B5EF4-FFF2-40B4-BE49-F238E27FC236}">
                  <a16:creationId xmlns:a16="http://schemas.microsoft.com/office/drawing/2014/main" id="{8F3BFB78-6D1A-6041-EAC5-49F60A14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5" name="Google Shape;3620;p4">
              <a:extLst>
                <a:ext uri="{FF2B5EF4-FFF2-40B4-BE49-F238E27FC236}">
                  <a16:creationId xmlns:a16="http://schemas.microsoft.com/office/drawing/2014/main" id="{37C9E86F-8BC2-C54A-8472-919124C9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6" name="Google Shape;3621;p4">
              <a:extLst>
                <a:ext uri="{FF2B5EF4-FFF2-40B4-BE49-F238E27FC236}">
                  <a16:creationId xmlns:a16="http://schemas.microsoft.com/office/drawing/2014/main" id="{9E1536CB-37D5-0140-C29B-B3B869E8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7" name="Google Shape;3622;p4">
              <a:extLst>
                <a:ext uri="{FF2B5EF4-FFF2-40B4-BE49-F238E27FC236}">
                  <a16:creationId xmlns:a16="http://schemas.microsoft.com/office/drawing/2014/main" id="{04FAA139-576A-2773-6B29-A02D475D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8" name="Google Shape;3623;p4">
              <a:extLst>
                <a:ext uri="{FF2B5EF4-FFF2-40B4-BE49-F238E27FC236}">
                  <a16:creationId xmlns:a16="http://schemas.microsoft.com/office/drawing/2014/main" id="{938DFEDD-FCE7-1137-FCA3-844E3EB51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9" name="Google Shape;3624;p4">
              <a:extLst>
                <a:ext uri="{FF2B5EF4-FFF2-40B4-BE49-F238E27FC236}">
                  <a16:creationId xmlns:a16="http://schemas.microsoft.com/office/drawing/2014/main" id="{A43F068C-ECFF-25BC-9B46-B31B0652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0" name="Google Shape;3625;p4">
              <a:extLst>
                <a:ext uri="{FF2B5EF4-FFF2-40B4-BE49-F238E27FC236}">
                  <a16:creationId xmlns:a16="http://schemas.microsoft.com/office/drawing/2014/main" id="{D8311354-C53A-9FA1-9C2F-EA785E70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1" name="Google Shape;3626;p4">
              <a:extLst>
                <a:ext uri="{FF2B5EF4-FFF2-40B4-BE49-F238E27FC236}">
                  <a16:creationId xmlns:a16="http://schemas.microsoft.com/office/drawing/2014/main" id="{5C54070E-2428-22F5-D487-9A6781B5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2" name="Google Shape;3627;p4">
              <a:extLst>
                <a:ext uri="{FF2B5EF4-FFF2-40B4-BE49-F238E27FC236}">
                  <a16:creationId xmlns:a16="http://schemas.microsoft.com/office/drawing/2014/main" id="{768C9DD1-921B-669B-5716-CAE6D55F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3" name="Google Shape;3628;p4">
              <a:extLst>
                <a:ext uri="{FF2B5EF4-FFF2-40B4-BE49-F238E27FC236}">
                  <a16:creationId xmlns:a16="http://schemas.microsoft.com/office/drawing/2014/main" id="{068D2024-DBDB-104B-CFA0-ACEC838F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4" name="Google Shape;3629;p4">
              <a:extLst>
                <a:ext uri="{FF2B5EF4-FFF2-40B4-BE49-F238E27FC236}">
                  <a16:creationId xmlns:a16="http://schemas.microsoft.com/office/drawing/2014/main" id="{3C836C15-8925-AF27-54B1-8249B436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5" name="Google Shape;3630;p4">
              <a:extLst>
                <a:ext uri="{FF2B5EF4-FFF2-40B4-BE49-F238E27FC236}">
                  <a16:creationId xmlns:a16="http://schemas.microsoft.com/office/drawing/2014/main" id="{85D73D88-FD8A-2912-D4BB-C92ADCC1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6" name="Google Shape;3631;p4">
              <a:extLst>
                <a:ext uri="{FF2B5EF4-FFF2-40B4-BE49-F238E27FC236}">
                  <a16:creationId xmlns:a16="http://schemas.microsoft.com/office/drawing/2014/main" id="{B0AB6AAD-EA84-B9F1-CEF0-6A774B7B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7" name="Google Shape;3632;p4">
              <a:extLst>
                <a:ext uri="{FF2B5EF4-FFF2-40B4-BE49-F238E27FC236}">
                  <a16:creationId xmlns:a16="http://schemas.microsoft.com/office/drawing/2014/main" id="{CBB33543-BE46-219B-0F5F-57AAA4B6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8" name="Google Shape;3633;p4">
              <a:extLst>
                <a:ext uri="{FF2B5EF4-FFF2-40B4-BE49-F238E27FC236}">
                  <a16:creationId xmlns:a16="http://schemas.microsoft.com/office/drawing/2014/main" id="{B243542D-2650-0F6D-7F09-8DAF7A4B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9" name="Google Shape;3634;p4">
              <a:extLst>
                <a:ext uri="{FF2B5EF4-FFF2-40B4-BE49-F238E27FC236}">
                  <a16:creationId xmlns:a16="http://schemas.microsoft.com/office/drawing/2014/main" id="{1C7B7D2E-19B0-3727-27FD-5DECB17E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0" name="Google Shape;3635;p4">
              <a:extLst>
                <a:ext uri="{FF2B5EF4-FFF2-40B4-BE49-F238E27FC236}">
                  <a16:creationId xmlns:a16="http://schemas.microsoft.com/office/drawing/2014/main" id="{99370C1A-9185-8F83-3D4F-ED54BB1C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1" name="Google Shape;3636;p4">
              <a:extLst>
                <a:ext uri="{FF2B5EF4-FFF2-40B4-BE49-F238E27FC236}">
                  <a16:creationId xmlns:a16="http://schemas.microsoft.com/office/drawing/2014/main" id="{6952BE85-812E-1D66-85B2-589B61ED0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2" name="Google Shape;3637;p4">
              <a:extLst>
                <a:ext uri="{FF2B5EF4-FFF2-40B4-BE49-F238E27FC236}">
                  <a16:creationId xmlns:a16="http://schemas.microsoft.com/office/drawing/2014/main" id="{C28F2E08-AFB3-129F-5EC3-2BED5C743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3" name="Google Shape;3638;p4">
              <a:extLst>
                <a:ext uri="{FF2B5EF4-FFF2-40B4-BE49-F238E27FC236}">
                  <a16:creationId xmlns:a16="http://schemas.microsoft.com/office/drawing/2014/main" id="{E5019393-D180-1AFA-052E-BE1E0BACC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4" name="Google Shape;3639;p4">
              <a:extLst>
                <a:ext uri="{FF2B5EF4-FFF2-40B4-BE49-F238E27FC236}">
                  <a16:creationId xmlns:a16="http://schemas.microsoft.com/office/drawing/2014/main" id="{C90B1264-386D-0158-6A33-DBAD7ACF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5" name="Google Shape;3640;p4">
              <a:extLst>
                <a:ext uri="{FF2B5EF4-FFF2-40B4-BE49-F238E27FC236}">
                  <a16:creationId xmlns:a16="http://schemas.microsoft.com/office/drawing/2014/main" id="{A69AF37B-810E-DC0C-939D-C8778CD0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6" name="Google Shape;3641;p4">
              <a:extLst>
                <a:ext uri="{FF2B5EF4-FFF2-40B4-BE49-F238E27FC236}">
                  <a16:creationId xmlns:a16="http://schemas.microsoft.com/office/drawing/2014/main" id="{BF249304-4F7E-16EF-981F-095E7BF4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7" name="Google Shape;3642;p4">
              <a:extLst>
                <a:ext uri="{FF2B5EF4-FFF2-40B4-BE49-F238E27FC236}">
                  <a16:creationId xmlns:a16="http://schemas.microsoft.com/office/drawing/2014/main" id="{C3A70137-B984-E25A-CB60-005C11DA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8" name="Google Shape;3643;p4">
              <a:extLst>
                <a:ext uri="{FF2B5EF4-FFF2-40B4-BE49-F238E27FC236}">
                  <a16:creationId xmlns:a16="http://schemas.microsoft.com/office/drawing/2014/main" id="{582D8624-6F8A-2525-8516-3430B1480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9" name="Google Shape;3644;p4">
              <a:extLst>
                <a:ext uri="{FF2B5EF4-FFF2-40B4-BE49-F238E27FC236}">
                  <a16:creationId xmlns:a16="http://schemas.microsoft.com/office/drawing/2014/main" id="{BDAA36D4-34DD-EDAE-6CDC-53B7F34A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0" name="Google Shape;3645;p4">
              <a:extLst>
                <a:ext uri="{FF2B5EF4-FFF2-40B4-BE49-F238E27FC236}">
                  <a16:creationId xmlns:a16="http://schemas.microsoft.com/office/drawing/2014/main" id="{C4D5282E-090C-6E1B-7DA7-907C0F190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1" name="Google Shape;3646;p4">
              <a:extLst>
                <a:ext uri="{FF2B5EF4-FFF2-40B4-BE49-F238E27FC236}">
                  <a16:creationId xmlns:a16="http://schemas.microsoft.com/office/drawing/2014/main" id="{5C07B8E4-E926-0450-0F05-6F8A8D86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2" name="Google Shape;3647;p4">
              <a:extLst>
                <a:ext uri="{FF2B5EF4-FFF2-40B4-BE49-F238E27FC236}">
                  <a16:creationId xmlns:a16="http://schemas.microsoft.com/office/drawing/2014/main" id="{8839EE58-6BE5-37DD-34E4-853941FB2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3" name="Google Shape;3648;p4">
              <a:extLst>
                <a:ext uri="{FF2B5EF4-FFF2-40B4-BE49-F238E27FC236}">
                  <a16:creationId xmlns:a16="http://schemas.microsoft.com/office/drawing/2014/main" id="{FE56E032-7E0E-B457-AF08-926CD774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4" name="Google Shape;3649;p4">
              <a:extLst>
                <a:ext uri="{FF2B5EF4-FFF2-40B4-BE49-F238E27FC236}">
                  <a16:creationId xmlns:a16="http://schemas.microsoft.com/office/drawing/2014/main" id="{DAC1F0CC-1B21-6959-F72C-182CA72B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5" name="Google Shape;3650;p4">
              <a:extLst>
                <a:ext uri="{FF2B5EF4-FFF2-40B4-BE49-F238E27FC236}">
                  <a16:creationId xmlns:a16="http://schemas.microsoft.com/office/drawing/2014/main" id="{00D418F7-4827-6032-2F61-68EAC451F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6" name="Google Shape;3651;p4">
              <a:extLst>
                <a:ext uri="{FF2B5EF4-FFF2-40B4-BE49-F238E27FC236}">
                  <a16:creationId xmlns:a16="http://schemas.microsoft.com/office/drawing/2014/main" id="{1AECA0BC-5055-AA5B-C938-6F00963D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7" name="Google Shape;3652;p4">
              <a:extLst>
                <a:ext uri="{FF2B5EF4-FFF2-40B4-BE49-F238E27FC236}">
                  <a16:creationId xmlns:a16="http://schemas.microsoft.com/office/drawing/2014/main" id="{A9A0FAAC-F973-8E2D-55FF-3B6E2E1E4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8" name="Google Shape;3653;p4">
              <a:extLst>
                <a:ext uri="{FF2B5EF4-FFF2-40B4-BE49-F238E27FC236}">
                  <a16:creationId xmlns:a16="http://schemas.microsoft.com/office/drawing/2014/main" id="{9793A10F-AD75-DC05-091D-54EBF80AF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9" name="Google Shape;3654;p4">
              <a:extLst>
                <a:ext uri="{FF2B5EF4-FFF2-40B4-BE49-F238E27FC236}">
                  <a16:creationId xmlns:a16="http://schemas.microsoft.com/office/drawing/2014/main" id="{C8043DF9-C577-B1D2-C692-908126EFC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0" name="Google Shape;3655;p4">
              <a:extLst>
                <a:ext uri="{FF2B5EF4-FFF2-40B4-BE49-F238E27FC236}">
                  <a16:creationId xmlns:a16="http://schemas.microsoft.com/office/drawing/2014/main" id="{4BAEAA05-CBDA-BABF-5FA0-22A3357E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1" name="Google Shape;3656;p4">
              <a:extLst>
                <a:ext uri="{FF2B5EF4-FFF2-40B4-BE49-F238E27FC236}">
                  <a16:creationId xmlns:a16="http://schemas.microsoft.com/office/drawing/2014/main" id="{2F056D72-7E4F-2B3C-361F-0E71D2161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2" name="Google Shape;3657;p4">
              <a:extLst>
                <a:ext uri="{FF2B5EF4-FFF2-40B4-BE49-F238E27FC236}">
                  <a16:creationId xmlns:a16="http://schemas.microsoft.com/office/drawing/2014/main" id="{01E4935A-F071-0F1B-E9D7-88EEB1F4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3" name="Google Shape;3658;p4">
              <a:extLst>
                <a:ext uri="{FF2B5EF4-FFF2-40B4-BE49-F238E27FC236}">
                  <a16:creationId xmlns:a16="http://schemas.microsoft.com/office/drawing/2014/main" id="{3288E09B-6108-1E7D-26C9-010D8FA4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4" name="Google Shape;3659;p4">
              <a:extLst>
                <a:ext uri="{FF2B5EF4-FFF2-40B4-BE49-F238E27FC236}">
                  <a16:creationId xmlns:a16="http://schemas.microsoft.com/office/drawing/2014/main" id="{6BADD07E-18EC-E1B3-5616-BAFF8FBE5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5" name="Google Shape;3660;p4">
              <a:extLst>
                <a:ext uri="{FF2B5EF4-FFF2-40B4-BE49-F238E27FC236}">
                  <a16:creationId xmlns:a16="http://schemas.microsoft.com/office/drawing/2014/main" id="{855AC601-0AF5-5B58-6CA8-137BDA63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6" name="Google Shape;3661;p4">
              <a:extLst>
                <a:ext uri="{FF2B5EF4-FFF2-40B4-BE49-F238E27FC236}">
                  <a16:creationId xmlns:a16="http://schemas.microsoft.com/office/drawing/2014/main" id="{3053851E-F529-FB26-B957-6769EC28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7" name="Google Shape;3662;p4">
              <a:extLst>
                <a:ext uri="{FF2B5EF4-FFF2-40B4-BE49-F238E27FC236}">
                  <a16:creationId xmlns:a16="http://schemas.microsoft.com/office/drawing/2014/main" id="{F5EA73AA-6C57-B34E-AA1E-68916C75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8" name="Google Shape;3663;p4">
              <a:extLst>
                <a:ext uri="{FF2B5EF4-FFF2-40B4-BE49-F238E27FC236}">
                  <a16:creationId xmlns:a16="http://schemas.microsoft.com/office/drawing/2014/main" id="{E4989609-5845-6846-32F0-3CB51035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9" name="Google Shape;3664;p4">
              <a:extLst>
                <a:ext uri="{FF2B5EF4-FFF2-40B4-BE49-F238E27FC236}">
                  <a16:creationId xmlns:a16="http://schemas.microsoft.com/office/drawing/2014/main" id="{0CBCADD3-1AEE-6360-2ECC-FB417DDF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0" name="Google Shape;3665;p4">
              <a:extLst>
                <a:ext uri="{FF2B5EF4-FFF2-40B4-BE49-F238E27FC236}">
                  <a16:creationId xmlns:a16="http://schemas.microsoft.com/office/drawing/2014/main" id="{9ED61B27-5CB2-4EDF-3582-1CAA0932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1" name="Google Shape;3666;p4">
              <a:extLst>
                <a:ext uri="{FF2B5EF4-FFF2-40B4-BE49-F238E27FC236}">
                  <a16:creationId xmlns:a16="http://schemas.microsoft.com/office/drawing/2014/main" id="{EC31765A-FF3F-C967-9337-ECBDE96B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2" name="Google Shape;3667;p4">
              <a:extLst>
                <a:ext uri="{FF2B5EF4-FFF2-40B4-BE49-F238E27FC236}">
                  <a16:creationId xmlns:a16="http://schemas.microsoft.com/office/drawing/2014/main" id="{F15635AD-93B8-3EC8-FD30-5830B72D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3" name="Google Shape;3668;p4">
              <a:extLst>
                <a:ext uri="{FF2B5EF4-FFF2-40B4-BE49-F238E27FC236}">
                  <a16:creationId xmlns:a16="http://schemas.microsoft.com/office/drawing/2014/main" id="{D715E5D3-9A4E-9ECF-5C95-C2F4DFA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4" name="Google Shape;3669;p4">
              <a:extLst>
                <a:ext uri="{FF2B5EF4-FFF2-40B4-BE49-F238E27FC236}">
                  <a16:creationId xmlns:a16="http://schemas.microsoft.com/office/drawing/2014/main" id="{E9DC831D-8A12-3038-EF1E-2E29B50D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5" name="Google Shape;3670;p4">
              <a:extLst>
                <a:ext uri="{FF2B5EF4-FFF2-40B4-BE49-F238E27FC236}">
                  <a16:creationId xmlns:a16="http://schemas.microsoft.com/office/drawing/2014/main" id="{2DE9384E-69BC-3130-3175-B88CDC0B2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6" name="Google Shape;3671;p4">
              <a:extLst>
                <a:ext uri="{FF2B5EF4-FFF2-40B4-BE49-F238E27FC236}">
                  <a16:creationId xmlns:a16="http://schemas.microsoft.com/office/drawing/2014/main" id="{35A1E626-16C3-EEAD-7204-B003F24F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7" name="Google Shape;3672;p4">
              <a:extLst>
                <a:ext uri="{FF2B5EF4-FFF2-40B4-BE49-F238E27FC236}">
                  <a16:creationId xmlns:a16="http://schemas.microsoft.com/office/drawing/2014/main" id="{87F5B63E-E829-7DD8-6034-4A8F27F02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8" name="Google Shape;3673;p4">
              <a:extLst>
                <a:ext uri="{FF2B5EF4-FFF2-40B4-BE49-F238E27FC236}">
                  <a16:creationId xmlns:a16="http://schemas.microsoft.com/office/drawing/2014/main" id="{0BDE4C8F-B63E-B1BE-66A7-48F9F9F7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9" name="Google Shape;3674;p4">
              <a:extLst>
                <a:ext uri="{FF2B5EF4-FFF2-40B4-BE49-F238E27FC236}">
                  <a16:creationId xmlns:a16="http://schemas.microsoft.com/office/drawing/2014/main" id="{73A822F1-EDC5-B5A1-00EF-78694DFD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0" name="Google Shape;3675;p4">
              <a:extLst>
                <a:ext uri="{FF2B5EF4-FFF2-40B4-BE49-F238E27FC236}">
                  <a16:creationId xmlns:a16="http://schemas.microsoft.com/office/drawing/2014/main" id="{83FA671B-1B90-7F6C-ED40-5286B8316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1" name="Google Shape;3676;p4">
              <a:extLst>
                <a:ext uri="{FF2B5EF4-FFF2-40B4-BE49-F238E27FC236}">
                  <a16:creationId xmlns:a16="http://schemas.microsoft.com/office/drawing/2014/main" id="{894A09B8-4580-C420-EB23-926B1C88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2" name="Google Shape;3677;p4">
              <a:extLst>
                <a:ext uri="{FF2B5EF4-FFF2-40B4-BE49-F238E27FC236}">
                  <a16:creationId xmlns:a16="http://schemas.microsoft.com/office/drawing/2014/main" id="{EB381E9A-761C-779E-9D96-B6CD971E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3" name="Google Shape;3678;p4">
              <a:extLst>
                <a:ext uri="{FF2B5EF4-FFF2-40B4-BE49-F238E27FC236}">
                  <a16:creationId xmlns:a16="http://schemas.microsoft.com/office/drawing/2014/main" id="{48AF86EF-C873-DE12-6ACA-1F1EB8C6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4" name="Google Shape;3679;p4">
              <a:extLst>
                <a:ext uri="{FF2B5EF4-FFF2-40B4-BE49-F238E27FC236}">
                  <a16:creationId xmlns:a16="http://schemas.microsoft.com/office/drawing/2014/main" id="{685A3F19-727C-AF37-A244-76AB7172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5" name="Google Shape;3680;p4">
              <a:extLst>
                <a:ext uri="{FF2B5EF4-FFF2-40B4-BE49-F238E27FC236}">
                  <a16:creationId xmlns:a16="http://schemas.microsoft.com/office/drawing/2014/main" id="{2FA2D4F6-18BE-9C05-8953-2206CBDC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6" name="Google Shape;3681;p4">
              <a:extLst>
                <a:ext uri="{FF2B5EF4-FFF2-40B4-BE49-F238E27FC236}">
                  <a16:creationId xmlns:a16="http://schemas.microsoft.com/office/drawing/2014/main" id="{74B0404D-D73D-4A64-43C4-6A575CFA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7" name="Google Shape;3682;p4">
              <a:extLst>
                <a:ext uri="{FF2B5EF4-FFF2-40B4-BE49-F238E27FC236}">
                  <a16:creationId xmlns:a16="http://schemas.microsoft.com/office/drawing/2014/main" id="{5460BD08-55C4-EE1D-9AD4-B50045E1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8" name="Google Shape;3683;p4">
              <a:extLst>
                <a:ext uri="{FF2B5EF4-FFF2-40B4-BE49-F238E27FC236}">
                  <a16:creationId xmlns:a16="http://schemas.microsoft.com/office/drawing/2014/main" id="{483BD612-7280-A7F4-17C2-CE676CC8E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9" name="Google Shape;3684;p4">
              <a:extLst>
                <a:ext uri="{FF2B5EF4-FFF2-40B4-BE49-F238E27FC236}">
                  <a16:creationId xmlns:a16="http://schemas.microsoft.com/office/drawing/2014/main" id="{7633E0F2-A934-CF55-E8B7-76B23EFC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0" name="Google Shape;3685;p4">
              <a:extLst>
                <a:ext uri="{FF2B5EF4-FFF2-40B4-BE49-F238E27FC236}">
                  <a16:creationId xmlns:a16="http://schemas.microsoft.com/office/drawing/2014/main" id="{3EB47A8B-157B-4993-0EFC-9E2B5AA8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1" name="Google Shape;3686;p4">
              <a:extLst>
                <a:ext uri="{FF2B5EF4-FFF2-40B4-BE49-F238E27FC236}">
                  <a16:creationId xmlns:a16="http://schemas.microsoft.com/office/drawing/2014/main" id="{250DA096-2A64-590C-7E64-D96D5A10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2" name="Google Shape;3687;p4">
              <a:extLst>
                <a:ext uri="{FF2B5EF4-FFF2-40B4-BE49-F238E27FC236}">
                  <a16:creationId xmlns:a16="http://schemas.microsoft.com/office/drawing/2014/main" id="{5EC2CC71-237A-507C-4AF3-83446FC8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3" name="Google Shape;3688;p4">
              <a:extLst>
                <a:ext uri="{FF2B5EF4-FFF2-40B4-BE49-F238E27FC236}">
                  <a16:creationId xmlns:a16="http://schemas.microsoft.com/office/drawing/2014/main" id="{DACAA558-080E-189F-4D1D-46145EF7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4" name="Google Shape;3689;p4">
              <a:extLst>
                <a:ext uri="{FF2B5EF4-FFF2-40B4-BE49-F238E27FC236}">
                  <a16:creationId xmlns:a16="http://schemas.microsoft.com/office/drawing/2014/main" id="{47463DCC-A3BA-A565-4933-3B2DBDCC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5" name="Google Shape;3690;p4">
              <a:extLst>
                <a:ext uri="{FF2B5EF4-FFF2-40B4-BE49-F238E27FC236}">
                  <a16:creationId xmlns:a16="http://schemas.microsoft.com/office/drawing/2014/main" id="{082532CD-B1AD-89C1-B44B-8B9999C3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6" name="Google Shape;3691;p4">
              <a:extLst>
                <a:ext uri="{FF2B5EF4-FFF2-40B4-BE49-F238E27FC236}">
                  <a16:creationId xmlns:a16="http://schemas.microsoft.com/office/drawing/2014/main" id="{E57806A4-30AD-9147-EDF2-8C35DFBB1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7" name="Google Shape;3692;p4">
              <a:extLst>
                <a:ext uri="{FF2B5EF4-FFF2-40B4-BE49-F238E27FC236}">
                  <a16:creationId xmlns:a16="http://schemas.microsoft.com/office/drawing/2014/main" id="{96F0FF4E-7DF4-3F49-002A-5C8B4A1C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8" name="Google Shape;3693;p4">
              <a:extLst>
                <a:ext uri="{FF2B5EF4-FFF2-40B4-BE49-F238E27FC236}">
                  <a16:creationId xmlns:a16="http://schemas.microsoft.com/office/drawing/2014/main" id="{66F08F2B-BFDF-5B50-68B9-B6A739DE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9" name="Google Shape;3694;p4">
              <a:extLst>
                <a:ext uri="{FF2B5EF4-FFF2-40B4-BE49-F238E27FC236}">
                  <a16:creationId xmlns:a16="http://schemas.microsoft.com/office/drawing/2014/main" id="{6D933A1D-D4CE-5DAA-92A6-05FF9CB5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0" name="Google Shape;3695;p4">
              <a:extLst>
                <a:ext uri="{FF2B5EF4-FFF2-40B4-BE49-F238E27FC236}">
                  <a16:creationId xmlns:a16="http://schemas.microsoft.com/office/drawing/2014/main" id="{578A0107-B01E-62DB-D777-C20099A2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1" name="Google Shape;3696;p4">
              <a:extLst>
                <a:ext uri="{FF2B5EF4-FFF2-40B4-BE49-F238E27FC236}">
                  <a16:creationId xmlns:a16="http://schemas.microsoft.com/office/drawing/2014/main" id="{A0855775-9DF2-F453-C759-26D88102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2" name="Google Shape;3697;p4">
              <a:extLst>
                <a:ext uri="{FF2B5EF4-FFF2-40B4-BE49-F238E27FC236}">
                  <a16:creationId xmlns:a16="http://schemas.microsoft.com/office/drawing/2014/main" id="{C278C51A-67CE-F363-4F11-CFDAD230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3" name="Google Shape;3698;p4">
              <a:extLst>
                <a:ext uri="{FF2B5EF4-FFF2-40B4-BE49-F238E27FC236}">
                  <a16:creationId xmlns:a16="http://schemas.microsoft.com/office/drawing/2014/main" id="{DDA5AF37-6985-EFD0-5346-FFB667BE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4" name="Google Shape;3699;p4">
              <a:extLst>
                <a:ext uri="{FF2B5EF4-FFF2-40B4-BE49-F238E27FC236}">
                  <a16:creationId xmlns:a16="http://schemas.microsoft.com/office/drawing/2014/main" id="{97C1E867-0846-8A72-D167-A1D6BC6C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5" name="Google Shape;3700;p4">
              <a:extLst>
                <a:ext uri="{FF2B5EF4-FFF2-40B4-BE49-F238E27FC236}">
                  <a16:creationId xmlns:a16="http://schemas.microsoft.com/office/drawing/2014/main" id="{970C609B-B2CD-0FE9-7BA2-11B0E4351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6" name="Google Shape;3701;p4">
              <a:extLst>
                <a:ext uri="{FF2B5EF4-FFF2-40B4-BE49-F238E27FC236}">
                  <a16:creationId xmlns:a16="http://schemas.microsoft.com/office/drawing/2014/main" id="{9659C870-F01E-80B4-3199-D70804FA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7" name="Google Shape;3702;p4">
              <a:extLst>
                <a:ext uri="{FF2B5EF4-FFF2-40B4-BE49-F238E27FC236}">
                  <a16:creationId xmlns:a16="http://schemas.microsoft.com/office/drawing/2014/main" id="{1A404E32-B911-BA5B-B9A7-1F13DDC46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8" name="Google Shape;3703;p4">
              <a:extLst>
                <a:ext uri="{FF2B5EF4-FFF2-40B4-BE49-F238E27FC236}">
                  <a16:creationId xmlns:a16="http://schemas.microsoft.com/office/drawing/2014/main" id="{4A89C31B-1951-86A9-FA84-34961D366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9" name="Google Shape;3704;p4">
              <a:extLst>
                <a:ext uri="{FF2B5EF4-FFF2-40B4-BE49-F238E27FC236}">
                  <a16:creationId xmlns:a16="http://schemas.microsoft.com/office/drawing/2014/main" id="{F9B472A9-978B-F781-EE89-E9D2B76B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0" name="Google Shape;3705;p4">
              <a:extLst>
                <a:ext uri="{FF2B5EF4-FFF2-40B4-BE49-F238E27FC236}">
                  <a16:creationId xmlns:a16="http://schemas.microsoft.com/office/drawing/2014/main" id="{BEEFAE3D-A118-671F-6108-B209A5315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1" name="Google Shape;3706;p4">
              <a:extLst>
                <a:ext uri="{FF2B5EF4-FFF2-40B4-BE49-F238E27FC236}">
                  <a16:creationId xmlns:a16="http://schemas.microsoft.com/office/drawing/2014/main" id="{F792413E-FD76-190C-326C-937FEC5E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2" name="Google Shape;3707;p4">
              <a:extLst>
                <a:ext uri="{FF2B5EF4-FFF2-40B4-BE49-F238E27FC236}">
                  <a16:creationId xmlns:a16="http://schemas.microsoft.com/office/drawing/2014/main" id="{FC9D6545-9105-799A-A538-5F5CBB23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3" name="Google Shape;3708;p4">
              <a:extLst>
                <a:ext uri="{FF2B5EF4-FFF2-40B4-BE49-F238E27FC236}">
                  <a16:creationId xmlns:a16="http://schemas.microsoft.com/office/drawing/2014/main" id="{277D1574-5790-7621-9EA6-00AEE221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4" name="Google Shape;3709;p4">
              <a:extLst>
                <a:ext uri="{FF2B5EF4-FFF2-40B4-BE49-F238E27FC236}">
                  <a16:creationId xmlns:a16="http://schemas.microsoft.com/office/drawing/2014/main" id="{74FD7321-EAF3-C6DC-46CD-CC0B1907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5" name="Google Shape;3710;p4">
              <a:extLst>
                <a:ext uri="{FF2B5EF4-FFF2-40B4-BE49-F238E27FC236}">
                  <a16:creationId xmlns:a16="http://schemas.microsoft.com/office/drawing/2014/main" id="{1FF85BAC-BCE7-1332-9F17-971564AD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6" name="Google Shape;3711;p4">
              <a:extLst>
                <a:ext uri="{FF2B5EF4-FFF2-40B4-BE49-F238E27FC236}">
                  <a16:creationId xmlns:a16="http://schemas.microsoft.com/office/drawing/2014/main" id="{C682FD4E-FAF0-393C-D7A4-8B97B55C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7" name="Google Shape;3712;p4">
              <a:extLst>
                <a:ext uri="{FF2B5EF4-FFF2-40B4-BE49-F238E27FC236}">
                  <a16:creationId xmlns:a16="http://schemas.microsoft.com/office/drawing/2014/main" id="{D4BFCB22-C966-CD81-DF94-AA810C3B3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8" name="Google Shape;3713;p4">
              <a:extLst>
                <a:ext uri="{FF2B5EF4-FFF2-40B4-BE49-F238E27FC236}">
                  <a16:creationId xmlns:a16="http://schemas.microsoft.com/office/drawing/2014/main" id="{2C094A69-16E5-2B0C-7E90-F3BEF951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9" name="Google Shape;3714;p4">
              <a:extLst>
                <a:ext uri="{FF2B5EF4-FFF2-40B4-BE49-F238E27FC236}">
                  <a16:creationId xmlns:a16="http://schemas.microsoft.com/office/drawing/2014/main" id="{CFA3F5D0-586B-9049-C917-FDB30B36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0" name="Google Shape;3715;p4">
              <a:extLst>
                <a:ext uri="{FF2B5EF4-FFF2-40B4-BE49-F238E27FC236}">
                  <a16:creationId xmlns:a16="http://schemas.microsoft.com/office/drawing/2014/main" id="{F26E11B9-914F-C2B1-8E86-10AD676D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1" name="Google Shape;3716;p4">
              <a:extLst>
                <a:ext uri="{FF2B5EF4-FFF2-40B4-BE49-F238E27FC236}">
                  <a16:creationId xmlns:a16="http://schemas.microsoft.com/office/drawing/2014/main" id="{B7D74D11-498F-6597-5B77-092C6962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2" name="Google Shape;3717;p4">
              <a:extLst>
                <a:ext uri="{FF2B5EF4-FFF2-40B4-BE49-F238E27FC236}">
                  <a16:creationId xmlns:a16="http://schemas.microsoft.com/office/drawing/2014/main" id="{C99CD269-4049-D47A-51B1-50CCAB57A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3" name="Google Shape;3718;p4">
              <a:extLst>
                <a:ext uri="{FF2B5EF4-FFF2-40B4-BE49-F238E27FC236}">
                  <a16:creationId xmlns:a16="http://schemas.microsoft.com/office/drawing/2014/main" id="{DBBF4BED-90BE-836B-5536-B4146FC7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4" name="Google Shape;3719;p4">
              <a:extLst>
                <a:ext uri="{FF2B5EF4-FFF2-40B4-BE49-F238E27FC236}">
                  <a16:creationId xmlns:a16="http://schemas.microsoft.com/office/drawing/2014/main" id="{E3E422FC-EC04-6331-0F85-C84A4F7B9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5" name="Google Shape;3720;p4">
              <a:extLst>
                <a:ext uri="{FF2B5EF4-FFF2-40B4-BE49-F238E27FC236}">
                  <a16:creationId xmlns:a16="http://schemas.microsoft.com/office/drawing/2014/main" id="{5FB22C7E-4DED-3372-461E-026740395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6" name="Google Shape;3721;p4">
              <a:extLst>
                <a:ext uri="{FF2B5EF4-FFF2-40B4-BE49-F238E27FC236}">
                  <a16:creationId xmlns:a16="http://schemas.microsoft.com/office/drawing/2014/main" id="{D89B6B09-AAD4-2BB1-8BF6-3B375DF6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7" name="Google Shape;3722;p4">
              <a:extLst>
                <a:ext uri="{FF2B5EF4-FFF2-40B4-BE49-F238E27FC236}">
                  <a16:creationId xmlns:a16="http://schemas.microsoft.com/office/drawing/2014/main" id="{E8E48276-EBEC-D45B-5A6A-E2F60600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8" name="Google Shape;3723;p4">
              <a:extLst>
                <a:ext uri="{FF2B5EF4-FFF2-40B4-BE49-F238E27FC236}">
                  <a16:creationId xmlns:a16="http://schemas.microsoft.com/office/drawing/2014/main" id="{62CA143C-4C7E-3791-E893-97CC2A05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9" name="Google Shape;3724;p4">
              <a:extLst>
                <a:ext uri="{FF2B5EF4-FFF2-40B4-BE49-F238E27FC236}">
                  <a16:creationId xmlns:a16="http://schemas.microsoft.com/office/drawing/2014/main" id="{815E4756-E9AF-2734-B941-0234B7CF6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0" name="Google Shape;3725;p4">
              <a:extLst>
                <a:ext uri="{FF2B5EF4-FFF2-40B4-BE49-F238E27FC236}">
                  <a16:creationId xmlns:a16="http://schemas.microsoft.com/office/drawing/2014/main" id="{1D4EBB6C-C61F-7BD6-7B71-BEEFF39B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1" name="Google Shape;3726;p4">
              <a:extLst>
                <a:ext uri="{FF2B5EF4-FFF2-40B4-BE49-F238E27FC236}">
                  <a16:creationId xmlns:a16="http://schemas.microsoft.com/office/drawing/2014/main" id="{7A8A0802-3CBE-04B0-A294-9C38BF8B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2" name="Google Shape;3727;p4">
              <a:extLst>
                <a:ext uri="{FF2B5EF4-FFF2-40B4-BE49-F238E27FC236}">
                  <a16:creationId xmlns:a16="http://schemas.microsoft.com/office/drawing/2014/main" id="{BCA11642-4CCE-44C1-A5D5-E4CFD4CB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3" name="Google Shape;3728;p4">
              <a:extLst>
                <a:ext uri="{FF2B5EF4-FFF2-40B4-BE49-F238E27FC236}">
                  <a16:creationId xmlns:a16="http://schemas.microsoft.com/office/drawing/2014/main" id="{3F5DD3B6-FAB2-4BAA-177B-0A23D31B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4" name="Google Shape;3729;p4">
              <a:extLst>
                <a:ext uri="{FF2B5EF4-FFF2-40B4-BE49-F238E27FC236}">
                  <a16:creationId xmlns:a16="http://schemas.microsoft.com/office/drawing/2014/main" id="{B27823E4-69F4-EB24-0E32-4FA0BDD1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5" name="Google Shape;3730;p4">
              <a:extLst>
                <a:ext uri="{FF2B5EF4-FFF2-40B4-BE49-F238E27FC236}">
                  <a16:creationId xmlns:a16="http://schemas.microsoft.com/office/drawing/2014/main" id="{7B12182A-1608-9621-DA66-60E14F7AE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6" name="Google Shape;3731;p4">
              <a:extLst>
                <a:ext uri="{FF2B5EF4-FFF2-40B4-BE49-F238E27FC236}">
                  <a16:creationId xmlns:a16="http://schemas.microsoft.com/office/drawing/2014/main" id="{E389DC65-11C4-413F-FB25-0582FFE93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7" name="Google Shape;3732;p4">
              <a:extLst>
                <a:ext uri="{FF2B5EF4-FFF2-40B4-BE49-F238E27FC236}">
                  <a16:creationId xmlns:a16="http://schemas.microsoft.com/office/drawing/2014/main" id="{6D62E247-B0A4-F096-A910-61E55645B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8" name="Google Shape;3733;p4">
              <a:extLst>
                <a:ext uri="{FF2B5EF4-FFF2-40B4-BE49-F238E27FC236}">
                  <a16:creationId xmlns:a16="http://schemas.microsoft.com/office/drawing/2014/main" id="{939F9329-F495-781E-DD1A-5EF61E69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9" name="Google Shape;3734;p4">
              <a:extLst>
                <a:ext uri="{FF2B5EF4-FFF2-40B4-BE49-F238E27FC236}">
                  <a16:creationId xmlns:a16="http://schemas.microsoft.com/office/drawing/2014/main" id="{24EE92D2-5C12-0BD0-5760-9B736D05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0" name="Google Shape;3735;p4">
              <a:extLst>
                <a:ext uri="{FF2B5EF4-FFF2-40B4-BE49-F238E27FC236}">
                  <a16:creationId xmlns:a16="http://schemas.microsoft.com/office/drawing/2014/main" id="{D8E70D2A-5538-596B-0434-2E5E0664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1" name="Google Shape;3736;p4">
              <a:extLst>
                <a:ext uri="{FF2B5EF4-FFF2-40B4-BE49-F238E27FC236}">
                  <a16:creationId xmlns:a16="http://schemas.microsoft.com/office/drawing/2014/main" id="{21496C01-8CAE-86D6-1A25-BA961C28A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2" name="Google Shape;3737;p4">
              <a:extLst>
                <a:ext uri="{FF2B5EF4-FFF2-40B4-BE49-F238E27FC236}">
                  <a16:creationId xmlns:a16="http://schemas.microsoft.com/office/drawing/2014/main" id="{2FC298CB-101A-A019-9C33-33904F0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3" name="Google Shape;3738;p4">
              <a:extLst>
                <a:ext uri="{FF2B5EF4-FFF2-40B4-BE49-F238E27FC236}">
                  <a16:creationId xmlns:a16="http://schemas.microsoft.com/office/drawing/2014/main" id="{792BC411-7470-8369-FCC1-57682BD22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4" name="Google Shape;3739;p4">
              <a:extLst>
                <a:ext uri="{FF2B5EF4-FFF2-40B4-BE49-F238E27FC236}">
                  <a16:creationId xmlns:a16="http://schemas.microsoft.com/office/drawing/2014/main" id="{BF058940-88CF-9C28-8301-C2FB1D253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5" name="Google Shape;3740;p4">
              <a:extLst>
                <a:ext uri="{FF2B5EF4-FFF2-40B4-BE49-F238E27FC236}">
                  <a16:creationId xmlns:a16="http://schemas.microsoft.com/office/drawing/2014/main" id="{BD21E3E9-9BA7-4583-E8C1-B288E891D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6" name="Google Shape;3741;p4">
              <a:extLst>
                <a:ext uri="{FF2B5EF4-FFF2-40B4-BE49-F238E27FC236}">
                  <a16:creationId xmlns:a16="http://schemas.microsoft.com/office/drawing/2014/main" id="{4E87523F-210E-F5DD-EAD3-3F6C2658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7" name="Google Shape;3742;p4">
              <a:extLst>
                <a:ext uri="{FF2B5EF4-FFF2-40B4-BE49-F238E27FC236}">
                  <a16:creationId xmlns:a16="http://schemas.microsoft.com/office/drawing/2014/main" id="{65DF15B1-0A63-7594-090D-A8755F43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8" name="Google Shape;3743;p4">
              <a:extLst>
                <a:ext uri="{FF2B5EF4-FFF2-40B4-BE49-F238E27FC236}">
                  <a16:creationId xmlns:a16="http://schemas.microsoft.com/office/drawing/2014/main" id="{95C4850D-FE71-4B4F-3AD4-02895FEA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9" name="Google Shape;3744;p4">
              <a:extLst>
                <a:ext uri="{FF2B5EF4-FFF2-40B4-BE49-F238E27FC236}">
                  <a16:creationId xmlns:a16="http://schemas.microsoft.com/office/drawing/2014/main" id="{827911D6-9237-374A-2010-DE16DFE0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0" name="Google Shape;3745;p4">
              <a:extLst>
                <a:ext uri="{FF2B5EF4-FFF2-40B4-BE49-F238E27FC236}">
                  <a16:creationId xmlns:a16="http://schemas.microsoft.com/office/drawing/2014/main" id="{592224AB-BAC6-5AB8-A4D5-177AEDBE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1" name="Google Shape;3746;p4">
              <a:extLst>
                <a:ext uri="{FF2B5EF4-FFF2-40B4-BE49-F238E27FC236}">
                  <a16:creationId xmlns:a16="http://schemas.microsoft.com/office/drawing/2014/main" id="{0C96F5DF-42BA-1A60-C46D-50457B4F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2" name="Google Shape;3747;p4">
              <a:extLst>
                <a:ext uri="{FF2B5EF4-FFF2-40B4-BE49-F238E27FC236}">
                  <a16:creationId xmlns:a16="http://schemas.microsoft.com/office/drawing/2014/main" id="{E2C09024-1880-08F9-E049-448D99AC9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3" name="Google Shape;3748;p4">
              <a:extLst>
                <a:ext uri="{FF2B5EF4-FFF2-40B4-BE49-F238E27FC236}">
                  <a16:creationId xmlns:a16="http://schemas.microsoft.com/office/drawing/2014/main" id="{7D394F4B-3AD3-CFDE-9E04-2EFB3721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4" name="Google Shape;3749;p4">
              <a:extLst>
                <a:ext uri="{FF2B5EF4-FFF2-40B4-BE49-F238E27FC236}">
                  <a16:creationId xmlns:a16="http://schemas.microsoft.com/office/drawing/2014/main" id="{85C5D7F2-A393-7826-DE2A-C2C681813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5" name="Google Shape;3750;p4">
              <a:extLst>
                <a:ext uri="{FF2B5EF4-FFF2-40B4-BE49-F238E27FC236}">
                  <a16:creationId xmlns:a16="http://schemas.microsoft.com/office/drawing/2014/main" id="{110A514D-97AA-9031-0381-C556C378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6" name="Google Shape;3751;p4">
              <a:extLst>
                <a:ext uri="{FF2B5EF4-FFF2-40B4-BE49-F238E27FC236}">
                  <a16:creationId xmlns:a16="http://schemas.microsoft.com/office/drawing/2014/main" id="{325BDED4-2C63-9E91-4647-7187D0041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7" name="Google Shape;3752;p4">
              <a:extLst>
                <a:ext uri="{FF2B5EF4-FFF2-40B4-BE49-F238E27FC236}">
                  <a16:creationId xmlns:a16="http://schemas.microsoft.com/office/drawing/2014/main" id="{8984A91C-D049-83C4-6CBE-06C4539F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8" name="Google Shape;3753;p4">
              <a:extLst>
                <a:ext uri="{FF2B5EF4-FFF2-40B4-BE49-F238E27FC236}">
                  <a16:creationId xmlns:a16="http://schemas.microsoft.com/office/drawing/2014/main" id="{85264D3D-FE5E-1D0C-371A-BD3D9DBAE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9" name="Google Shape;3754;p4">
              <a:extLst>
                <a:ext uri="{FF2B5EF4-FFF2-40B4-BE49-F238E27FC236}">
                  <a16:creationId xmlns:a16="http://schemas.microsoft.com/office/drawing/2014/main" id="{B658D245-2296-B796-67BC-AE40E5932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0" name="Google Shape;3755;p4">
              <a:extLst>
                <a:ext uri="{FF2B5EF4-FFF2-40B4-BE49-F238E27FC236}">
                  <a16:creationId xmlns:a16="http://schemas.microsoft.com/office/drawing/2014/main" id="{4C94FB87-75E8-B53F-812D-85BA68D8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1" name="Google Shape;3756;p4">
              <a:extLst>
                <a:ext uri="{FF2B5EF4-FFF2-40B4-BE49-F238E27FC236}">
                  <a16:creationId xmlns:a16="http://schemas.microsoft.com/office/drawing/2014/main" id="{2F48DF21-891C-9AA9-3114-A2EE00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2" name="Google Shape;3757;p4">
              <a:extLst>
                <a:ext uri="{FF2B5EF4-FFF2-40B4-BE49-F238E27FC236}">
                  <a16:creationId xmlns:a16="http://schemas.microsoft.com/office/drawing/2014/main" id="{3DDB5E0A-E35A-BA09-8558-5656CDB7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3" name="Google Shape;3758;p4">
              <a:extLst>
                <a:ext uri="{FF2B5EF4-FFF2-40B4-BE49-F238E27FC236}">
                  <a16:creationId xmlns:a16="http://schemas.microsoft.com/office/drawing/2014/main" id="{71E6AF21-9A4F-1008-C27F-362B6C16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4" name="Google Shape;3759;p4">
              <a:extLst>
                <a:ext uri="{FF2B5EF4-FFF2-40B4-BE49-F238E27FC236}">
                  <a16:creationId xmlns:a16="http://schemas.microsoft.com/office/drawing/2014/main" id="{79A4CFD5-DAA3-ABFF-1317-90B4165F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5" name="Google Shape;3760;p4">
              <a:extLst>
                <a:ext uri="{FF2B5EF4-FFF2-40B4-BE49-F238E27FC236}">
                  <a16:creationId xmlns:a16="http://schemas.microsoft.com/office/drawing/2014/main" id="{302CCE0B-BD03-EB06-ABA0-58C89BAA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6" name="Google Shape;3761;p4">
              <a:extLst>
                <a:ext uri="{FF2B5EF4-FFF2-40B4-BE49-F238E27FC236}">
                  <a16:creationId xmlns:a16="http://schemas.microsoft.com/office/drawing/2014/main" id="{558B2D6D-DFFD-323A-A5F0-C2FCD37C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7" name="Google Shape;3762;p4">
              <a:extLst>
                <a:ext uri="{FF2B5EF4-FFF2-40B4-BE49-F238E27FC236}">
                  <a16:creationId xmlns:a16="http://schemas.microsoft.com/office/drawing/2014/main" id="{4D664DA2-BA09-A1CB-9A05-2B49A239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8" name="Google Shape;3763;p4">
              <a:extLst>
                <a:ext uri="{FF2B5EF4-FFF2-40B4-BE49-F238E27FC236}">
                  <a16:creationId xmlns:a16="http://schemas.microsoft.com/office/drawing/2014/main" id="{CB207DF5-3069-EB83-5F36-23F6EF24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9" name="Google Shape;3764;p4">
              <a:extLst>
                <a:ext uri="{FF2B5EF4-FFF2-40B4-BE49-F238E27FC236}">
                  <a16:creationId xmlns:a16="http://schemas.microsoft.com/office/drawing/2014/main" id="{A8430D4D-A1CC-5FE4-CDDF-828E984B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0" name="Google Shape;3765;p4">
              <a:extLst>
                <a:ext uri="{FF2B5EF4-FFF2-40B4-BE49-F238E27FC236}">
                  <a16:creationId xmlns:a16="http://schemas.microsoft.com/office/drawing/2014/main" id="{C53D2FA4-A6FC-1511-4D9B-A0A05CD9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1" name="Google Shape;3766;p4">
              <a:extLst>
                <a:ext uri="{FF2B5EF4-FFF2-40B4-BE49-F238E27FC236}">
                  <a16:creationId xmlns:a16="http://schemas.microsoft.com/office/drawing/2014/main" id="{1200BFF6-5847-077B-826E-B0915C4D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2" name="Google Shape;3767;p4">
              <a:extLst>
                <a:ext uri="{FF2B5EF4-FFF2-40B4-BE49-F238E27FC236}">
                  <a16:creationId xmlns:a16="http://schemas.microsoft.com/office/drawing/2014/main" id="{463D5732-2671-E339-BF4F-A1493A8B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3" name="Google Shape;3768;p4">
              <a:extLst>
                <a:ext uri="{FF2B5EF4-FFF2-40B4-BE49-F238E27FC236}">
                  <a16:creationId xmlns:a16="http://schemas.microsoft.com/office/drawing/2014/main" id="{119F13EB-DE7A-032C-583A-42D5C3E9F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4" name="Google Shape;3769;p4">
              <a:extLst>
                <a:ext uri="{FF2B5EF4-FFF2-40B4-BE49-F238E27FC236}">
                  <a16:creationId xmlns:a16="http://schemas.microsoft.com/office/drawing/2014/main" id="{E9E74406-EF72-C258-C9C1-CA224118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5" name="Google Shape;3770;p4">
              <a:extLst>
                <a:ext uri="{FF2B5EF4-FFF2-40B4-BE49-F238E27FC236}">
                  <a16:creationId xmlns:a16="http://schemas.microsoft.com/office/drawing/2014/main" id="{82640253-CBF1-7638-EDF2-E5B6B340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6" name="Google Shape;3771;p4">
              <a:extLst>
                <a:ext uri="{FF2B5EF4-FFF2-40B4-BE49-F238E27FC236}">
                  <a16:creationId xmlns:a16="http://schemas.microsoft.com/office/drawing/2014/main" id="{426A3B3F-2B86-A0A9-31D5-0E8A4C72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7" name="Google Shape;3772;p4">
              <a:extLst>
                <a:ext uri="{FF2B5EF4-FFF2-40B4-BE49-F238E27FC236}">
                  <a16:creationId xmlns:a16="http://schemas.microsoft.com/office/drawing/2014/main" id="{BBA3FE54-1CA3-96F8-395B-3B2D91D55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8" name="Google Shape;3773;p4">
              <a:extLst>
                <a:ext uri="{FF2B5EF4-FFF2-40B4-BE49-F238E27FC236}">
                  <a16:creationId xmlns:a16="http://schemas.microsoft.com/office/drawing/2014/main" id="{19B4AA22-C065-BA70-A3F9-4F8EF50E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9" name="Google Shape;3774;p4">
              <a:extLst>
                <a:ext uri="{FF2B5EF4-FFF2-40B4-BE49-F238E27FC236}">
                  <a16:creationId xmlns:a16="http://schemas.microsoft.com/office/drawing/2014/main" id="{7883784E-031D-1EE7-78B0-78C41633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0" name="Google Shape;3775;p4">
              <a:extLst>
                <a:ext uri="{FF2B5EF4-FFF2-40B4-BE49-F238E27FC236}">
                  <a16:creationId xmlns:a16="http://schemas.microsoft.com/office/drawing/2014/main" id="{5133B134-0C91-06B9-404F-75BE04AB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1" name="Google Shape;3776;p4">
              <a:extLst>
                <a:ext uri="{FF2B5EF4-FFF2-40B4-BE49-F238E27FC236}">
                  <a16:creationId xmlns:a16="http://schemas.microsoft.com/office/drawing/2014/main" id="{EEC84CC3-516D-C9CD-76B6-35CBAA4D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2" name="Google Shape;3777;p4">
              <a:extLst>
                <a:ext uri="{FF2B5EF4-FFF2-40B4-BE49-F238E27FC236}">
                  <a16:creationId xmlns:a16="http://schemas.microsoft.com/office/drawing/2014/main" id="{D1025307-2E0F-95EA-9C91-7C2943D0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3" name="Google Shape;3778;p4">
              <a:extLst>
                <a:ext uri="{FF2B5EF4-FFF2-40B4-BE49-F238E27FC236}">
                  <a16:creationId xmlns:a16="http://schemas.microsoft.com/office/drawing/2014/main" id="{84DF1E15-3742-40B2-1CBF-961EFD84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4" name="Google Shape;3779;p4">
              <a:extLst>
                <a:ext uri="{FF2B5EF4-FFF2-40B4-BE49-F238E27FC236}">
                  <a16:creationId xmlns:a16="http://schemas.microsoft.com/office/drawing/2014/main" id="{4BB7AD5B-0AA4-EBED-04DC-97727F2C6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5" name="Google Shape;3780;p4">
              <a:extLst>
                <a:ext uri="{FF2B5EF4-FFF2-40B4-BE49-F238E27FC236}">
                  <a16:creationId xmlns:a16="http://schemas.microsoft.com/office/drawing/2014/main" id="{8B5D8EF9-AED0-0587-94C8-48D41497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6" name="Google Shape;3781;p4">
              <a:extLst>
                <a:ext uri="{FF2B5EF4-FFF2-40B4-BE49-F238E27FC236}">
                  <a16:creationId xmlns:a16="http://schemas.microsoft.com/office/drawing/2014/main" id="{2DD67DE1-EAE6-398D-75CD-069348E9E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7" name="Google Shape;3782;p4">
              <a:extLst>
                <a:ext uri="{FF2B5EF4-FFF2-40B4-BE49-F238E27FC236}">
                  <a16:creationId xmlns:a16="http://schemas.microsoft.com/office/drawing/2014/main" id="{8EFBE805-F6E9-2C25-4D7E-B0E91B49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8" name="Google Shape;3783;p4">
              <a:extLst>
                <a:ext uri="{FF2B5EF4-FFF2-40B4-BE49-F238E27FC236}">
                  <a16:creationId xmlns:a16="http://schemas.microsoft.com/office/drawing/2014/main" id="{A00FC99C-B42D-5479-0A5D-B7AF8A1F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9" name="Google Shape;3784;p4">
              <a:extLst>
                <a:ext uri="{FF2B5EF4-FFF2-40B4-BE49-F238E27FC236}">
                  <a16:creationId xmlns:a16="http://schemas.microsoft.com/office/drawing/2014/main" id="{E10A4A8D-6AEA-A9C2-C4E7-FF0F8D3EF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0" name="Google Shape;3785;p4">
              <a:extLst>
                <a:ext uri="{FF2B5EF4-FFF2-40B4-BE49-F238E27FC236}">
                  <a16:creationId xmlns:a16="http://schemas.microsoft.com/office/drawing/2014/main" id="{62FE4217-D271-3AAD-EE60-953563A4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1" name="Google Shape;3786;p4">
              <a:extLst>
                <a:ext uri="{FF2B5EF4-FFF2-40B4-BE49-F238E27FC236}">
                  <a16:creationId xmlns:a16="http://schemas.microsoft.com/office/drawing/2014/main" id="{2F3E5E2A-13E6-CF24-3DF7-7DF68DC4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2" name="Google Shape;3787;p4">
              <a:extLst>
                <a:ext uri="{FF2B5EF4-FFF2-40B4-BE49-F238E27FC236}">
                  <a16:creationId xmlns:a16="http://schemas.microsoft.com/office/drawing/2014/main" id="{C347AF0D-6D2F-EAD0-804A-8517E692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3" name="Google Shape;3788;p4">
              <a:extLst>
                <a:ext uri="{FF2B5EF4-FFF2-40B4-BE49-F238E27FC236}">
                  <a16:creationId xmlns:a16="http://schemas.microsoft.com/office/drawing/2014/main" id="{62E083FE-8C91-D7D0-86D8-0EF2984A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4" name="Google Shape;3789;p4">
              <a:extLst>
                <a:ext uri="{FF2B5EF4-FFF2-40B4-BE49-F238E27FC236}">
                  <a16:creationId xmlns:a16="http://schemas.microsoft.com/office/drawing/2014/main" id="{FE3D3E0F-AE4F-F95E-E069-56A3EAAD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5" name="Google Shape;3790;p4">
              <a:extLst>
                <a:ext uri="{FF2B5EF4-FFF2-40B4-BE49-F238E27FC236}">
                  <a16:creationId xmlns:a16="http://schemas.microsoft.com/office/drawing/2014/main" id="{6B417519-C3F4-B2A6-BC64-DAD6A48D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6" name="Google Shape;3791;p4">
              <a:extLst>
                <a:ext uri="{FF2B5EF4-FFF2-40B4-BE49-F238E27FC236}">
                  <a16:creationId xmlns:a16="http://schemas.microsoft.com/office/drawing/2014/main" id="{69C64BA8-7C45-53BA-8CE1-2756E4C0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7" name="Google Shape;3792;p4">
              <a:extLst>
                <a:ext uri="{FF2B5EF4-FFF2-40B4-BE49-F238E27FC236}">
                  <a16:creationId xmlns:a16="http://schemas.microsoft.com/office/drawing/2014/main" id="{F5C3BE40-3954-F752-739E-06E347F7D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8" name="Google Shape;3793;p4">
              <a:extLst>
                <a:ext uri="{FF2B5EF4-FFF2-40B4-BE49-F238E27FC236}">
                  <a16:creationId xmlns:a16="http://schemas.microsoft.com/office/drawing/2014/main" id="{92776076-5F66-A3FB-3E5E-5617CCB0E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9" name="Google Shape;3794;p4">
              <a:extLst>
                <a:ext uri="{FF2B5EF4-FFF2-40B4-BE49-F238E27FC236}">
                  <a16:creationId xmlns:a16="http://schemas.microsoft.com/office/drawing/2014/main" id="{04077FC9-71DB-2A93-75B2-A0213EFD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0" name="Google Shape;3795;p4">
              <a:extLst>
                <a:ext uri="{FF2B5EF4-FFF2-40B4-BE49-F238E27FC236}">
                  <a16:creationId xmlns:a16="http://schemas.microsoft.com/office/drawing/2014/main" id="{F0B0B1C7-A926-9A36-B649-CB21C6D56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1" name="Google Shape;3796;p4">
              <a:extLst>
                <a:ext uri="{FF2B5EF4-FFF2-40B4-BE49-F238E27FC236}">
                  <a16:creationId xmlns:a16="http://schemas.microsoft.com/office/drawing/2014/main" id="{E033580A-1B64-92FC-EA7A-99A97182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2" name="Google Shape;3797;p4">
              <a:extLst>
                <a:ext uri="{FF2B5EF4-FFF2-40B4-BE49-F238E27FC236}">
                  <a16:creationId xmlns:a16="http://schemas.microsoft.com/office/drawing/2014/main" id="{1357CA2F-BFFD-AB4C-8765-719E1996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3" name="Google Shape;3798;p4">
              <a:extLst>
                <a:ext uri="{FF2B5EF4-FFF2-40B4-BE49-F238E27FC236}">
                  <a16:creationId xmlns:a16="http://schemas.microsoft.com/office/drawing/2014/main" id="{7CCA320F-C729-E583-A9A2-E73D913D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4" name="Google Shape;3799;p4">
              <a:extLst>
                <a:ext uri="{FF2B5EF4-FFF2-40B4-BE49-F238E27FC236}">
                  <a16:creationId xmlns:a16="http://schemas.microsoft.com/office/drawing/2014/main" id="{C64B0DD2-29A5-CD64-7C83-D366AD9E0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5" name="Google Shape;3800;p4">
              <a:extLst>
                <a:ext uri="{FF2B5EF4-FFF2-40B4-BE49-F238E27FC236}">
                  <a16:creationId xmlns:a16="http://schemas.microsoft.com/office/drawing/2014/main" id="{C4A548F6-1BFE-9964-C3D9-A6068A2C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6" name="Google Shape;3801;p4">
              <a:extLst>
                <a:ext uri="{FF2B5EF4-FFF2-40B4-BE49-F238E27FC236}">
                  <a16:creationId xmlns:a16="http://schemas.microsoft.com/office/drawing/2014/main" id="{D490E026-A9DC-26C7-83FC-C8A7C2EFE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7" name="Google Shape;3802;p4">
              <a:extLst>
                <a:ext uri="{FF2B5EF4-FFF2-40B4-BE49-F238E27FC236}">
                  <a16:creationId xmlns:a16="http://schemas.microsoft.com/office/drawing/2014/main" id="{41354137-968A-AC71-0BDA-EAF2277C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8" name="Google Shape;3803;p4">
              <a:extLst>
                <a:ext uri="{FF2B5EF4-FFF2-40B4-BE49-F238E27FC236}">
                  <a16:creationId xmlns:a16="http://schemas.microsoft.com/office/drawing/2014/main" id="{C25D17A0-D83A-8700-C285-131517289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9" name="Google Shape;3804;p4">
              <a:extLst>
                <a:ext uri="{FF2B5EF4-FFF2-40B4-BE49-F238E27FC236}">
                  <a16:creationId xmlns:a16="http://schemas.microsoft.com/office/drawing/2014/main" id="{0DCF8CE2-5CA0-A1A8-E01D-9AA61C3B2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0" name="Google Shape;3805;p4">
              <a:extLst>
                <a:ext uri="{FF2B5EF4-FFF2-40B4-BE49-F238E27FC236}">
                  <a16:creationId xmlns:a16="http://schemas.microsoft.com/office/drawing/2014/main" id="{8715448B-A9DF-657A-BA8F-4385AB72F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1" name="Google Shape;3806;p4">
              <a:extLst>
                <a:ext uri="{FF2B5EF4-FFF2-40B4-BE49-F238E27FC236}">
                  <a16:creationId xmlns:a16="http://schemas.microsoft.com/office/drawing/2014/main" id="{814EE426-C554-AEC2-7676-2F04882A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2" name="Google Shape;3807;p4">
              <a:extLst>
                <a:ext uri="{FF2B5EF4-FFF2-40B4-BE49-F238E27FC236}">
                  <a16:creationId xmlns:a16="http://schemas.microsoft.com/office/drawing/2014/main" id="{D815AB5D-87AE-6E30-A56D-EBCB3360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3" name="Google Shape;3808;p4">
              <a:extLst>
                <a:ext uri="{FF2B5EF4-FFF2-40B4-BE49-F238E27FC236}">
                  <a16:creationId xmlns:a16="http://schemas.microsoft.com/office/drawing/2014/main" id="{716FC656-6DFE-4034-8954-56161BBDD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4" name="Google Shape;3809;p4">
              <a:extLst>
                <a:ext uri="{FF2B5EF4-FFF2-40B4-BE49-F238E27FC236}">
                  <a16:creationId xmlns:a16="http://schemas.microsoft.com/office/drawing/2014/main" id="{FDCF639F-18D6-CF16-0426-3D8F655D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5" name="Google Shape;3810;p4">
              <a:extLst>
                <a:ext uri="{FF2B5EF4-FFF2-40B4-BE49-F238E27FC236}">
                  <a16:creationId xmlns:a16="http://schemas.microsoft.com/office/drawing/2014/main" id="{4CE0A4BC-6A36-70B9-AA72-4E582B8F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6" name="Google Shape;3811;p4">
              <a:extLst>
                <a:ext uri="{FF2B5EF4-FFF2-40B4-BE49-F238E27FC236}">
                  <a16:creationId xmlns:a16="http://schemas.microsoft.com/office/drawing/2014/main" id="{995AC007-A708-0B25-875C-0D6C21FE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7" name="Google Shape;3812;p4">
              <a:extLst>
                <a:ext uri="{FF2B5EF4-FFF2-40B4-BE49-F238E27FC236}">
                  <a16:creationId xmlns:a16="http://schemas.microsoft.com/office/drawing/2014/main" id="{EB4C8966-E2DB-04DF-4962-52FDFD0D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8" name="Google Shape;3813;p4">
              <a:extLst>
                <a:ext uri="{FF2B5EF4-FFF2-40B4-BE49-F238E27FC236}">
                  <a16:creationId xmlns:a16="http://schemas.microsoft.com/office/drawing/2014/main" id="{E634D694-B62B-D8DB-057A-375848CF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9" name="Google Shape;3814;p4">
              <a:extLst>
                <a:ext uri="{FF2B5EF4-FFF2-40B4-BE49-F238E27FC236}">
                  <a16:creationId xmlns:a16="http://schemas.microsoft.com/office/drawing/2014/main" id="{822D4C9E-71F4-876B-FAE7-4EF2F97C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0" name="Google Shape;3815;p4">
              <a:extLst>
                <a:ext uri="{FF2B5EF4-FFF2-40B4-BE49-F238E27FC236}">
                  <a16:creationId xmlns:a16="http://schemas.microsoft.com/office/drawing/2014/main" id="{C2D61316-9426-0E01-7DB3-DDF823F8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1" name="Google Shape;3816;p4">
              <a:extLst>
                <a:ext uri="{FF2B5EF4-FFF2-40B4-BE49-F238E27FC236}">
                  <a16:creationId xmlns:a16="http://schemas.microsoft.com/office/drawing/2014/main" id="{349D9B25-204E-F00C-6CCE-0BCAB24A9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2" name="Google Shape;3817;p4">
              <a:extLst>
                <a:ext uri="{FF2B5EF4-FFF2-40B4-BE49-F238E27FC236}">
                  <a16:creationId xmlns:a16="http://schemas.microsoft.com/office/drawing/2014/main" id="{3DD1E1B9-7B3C-FD0F-E67C-1943A7D8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3" name="Google Shape;3818;p4">
              <a:extLst>
                <a:ext uri="{FF2B5EF4-FFF2-40B4-BE49-F238E27FC236}">
                  <a16:creationId xmlns:a16="http://schemas.microsoft.com/office/drawing/2014/main" id="{F2D86EB7-A0B4-4DEB-F8DC-DB34CACF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4" name="Google Shape;3819;p4">
              <a:extLst>
                <a:ext uri="{FF2B5EF4-FFF2-40B4-BE49-F238E27FC236}">
                  <a16:creationId xmlns:a16="http://schemas.microsoft.com/office/drawing/2014/main" id="{01EDBB10-23A2-5C00-CB35-7F37B3E6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5" name="Google Shape;3820;p4">
              <a:extLst>
                <a:ext uri="{FF2B5EF4-FFF2-40B4-BE49-F238E27FC236}">
                  <a16:creationId xmlns:a16="http://schemas.microsoft.com/office/drawing/2014/main" id="{2B0FBB6A-D3A0-FB98-EFB6-091BBF1A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6" name="Google Shape;3821;p4">
              <a:extLst>
                <a:ext uri="{FF2B5EF4-FFF2-40B4-BE49-F238E27FC236}">
                  <a16:creationId xmlns:a16="http://schemas.microsoft.com/office/drawing/2014/main" id="{C88EBDCA-7294-7506-6323-691CE0E4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7" name="Google Shape;3822;p4">
              <a:extLst>
                <a:ext uri="{FF2B5EF4-FFF2-40B4-BE49-F238E27FC236}">
                  <a16:creationId xmlns:a16="http://schemas.microsoft.com/office/drawing/2014/main" id="{49C505EC-E674-CF70-973A-834633D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8" name="Google Shape;3823;p4">
              <a:extLst>
                <a:ext uri="{FF2B5EF4-FFF2-40B4-BE49-F238E27FC236}">
                  <a16:creationId xmlns:a16="http://schemas.microsoft.com/office/drawing/2014/main" id="{8E20E228-EFED-0FCB-C305-A30CDEC20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9" name="Google Shape;3824;p4">
              <a:extLst>
                <a:ext uri="{FF2B5EF4-FFF2-40B4-BE49-F238E27FC236}">
                  <a16:creationId xmlns:a16="http://schemas.microsoft.com/office/drawing/2014/main" id="{EA2FF379-574E-51F1-0770-8C20B9D9D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0" name="Google Shape;3825;p4">
              <a:extLst>
                <a:ext uri="{FF2B5EF4-FFF2-40B4-BE49-F238E27FC236}">
                  <a16:creationId xmlns:a16="http://schemas.microsoft.com/office/drawing/2014/main" id="{5D4204D5-532C-5454-7930-A0A2F4D2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1" name="Google Shape;3826;p4">
              <a:extLst>
                <a:ext uri="{FF2B5EF4-FFF2-40B4-BE49-F238E27FC236}">
                  <a16:creationId xmlns:a16="http://schemas.microsoft.com/office/drawing/2014/main" id="{F6FAACBF-B333-691A-758F-64A31152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2" name="Google Shape;3827;p4">
              <a:extLst>
                <a:ext uri="{FF2B5EF4-FFF2-40B4-BE49-F238E27FC236}">
                  <a16:creationId xmlns:a16="http://schemas.microsoft.com/office/drawing/2014/main" id="{BA39AF37-6B31-57A0-379E-A9A4C73E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3" name="Google Shape;3828;p4">
              <a:extLst>
                <a:ext uri="{FF2B5EF4-FFF2-40B4-BE49-F238E27FC236}">
                  <a16:creationId xmlns:a16="http://schemas.microsoft.com/office/drawing/2014/main" id="{33DAA581-8422-06C7-5C53-1BE08B22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4" name="Google Shape;3829;p4">
              <a:extLst>
                <a:ext uri="{FF2B5EF4-FFF2-40B4-BE49-F238E27FC236}">
                  <a16:creationId xmlns:a16="http://schemas.microsoft.com/office/drawing/2014/main" id="{A0C71674-A4F7-9F01-5050-9F3DE76E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5" name="Google Shape;3830;p4">
              <a:extLst>
                <a:ext uri="{FF2B5EF4-FFF2-40B4-BE49-F238E27FC236}">
                  <a16:creationId xmlns:a16="http://schemas.microsoft.com/office/drawing/2014/main" id="{26176108-173B-8B97-2FD2-BFCE1F86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6" name="Google Shape;3831;p4">
              <a:extLst>
                <a:ext uri="{FF2B5EF4-FFF2-40B4-BE49-F238E27FC236}">
                  <a16:creationId xmlns:a16="http://schemas.microsoft.com/office/drawing/2014/main" id="{7C97DAF8-3918-D5C3-FF20-F250755E3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7" name="Google Shape;3832;p4">
              <a:extLst>
                <a:ext uri="{FF2B5EF4-FFF2-40B4-BE49-F238E27FC236}">
                  <a16:creationId xmlns:a16="http://schemas.microsoft.com/office/drawing/2014/main" id="{ACD1D9FC-0275-0C4C-4B71-03C1B12AD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8" name="Google Shape;3833;p4">
              <a:extLst>
                <a:ext uri="{FF2B5EF4-FFF2-40B4-BE49-F238E27FC236}">
                  <a16:creationId xmlns:a16="http://schemas.microsoft.com/office/drawing/2014/main" id="{50489837-4F4C-3525-FA14-977D8CCD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9" name="Google Shape;3834;p4">
              <a:extLst>
                <a:ext uri="{FF2B5EF4-FFF2-40B4-BE49-F238E27FC236}">
                  <a16:creationId xmlns:a16="http://schemas.microsoft.com/office/drawing/2014/main" id="{21B3566D-EBF4-2274-4BE1-3885CC8A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0" name="Google Shape;3835;p4">
              <a:extLst>
                <a:ext uri="{FF2B5EF4-FFF2-40B4-BE49-F238E27FC236}">
                  <a16:creationId xmlns:a16="http://schemas.microsoft.com/office/drawing/2014/main" id="{E4EC3CAE-AC85-EE94-E28A-FD82102F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1" name="Google Shape;3836;p4">
              <a:extLst>
                <a:ext uri="{FF2B5EF4-FFF2-40B4-BE49-F238E27FC236}">
                  <a16:creationId xmlns:a16="http://schemas.microsoft.com/office/drawing/2014/main" id="{EAA3E173-9EE7-AA65-B5F3-ACF78CF62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2" name="Google Shape;3837;p4">
              <a:extLst>
                <a:ext uri="{FF2B5EF4-FFF2-40B4-BE49-F238E27FC236}">
                  <a16:creationId xmlns:a16="http://schemas.microsoft.com/office/drawing/2014/main" id="{679A51AD-3515-476E-AE9E-236EEFCE1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3" name="Google Shape;3838;p4">
              <a:extLst>
                <a:ext uri="{FF2B5EF4-FFF2-40B4-BE49-F238E27FC236}">
                  <a16:creationId xmlns:a16="http://schemas.microsoft.com/office/drawing/2014/main" id="{9931E9A9-4F09-C23A-EBE7-4F42376ED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4" name="Google Shape;3839;p4">
              <a:extLst>
                <a:ext uri="{FF2B5EF4-FFF2-40B4-BE49-F238E27FC236}">
                  <a16:creationId xmlns:a16="http://schemas.microsoft.com/office/drawing/2014/main" id="{437CCDC2-0E1D-C554-5602-7E575857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5" name="Google Shape;3840;p4">
              <a:extLst>
                <a:ext uri="{FF2B5EF4-FFF2-40B4-BE49-F238E27FC236}">
                  <a16:creationId xmlns:a16="http://schemas.microsoft.com/office/drawing/2014/main" id="{808A9891-14D3-A73B-F300-583103E8C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6" name="Google Shape;3841;p4">
              <a:extLst>
                <a:ext uri="{FF2B5EF4-FFF2-40B4-BE49-F238E27FC236}">
                  <a16:creationId xmlns:a16="http://schemas.microsoft.com/office/drawing/2014/main" id="{34BB136B-C00D-C6CF-61B8-F064F98D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7" name="Google Shape;3842;p4">
              <a:extLst>
                <a:ext uri="{FF2B5EF4-FFF2-40B4-BE49-F238E27FC236}">
                  <a16:creationId xmlns:a16="http://schemas.microsoft.com/office/drawing/2014/main" id="{E0DA1E94-D705-A03B-70ED-6D4F3C5C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8" name="Google Shape;3843;p4">
              <a:extLst>
                <a:ext uri="{FF2B5EF4-FFF2-40B4-BE49-F238E27FC236}">
                  <a16:creationId xmlns:a16="http://schemas.microsoft.com/office/drawing/2014/main" id="{C45B4ED5-7A84-03E2-87DB-D493C70A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9" name="Google Shape;3844;p4">
              <a:extLst>
                <a:ext uri="{FF2B5EF4-FFF2-40B4-BE49-F238E27FC236}">
                  <a16:creationId xmlns:a16="http://schemas.microsoft.com/office/drawing/2014/main" id="{BEB6E3C5-A226-50DE-111D-1ED12BB1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0" name="Google Shape;3845;p4">
              <a:extLst>
                <a:ext uri="{FF2B5EF4-FFF2-40B4-BE49-F238E27FC236}">
                  <a16:creationId xmlns:a16="http://schemas.microsoft.com/office/drawing/2014/main" id="{E3496235-7E78-AF70-9060-819893DA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1" name="Google Shape;3846;p4">
              <a:extLst>
                <a:ext uri="{FF2B5EF4-FFF2-40B4-BE49-F238E27FC236}">
                  <a16:creationId xmlns:a16="http://schemas.microsoft.com/office/drawing/2014/main" id="{316AFB3C-4024-0718-292A-01CC4C473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2" name="Google Shape;3847;p4">
              <a:extLst>
                <a:ext uri="{FF2B5EF4-FFF2-40B4-BE49-F238E27FC236}">
                  <a16:creationId xmlns:a16="http://schemas.microsoft.com/office/drawing/2014/main" id="{A618DD6C-99D2-B71A-551C-A88ECB64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3" name="Google Shape;3848;p4">
              <a:extLst>
                <a:ext uri="{FF2B5EF4-FFF2-40B4-BE49-F238E27FC236}">
                  <a16:creationId xmlns:a16="http://schemas.microsoft.com/office/drawing/2014/main" id="{4A8A0FA0-BDB3-321A-15BA-517F0779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4" name="Google Shape;3849;p4">
              <a:extLst>
                <a:ext uri="{FF2B5EF4-FFF2-40B4-BE49-F238E27FC236}">
                  <a16:creationId xmlns:a16="http://schemas.microsoft.com/office/drawing/2014/main" id="{9DFD51A6-8695-726E-3455-56FA1CAB7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5" name="Google Shape;3850;p4">
              <a:extLst>
                <a:ext uri="{FF2B5EF4-FFF2-40B4-BE49-F238E27FC236}">
                  <a16:creationId xmlns:a16="http://schemas.microsoft.com/office/drawing/2014/main" id="{B6D1C506-E8E7-D732-708D-1DDE93E18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6" name="Google Shape;3851;p4">
              <a:extLst>
                <a:ext uri="{FF2B5EF4-FFF2-40B4-BE49-F238E27FC236}">
                  <a16:creationId xmlns:a16="http://schemas.microsoft.com/office/drawing/2014/main" id="{89581A48-A367-11AC-F4E3-508910E2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7" name="Google Shape;3852;p4">
              <a:extLst>
                <a:ext uri="{FF2B5EF4-FFF2-40B4-BE49-F238E27FC236}">
                  <a16:creationId xmlns:a16="http://schemas.microsoft.com/office/drawing/2014/main" id="{39C231DA-58E3-CF27-927E-6069F5E3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8" name="Google Shape;3853;p4">
              <a:extLst>
                <a:ext uri="{FF2B5EF4-FFF2-40B4-BE49-F238E27FC236}">
                  <a16:creationId xmlns:a16="http://schemas.microsoft.com/office/drawing/2014/main" id="{6C42C6C5-BCF2-165F-7A94-3F67C201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9" name="Google Shape;3854;p4">
              <a:extLst>
                <a:ext uri="{FF2B5EF4-FFF2-40B4-BE49-F238E27FC236}">
                  <a16:creationId xmlns:a16="http://schemas.microsoft.com/office/drawing/2014/main" id="{1771D5FE-EF6B-4B43-D342-00440FAB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0" name="Google Shape;3855;p4">
              <a:extLst>
                <a:ext uri="{FF2B5EF4-FFF2-40B4-BE49-F238E27FC236}">
                  <a16:creationId xmlns:a16="http://schemas.microsoft.com/office/drawing/2014/main" id="{C8FDAAE3-060F-6854-9BD9-646F68FB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1" name="Google Shape;3856;p4">
              <a:extLst>
                <a:ext uri="{FF2B5EF4-FFF2-40B4-BE49-F238E27FC236}">
                  <a16:creationId xmlns:a16="http://schemas.microsoft.com/office/drawing/2014/main" id="{111D5568-74E4-37AF-78F0-50C78183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2" name="Google Shape;3857;p4">
              <a:extLst>
                <a:ext uri="{FF2B5EF4-FFF2-40B4-BE49-F238E27FC236}">
                  <a16:creationId xmlns:a16="http://schemas.microsoft.com/office/drawing/2014/main" id="{B41B73DD-60E4-ADD0-AAF7-D9F88F95F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3" name="Google Shape;3858;p4">
              <a:extLst>
                <a:ext uri="{FF2B5EF4-FFF2-40B4-BE49-F238E27FC236}">
                  <a16:creationId xmlns:a16="http://schemas.microsoft.com/office/drawing/2014/main" id="{08463D97-AC68-5E49-4E62-43D794A36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4" name="Google Shape;3859;p4">
              <a:extLst>
                <a:ext uri="{FF2B5EF4-FFF2-40B4-BE49-F238E27FC236}">
                  <a16:creationId xmlns:a16="http://schemas.microsoft.com/office/drawing/2014/main" id="{F3C253B0-4597-8FE7-2979-6D9DBC5C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5" name="Google Shape;3860;p4">
              <a:extLst>
                <a:ext uri="{FF2B5EF4-FFF2-40B4-BE49-F238E27FC236}">
                  <a16:creationId xmlns:a16="http://schemas.microsoft.com/office/drawing/2014/main" id="{42BC78FE-68F7-5260-7EBE-15FB1E33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6" name="Google Shape;3861;p4">
              <a:extLst>
                <a:ext uri="{FF2B5EF4-FFF2-40B4-BE49-F238E27FC236}">
                  <a16:creationId xmlns:a16="http://schemas.microsoft.com/office/drawing/2014/main" id="{9AF97E40-863D-4F91-6FEE-85FD761D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7" name="Google Shape;3862;p4">
              <a:extLst>
                <a:ext uri="{FF2B5EF4-FFF2-40B4-BE49-F238E27FC236}">
                  <a16:creationId xmlns:a16="http://schemas.microsoft.com/office/drawing/2014/main" id="{5DBB6D14-C2FD-EDB9-FD68-2A714D87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8" name="Google Shape;3863;p4">
              <a:extLst>
                <a:ext uri="{FF2B5EF4-FFF2-40B4-BE49-F238E27FC236}">
                  <a16:creationId xmlns:a16="http://schemas.microsoft.com/office/drawing/2014/main" id="{B220980E-03D4-7727-AE60-47C95A41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9" name="Google Shape;3864;p4">
              <a:extLst>
                <a:ext uri="{FF2B5EF4-FFF2-40B4-BE49-F238E27FC236}">
                  <a16:creationId xmlns:a16="http://schemas.microsoft.com/office/drawing/2014/main" id="{0F87DD85-51BB-B689-CB1A-629B9A58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0" name="Google Shape;3865;p4">
              <a:extLst>
                <a:ext uri="{FF2B5EF4-FFF2-40B4-BE49-F238E27FC236}">
                  <a16:creationId xmlns:a16="http://schemas.microsoft.com/office/drawing/2014/main" id="{4AB1B0B0-68E7-17EF-0BFC-34AE4575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1" name="Google Shape;3866;p4">
              <a:extLst>
                <a:ext uri="{FF2B5EF4-FFF2-40B4-BE49-F238E27FC236}">
                  <a16:creationId xmlns:a16="http://schemas.microsoft.com/office/drawing/2014/main" id="{8225CC24-E0AE-CC5C-45F8-8AAD559B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2" name="Google Shape;3867;p4">
              <a:extLst>
                <a:ext uri="{FF2B5EF4-FFF2-40B4-BE49-F238E27FC236}">
                  <a16:creationId xmlns:a16="http://schemas.microsoft.com/office/drawing/2014/main" id="{C80AF452-E3CD-4DCB-1A71-6C3936C7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3" name="Google Shape;3868;p4">
              <a:extLst>
                <a:ext uri="{FF2B5EF4-FFF2-40B4-BE49-F238E27FC236}">
                  <a16:creationId xmlns:a16="http://schemas.microsoft.com/office/drawing/2014/main" id="{BE61A80A-F3BA-0921-FD69-8173AFA9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4" name="Google Shape;3869;p4">
              <a:extLst>
                <a:ext uri="{FF2B5EF4-FFF2-40B4-BE49-F238E27FC236}">
                  <a16:creationId xmlns:a16="http://schemas.microsoft.com/office/drawing/2014/main" id="{A9A2970A-1A31-7FF5-D2AC-72A0D598F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5" name="Google Shape;3870;p4">
              <a:extLst>
                <a:ext uri="{FF2B5EF4-FFF2-40B4-BE49-F238E27FC236}">
                  <a16:creationId xmlns:a16="http://schemas.microsoft.com/office/drawing/2014/main" id="{58F293C8-0766-DBDE-35E8-F6E69CC35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6" name="Google Shape;3871;p4">
              <a:extLst>
                <a:ext uri="{FF2B5EF4-FFF2-40B4-BE49-F238E27FC236}">
                  <a16:creationId xmlns:a16="http://schemas.microsoft.com/office/drawing/2014/main" id="{A000DCC4-BFDA-B9A6-1EC5-AE004460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7" name="Google Shape;3872;p4">
              <a:extLst>
                <a:ext uri="{FF2B5EF4-FFF2-40B4-BE49-F238E27FC236}">
                  <a16:creationId xmlns:a16="http://schemas.microsoft.com/office/drawing/2014/main" id="{BCDD67ED-1562-4FA4-8913-17928859F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8" name="Google Shape;3873;p4">
              <a:extLst>
                <a:ext uri="{FF2B5EF4-FFF2-40B4-BE49-F238E27FC236}">
                  <a16:creationId xmlns:a16="http://schemas.microsoft.com/office/drawing/2014/main" id="{03632631-7AE9-D41D-EAC0-877BA1DC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9" name="Google Shape;3874;p4">
              <a:extLst>
                <a:ext uri="{FF2B5EF4-FFF2-40B4-BE49-F238E27FC236}">
                  <a16:creationId xmlns:a16="http://schemas.microsoft.com/office/drawing/2014/main" id="{ED8775E1-93D0-A795-FD3D-586277F1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0" name="Google Shape;3875;p4">
              <a:extLst>
                <a:ext uri="{FF2B5EF4-FFF2-40B4-BE49-F238E27FC236}">
                  <a16:creationId xmlns:a16="http://schemas.microsoft.com/office/drawing/2014/main" id="{052AABD7-C1A8-ABFC-102F-EC50E2949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1" name="Google Shape;3876;p4">
              <a:extLst>
                <a:ext uri="{FF2B5EF4-FFF2-40B4-BE49-F238E27FC236}">
                  <a16:creationId xmlns:a16="http://schemas.microsoft.com/office/drawing/2014/main" id="{6D0A4814-9C29-5677-9EA6-8330BF68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2" name="Google Shape;3877;p4">
              <a:extLst>
                <a:ext uri="{FF2B5EF4-FFF2-40B4-BE49-F238E27FC236}">
                  <a16:creationId xmlns:a16="http://schemas.microsoft.com/office/drawing/2014/main" id="{75E4C46D-74A0-71D5-2530-20B6C9CD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3" name="Google Shape;3878;p4">
              <a:extLst>
                <a:ext uri="{FF2B5EF4-FFF2-40B4-BE49-F238E27FC236}">
                  <a16:creationId xmlns:a16="http://schemas.microsoft.com/office/drawing/2014/main" id="{E84853D4-530E-ADAA-0381-854C4362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4" name="Google Shape;3879;p4">
              <a:extLst>
                <a:ext uri="{FF2B5EF4-FFF2-40B4-BE49-F238E27FC236}">
                  <a16:creationId xmlns:a16="http://schemas.microsoft.com/office/drawing/2014/main" id="{26A9B1C0-D8BD-3EF4-D998-72FE56488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5" name="Google Shape;3880;p4">
              <a:extLst>
                <a:ext uri="{FF2B5EF4-FFF2-40B4-BE49-F238E27FC236}">
                  <a16:creationId xmlns:a16="http://schemas.microsoft.com/office/drawing/2014/main" id="{A6DAED3A-1409-3CDB-187F-458EBA37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6" name="Google Shape;3881;p4">
              <a:extLst>
                <a:ext uri="{FF2B5EF4-FFF2-40B4-BE49-F238E27FC236}">
                  <a16:creationId xmlns:a16="http://schemas.microsoft.com/office/drawing/2014/main" id="{BDC28018-307E-B80A-43BA-15AC033B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7" name="Google Shape;3882;p4">
              <a:extLst>
                <a:ext uri="{FF2B5EF4-FFF2-40B4-BE49-F238E27FC236}">
                  <a16:creationId xmlns:a16="http://schemas.microsoft.com/office/drawing/2014/main" id="{7E7F5E3A-A230-57EF-E2FE-5F871E2C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8" name="Google Shape;3883;p4">
              <a:extLst>
                <a:ext uri="{FF2B5EF4-FFF2-40B4-BE49-F238E27FC236}">
                  <a16:creationId xmlns:a16="http://schemas.microsoft.com/office/drawing/2014/main" id="{CDA05E8D-9900-0954-7EB2-CEC5920EB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9" name="Google Shape;3884;p4">
              <a:extLst>
                <a:ext uri="{FF2B5EF4-FFF2-40B4-BE49-F238E27FC236}">
                  <a16:creationId xmlns:a16="http://schemas.microsoft.com/office/drawing/2014/main" id="{B654192B-3F6F-25B4-2CF3-740A5B883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0" name="Google Shape;3885;p4">
              <a:extLst>
                <a:ext uri="{FF2B5EF4-FFF2-40B4-BE49-F238E27FC236}">
                  <a16:creationId xmlns:a16="http://schemas.microsoft.com/office/drawing/2014/main" id="{7A9DD42A-0CC9-93F1-3435-657051F0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1" name="Google Shape;3886;p4">
              <a:extLst>
                <a:ext uri="{FF2B5EF4-FFF2-40B4-BE49-F238E27FC236}">
                  <a16:creationId xmlns:a16="http://schemas.microsoft.com/office/drawing/2014/main" id="{5541CB49-2904-B4EF-18B9-6C395986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2" name="Google Shape;3887;p4">
              <a:extLst>
                <a:ext uri="{FF2B5EF4-FFF2-40B4-BE49-F238E27FC236}">
                  <a16:creationId xmlns:a16="http://schemas.microsoft.com/office/drawing/2014/main" id="{F198D90C-BBC3-F2E0-DC3D-B3D80E96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3" name="Google Shape;3888;p4">
              <a:extLst>
                <a:ext uri="{FF2B5EF4-FFF2-40B4-BE49-F238E27FC236}">
                  <a16:creationId xmlns:a16="http://schemas.microsoft.com/office/drawing/2014/main" id="{58CF0888-0829-FCCA-191E-FD82BA43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4" name="Google Shape;3889;p4">
              <a:extLst>
                <a:ext uri="{FF2B5EF4-FFF2-40B4-BE49-F238E27FC236}">
                  <a16:creationId xmlns:a16="http://schemas.microsoft.com/office/drawing/2014/main" id="{3453AFAA-61A5-564A-3E21-27998E58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5" name="Google Shape;3890;p4">
              <a:extLst>
                <a:ext uri="{FF2B5EF4-FFF2-40B4-BE49-F238E27FC236}">
                  <a16:creationId xmlns:a16="http://schemas.microsoft.com/office/drawing/2014/main" id="{4E16258A-A451-7A49-4DF0-8B767449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6" name="Google Shape;3891;p4">
              <a:extLst>
                <a:ext uri="{FF2B5EF4-FFF2-40B4-BE49-F238E27FC236}">
                  <a16:creationId xmlns:a16="http://schemas.microsoft.com/office/drawing/2014/main" id="{19902E56-F5C3-748A-559E-2F56FAB31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7" name="Google Shape;3892;p4">
              <a:extLst>
                <a:ext uri="{FF2B5EF4-FFF2-40B4-BE49-F238E27FC236}">
                  <a16:creationId xmlns:a16="http://schemas.microsoft.com/office/drawing/2014/main" id="{0C4882F4-855E-461C-CD96-0AA91B3E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8" name="Google Shape;3893;p4">
              <a:extLst>
                <a:ext uri="{FF2B5EF4-FFF2-40B4-BE49-F238E27FC236}">
                  <a16:creationId xmlns:a16="http://schemas.microsoft.com/office/drawing/2014/main" id="{DAC86830-6A1C-9C10-3FE5-81BDDA272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9" name="Google Shape;3894;p4">
              <a:extLst>
                <a:ext uri="{FF2B5EF4-FFF2-40B4-BE49-F238E27FC236}">
                  <a16:creationId xmlns:a16="http://schemas.microsoft.com/office/drawing/2014/main" id="{6375E07C-36B7-7922-228F-243C94C9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0" name="Google Shape;3895;p4">
              <a:extLst>
                <a:ext uri="{FF2B5EF4-FFF2-40B4-BE49-F238E27FC236}">
                  <a16:creationId xmlns:a16="http://schemas.microsoft.com/office/drawing/2014/main" id="{9851820E-27E7-F667-A52B-3B4B878B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1" name="Google Shape;3896;p4">
              <a:extLst>
                <a:ext uri="{FF2B5EF4-FFF2-40B4-BE49-F238E27FC236}">
                  <a16:creationId xmlns:a16="http://schemas.microsoft.com/office/drawing/2014/main" id="{3F9BF3A7-9596-AE51-C39C-AAF35BEB6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2" name="Google Shape;3897;p4">
              <a:extLst>
                <a:ext uri="{FF2B5EF4-FFF2-40B4-BE49-F238E27FC236}">
                  <a16:creationId xmlns:a16="http://schemas.microsoft.com/office/drawing/2014/main" id="{57129951-5AFD-3A6A-C9A9-EAA3FA30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3" name="Google Shape;3898;p4">
              <a:extLst>
                <a:ext uri="{FF2B5EF4-FFF2-40B4-BE49-F238E27FC236}">
                  <a16:creationId xmlns:a16="http://schemas.microsoft.com/office/drawing/2014/main" id="{B9EA5D87-E686-195A-E9B4-8A6F7AE3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4" name="Google Shape;3899;p4">
              <a:extLst>
                <a:ext uri="{FF2B5EF4-FFF2-40B4-BE49-F238E27FC236}">
                  <a16:creationId xmlns:a16="http://schemas.microsoft.com/office/drawing/2014/main" id="{F6EBA74A-85DA-B73A-283D-79D08623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5" name="Google Shape;3900;p4">
              <a:extLst>
                <a:ext uri="{FF2B5EF4-FFF2-40B4-BE49-F238E27FC236}">
                  <a16:creationId xmlns:a16="http://schemas.microsoft.com/office/drawing/2014/main" id="{2C6CB5F3-50D7-6A60-8DEF-0A6FC62F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6" name="Google Shape;3901;p4">
              <a:extLst>
                <a:ext uri="{FF2B5EF4-FFF2-40B4-BE49-F238E27FC236}">
                  <a16:creationId xmlns:a16="http://schemas.microsoft.com/office/drawing/2014/main" id="{5DAB2C8F-EAAA-0866-D328-253B4BF8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7" name="Google Shape;3902;p4">
              <a:extLst>
                <a:ext uri="{FF2B5EF4-FFF2-40B4-BE49-F238E27FC236}">
                  <a16:creationId xmlns:a16="http://schemas.microsoft.com/office/drawing/2014/main" id="{6B4CDC34-311E-6703-2EEF-C3430551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8" name="Google Shape;3903;p4">
              <a:extLst>
                <a:ext uri="{FF2B5EF4-FFF2-40B4-BE49-F238E27FC236}">
                  <a16:creationId xmlns:a16="http://schemas.microsoft.com/office/drawing/2014/main" id="{4CBAF4D0-4918-B1D2-FB05-54CB6F79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9" name="Google Shape;3904;p4">
              <a:extLst>
                <a:ext uri="{FF2B5EF4-FFF2-40B4-BE49-F238E27FC236}">
                  <a16:creationId xmlns:a16="http://schemas.microsoft.com/office/drawing/2014/main" id="{B1026F27-D95C-63F8-F200-00F21665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0" name="Google Shape;3905;p4">
              <a:extLst>
                <a:ext uri="{FF2B5EF4-FFF2-40B4-BE49-F238E27FC236}">
                  <a16:creationId xmlns:a16="http://schemas.microsoft.com/office/drawing/2014/main" id="{3B49E887-FE22-A54D-49AB-1E7A3AC76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1" name="Google Shape;3906;p4">
              <a:extLst>
                <a:ext uri="{FF2B5EF4-FFF2-40B4-BE49-F238E27FC236}">
                  <a16:creationId xmlns:a16="http://schemas.microsoft.com/office/drawing/2014/main" id="{971CCD9D-C0CA-AC4E-6FCF-E7189D5D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2" name="Google Shape;3907;p4">
              <a:extLst>
                <a:ext uri="{FF2B5EF4-FFF2-40B4-BE49-F238E27FC236}">
                  <a16:creationId xmlns:a16="http://schemas.microsoft.com/office/drawing/2014/main" id="{DECB378E-9695-0B74-5D35-88232C219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3" name="Google Shape;3908;p4">
              <a:extLst>
                <a:ext uri="{FF2B5EF4-FFF2-40B4-BE49-F238E27FC236}">
                  <a16:creationId xmlns:a16="http://schemas.microsoft.com/office/drawing/2014/main" id="{4DB3499D-4294-E827-6C24-F5923365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4" name="Google Shape;3909;p4">
              <a:extLst>
                <a:ext uri="{FF2B5EF4-FFF2-40B4-BE49-F238E27FC236}">
                  <a16:creationId xmlns:a16="http://schemas.microsoft.com/office/drawing/2014/main" id="{5197514C-3842-61BF-2F45-1B7BEB46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5" name="Google Shape;3910;p4">
              <a:extLst>
                <a:ext uri="{FF2B5EF4-FFF2-40B4-BE49-F238E27FC236}">
                  <a16:creationId xmlns:a16="http://schemas.microsoft.com/office/drawing/2014/main" id="{C1471239-8392-8086-503A-F837CD85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6" name="Google Shape;3911;p4">
              <a:extLst>
                <a:ext uri="{FF2B5EF4-FFF2-40B4-BE49-F238E27FC236}">
                  <a16:creationId xmlns:a16="http://schemas.microsoft.com/office/drawing/2014/main" id="{97DC63AD-6D76-7432-CB40-3670E027F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7" name="Google Shape;3912;p4">
              <a:extLst>
                <a:ext uri="{FF2B5EF4-FFF2-40B4-BE49-F238E27FC236}">
                  <a16:creationId xmlns:a16="http://schemas.microsoft.com/office/drawing/2014/main" id="{85C0C9AB-9DAE-8817-A4D3-F96083AD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8" name="Google Shape;3913;p4">
              <a:extLst>
                <a:ext uri="{FF2B5EF4-FFF2-40B4-BE49-F238E27FC236}">
                  <a16:creationId xmlns:a16="http://schemas.microsoft.com/office/drawing/2014/main" id="{E9E65E2D-AE56-FFBE-EDC0-A6954BCC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9" name="Google Shape;3914;p4">
              <a:extLst>
                <a:ext uri="{FF2B5EF4-FFF2-40B4-BE49-F238E27FC236}">
                  <a16:creationId xmlns:a16="http://schemas.microsoft.com/office/drawing/2014/main" id="{35D24B7D-1DF3-6B2A-D935-006609A8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0" name="Google Shape;3915;p4">
              <a:extLst>
                <a:ext uri="{FF2B5EF4-FFF2-40B4-BE49-F238E27FC236}">
                  <a16:creationId xmlns:a16="http://schemas.microsoft.com/office/drawing/2014/main" id="{CF5574A9-B0F5-C843-2D59-C1284CA8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1" name="Google Shape;3916;p4">
              <a:extLst>
                <a:ext uri="{FF2B5EF4-FFF2-40B4-BE49-F238E27FC236}">
                  <a16:creationId xmlns:a16="http://schemas.microsoft.com/office/drawing/2014/main" id="{ABEA7C93-2699-570C-F19A-689D56B2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2" name="Google Shape;3917;p4">
              <a:extLst>
                <a:ext uri="{FF2B5EF4-FFF2-40B4-BE49-F238E27FC236}">
                  <a16:creationId xmlns:a16="http://schemas.microsoft.com/office/drawing/2014/main" id="{93994D1C-7923-07CE-4B9B-46D1C5BA3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3" name="Google Shape;3918;p4">
              <a:extLst>
                <a:ext uri="{FF2B5EF4-FFF2-40B4-BE49-F238E27FC236}">
                  <a16:creationId xmlns:a16="http://schemas.microsoft.com/office/drawing/2014/main" id="{761E7E15-FEE7-4BE8-959E-47CDA2BA5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4" name="Google Shape;3919;p4">
              <a:extLst>
                <a:ext uri="{FF2B5EF4-FFF2-40B4-BE49-F238E27FC236}">
                  <a16:creationId xmlns:a16="http://schemas.microsoft.com/office/drawing/2014/main" id="{3362BE2B-E282-BE3E-5404-8C3C4B55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5" name="Google Shape;3920;p4">
              <a:extLst>
                <a:ext uri="{FF2B5EF4-FFF2-40B4-BE49-F238E27FC236}">
                  <a16:creationId xmlns:a16="http://schemas.microsoft.com/office/drawing/2014/main" id="{63192FCD-E170-380C-9D48-F69721F5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6" name="Google Shape;3921;p4">
              <a:extLst>
                <a:ext uri="{FF2B5EF4-FFF2-40B4-BE49-F238E27FC236}">
                  <a16:creationId xmlns:a16="http://schemas.microsoft.com/office/drawing/2014/main" id="{9A0A6286-A752-0870-DF28-8DE0BD38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7" name="Google Shape;3922;p4">
              <a:extLst>
                <a:ext uri="{FF2B5EF4-FFF2-40B4-BE49-F238E27FC236}">
                  <a16:creationId xmlns:a16="http://schemas.microsoft.com/office/drawing/2014/main" id="{63FCDAC5-0997-2136-6641-CAD8EE0B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8" name="Google Shape;3923;p4">
              <a:extLst>
                <a:ext uri="{FF2B5EF4-FFF2-40B4-BE49-F238E27FC236}">
                  <a16:creationId xmlns:a16="http://schemas.microsoft.com/office/drawing/2014/main" id="{FA148A5E-4645-50B7-D939-042ADD5A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9" name="Google Shape;3924;p4">
              <a:extLst>
                <a:ext uri="{FF2B5EF4-FFF2-40B4-BE49-F238E27FC236}">
                  <a16:creationId xmlns:a16="http://schemas.microsoft.com/office/drawing/2014/main" id="{7D06BE57-90C7-32CC-2AF9-775683901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0" name="Google Shape;3925;p4">
              <a:extLst>
                <a:ext uri="{FF2B5EF4-FFF2-40B4-BE49-F238E27FC236}">
                  <a16:creationId xmlns:a16="http://schemas.microsoft.com/office/drawing/2014/main" id="{B67E7383-5D85-B711-69D5-29AF125C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1" name="Google Shape;3926;p4">
              <a:extLst>
                <a:ext uri="{FF2B5EF4-FFF2-40B4-BE49-F238E27FC236}">
                  <a16:creationId xmlns:a16="http://schemas.microsoft.com/office/drawing/2014/main" id="{7C919A60-C7E8-9011-3F76-242B14E0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2" name="Google Shape;3927;p4">
              <a:extLst>
                <a:ext uri="{FF2B5EF4-FFF2-40B4-BE49-F238E27FC236}">
                  <a16:creationId xmlns:a16="http://schemas.microsoft.com/office/drawing/2014/main" id="{B6D1EF63-2396-6472-D61D-170AAB5E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3" name="Google Shape;3928;p4">
              <a:extLst>
                <a:ext uri="{FF2B5EF4-FFF2-40B4-BE49-F238E27FC236}">
                  <a16:creationId xmlns:a16="http://schemas.microsoft.com/office/drawing/2014/main" id="{586E9A5D-547A-8AB9-2900-601ECDD3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4" name="Google Shape;3929;p4">
              <a:extLst>
                <a:ext uri="{FF2B5EF4-FFF2-40B4-BE49-F238E27FC236}">
                  <a16:creationId xmlns:a16="http://schemas.microsoft.com/office/drawing/2014/main" id="{9A32DDFD-61F4-13A3-DC53-D1753847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5" name="Google Shape;3930;p4">
              <a:extLst>
                <a:ext uri="{FF2B5EF4-FFF2-40B4-BE49-F238E27FC236}">
                  <a16:creationId xmlns:a16="http://schemas.microsoft.com/office/drawing/2014/main" id="{DC27F0A4-020F-51CD-B02A-342206C5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6" name="Google Shape;3931;p4">
              <a:extLst>
                <a:ext uri="{FF2B5EF4-FFF2-40B4-BE49-F238E27FC236}">
                  <a16:creationId xmlns:a16="http://schemas.microsoft.com/office/drawing/2014/main" id="{61963113-F671-FC71-2B59-812931462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7" name="Google Shape;3932;p4">
              <a:extLst>
                <a:ext uri="{FF2B5EF4-FFF2-40B4-BE49-F238E27FC236}">
                  <a16:creationId xmlns:a16="http://schemas.microsoft.com/office/drawing/2014/main" id="{64A64F29-137C-BB04-4F43-644C5E46B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8" name="Google Shape;3933;p4">
              <a:extLst>
                <a:ext uri="{FF2B5EF4-FFF2-40B4-BE49-F238E27FC236}">
                  <a16:creationId xmlns:a16="http://schemas.microsoft.com/office/drawing/2014/main" id="{03A21833-7D4F-D4C3-DF8E-2F3AFB62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9" name="Google Shape;3934;p4">
              <a:extLst>
                <a:ext uri="{FF2B5EF4-FFF2-40B4-BE49-F238E27FC236}">
                  <a16:creationId xmlns:a16="http://schemas.microsoft.com/office/drawing/2014/main" id="{BD882270-B63C-F6F5-D556-FE64E5F0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0" name="Google Shape;3935;p4">
              <a:extLst>
                <a:ext uri="{FF2B5EF4-FFF2-40B4-BE49-F238E27FC236}">
                  <a16:creationId xmlns:a16="http://schemas.microsoft.com/office/drawing/2014/main" id="{255F4D3F-A0D1-80BB-6D59-BF08E2DF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1" name="Google Shape;3936;p4">
              <a:extLst>
                <a:ext uri="{FF2B5EF4-FFF2-40B4-BE49-F238E27FC236}">
                  <a16:creationId xmlns:a16="http://schemas.microsoft.com/office/drawing/2014/main" id="{7593374D-B184-48E4-A94E-9384FE65F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2" name="Google Shape;3937;p4">
              <a:extLst>
                <a:ext uri="{FF2B5EF4-FFF2-40B4-BE49-F238E27FC236}">
                  <a16:creationId xmlns:a16="http://schemas.microsoft.com/office/drawing/2014/main" id="{AB647050-9ABF-6503-9E4E-95A1F800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3" name="Google Shape;3938;p4">
              <a:extLst>
                <a:ext uri="{FF2B5EF4-FFF2-40B4-BE49-F238E27FC236}">
                  <a16:creationId xmlns:a16="http://schemas.microsoft.com/office/drawing/2014/main" id="{C257DFA8-22B4-A6F3-9F26-686A5AC77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4" name="Google Shape;3939;p4">
              <a:extLst>
                <a:ext uri="{FF2B5EF4-FFF2-40B4-BE49-F238E27FC236}">
                  <a16:creationId xmlns:a16="http://schemas.microsoft.com/office/drawing/2014/main" id="{ADDB3FED-7A6B-396E-6B41-5BA38C736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5" name="Google Shape;3940;p4">
              <a:extLst>
                <a:ext uri="{FF2B5EF4-FFF2-40B4-BE49-F238E27FC236}">
                  <a16:creationId xmlns:a16="http://schemas.microsoft.com/office/drawing/2014/main" id="{C64B1480-A65D-6AE5-9739-0B1894641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6" name="Google Shape;3941;p4">
              <a:extLst>
                <a:ext uri="{FF2B5EF4-FFF2-40B4-BE49-F238E27FC236}">
                  <a16:creationId xmlns:a16="http://schemas.microsoft.com/office/drawing/2014/main" id="{FC8A8BBC-B71B-0560-836C-F7959315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7" name="Google Shape;3942;p4">
              <a:extLst>
                <a:ext uri="{FF2B5EF4-FFF2-40B4-BE49-F238E27FC236}">
                  <a16:creationId xmlns:a16="http://schemas.microsoft.com/office/drawing/2014/main" id="{35AAA4C3-5B45-0825-B4D6-7278A89E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8" name="Google Shape;3943;p4">
              <a:extLst>
                <a:ext uri="{FF2B5EF4-FFF2-40B4-BE49-F238E27FC236}">
                  <a16:creationId xmlns:a16="http://schemas.microsoft.com/office/drawing/2014/main" id="{DD8ED1B3-96AB-C47B-0E4E-E53CD2AE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9" name="Google Shape;3944;p4">
              <a:extLst>
                <a:ext uri="{FF2B5EF4-FFF2-40B4-BE49-F238E27FC236}">
                  <a16:creationId xmlns:a16="http://schemas.microsoft.com/office/drawing/2014/main" id="{DB2E3EEA-2DBB-644F-8ABE-3EB6517B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0" name="Google Shape;3945;p4">
              <a:extLst>
                <a:ext uri="{FF2B5EF4-FFF2-40B4-BE49-F238E27FC236}">
                  <a16:creationId xmlns:a16="http://schemas.microsoft.com/office/drawing/2014/main" id="{9C6A343B-4FAE-1EFC-A7BE-49D3AB31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1" name="Google Shape;3946;p4">
              <a:extLst>
                <a:ext uri="{FF2B5EF4-FFF2-40B4-BE49-F238E27FC236}">
                  <a16:creationId xmlns:a16="http://schemas.microsoft.com/office/drawing/2014/main" id="{9342C277-E0C2-14DE-1A05-BF40D0AC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2" name="Google Shape;3947;p4">
              <a:extLst>
                <a:ext uri="{FF2B5EF4-FFF2-40B4-BE49-F238E27FC236}">
                  <a16:creationId xmlns:a16="http://schemas.microsoft.com/office/drawing/2014/main" id="{3633A386-6863-1B0D-1A39-273AE724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3" name="Google Shape;3948;p4">
              <a:extLst>
                <a:ext uri="{FF2B5EF4-FFF2-40B4-BE49-F238E27FC236}">
                  <a16:creationId xmlns:a16="http://schemas.microsoft.com/office/drawing/2014/main" id="{AFB19555-B036-129E-1912-315FEEDF0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4" name="Google Shape;3949;p4">
              <a:extLst>
                <a:ext uri="{FF2B5EF4-FFF2-40B4-BE49-F238E27FC236}">
                  <a16:creationId xmlns:a16="http://schemas.microsoft.com/office/drawing/2014/main" id="{679E222A-C899-94B3-6B7D-9D1B9EA2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5" name="Google Shape;3950;p4">
              <a:extLst>
                <a:ext uri="{FF2B5EF4-FFF2-40B4-BE49-F238E27FC236}">
                  <a16:creationId xmlns:a16="http://schemas.microsoft.com/office/drawing/2014/main" id="{E389292A-E151-2CC9-E606-40537C27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6" name="Google Shape;3951;p4">
              <a:extLst>
                <a:ext uri="{FF2B5EF4-FFF2-40B4-BE49-F238E27FC236}">
                  <a16:creationId xmlns:a16="http://schemas.microsoft.com/office/drawing/2014/main" id="{6929214B-6B3E-6EA1-6F72-D4D3BF7F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7" name="Google Shape;3952;p4">
              <a:extLst>
                <a:ext uri="{FF2B5EF4-FFF2-40B4-BE49-F238E27FC236}">
                  <a16:creationId xmlns:a16="http://schemas.microsoft.com/office/drawing/2014/main" id="{0C16B34F-8858-5C8A-839F-CC2D8EA7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8" name="Google Shape;3953;p4">
              <a:extLst>
                <a:ext uri="{FF2B5EF4-FFF2-40B4-BE49-F238E27FC236}">
                  <a16:creationId xmlns:a16="http://schemas.microsoft.com/office/drawing/2014/main" id="{562A8C66-5752-1D01-336C-1983A478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9" name="Google Shape;3954;p4">
              <a:extLst>
                <a:ext uri="{FF2B5EF4-FFF2-40B4-BE49-F238E27FC236}">
                  <a16:creationId xmlns:a16="http://schemas.microsoft.com/office/drawing/2014/main" id="{C3C23213-DB5C-1BC8-15A1-B127E127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0" name="Google Shape;3955;p4">
              <a:extLst>
                <a:ext uri="{FF2B5EF4-FFF2-40B4-BE49-F238E27FC236}">
                  <a16:creationId xmlns:a16="http://schemas.microsoft.com/office/drawing/2014/main" id="{70F2F152-A026-33D7-F727-6D0FE08D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1" name="Google Shape;3956;p4">
              <a:extLst>
                <a:ext uri="{FF2B5EF4-FFF2-40B4-BE49-F238E27FC236}">
                  <a16:creationId xmlns:a16="http://schemas.microsoft.com/office/drawing/2014/main" id="{F2E8E26A-C184-15A0-EC17-925C165F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2" name="Google Shape;3957;p4">
              <a:extLst>
                <a:ext uri="{FF2B5EF4-FFF2-40B4-BE49-F238E27FC236}">
                  <a16:creationId xmlns:a16="http://schemas.microsoft.com/office/drawing/2014/main" id="{50E98366-662E-9903-64E0-B12F22D8B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3" name="Google Shape;3958;p4">
              <a:extLst>
                <a:ext uri="{FF2B5EF4-FFF2-40B4-BE49-F238E27FC236}">
                  <a16:creationId xmlns:a16="http://schemas.microsoft.com/office/drawing/2014/main" id="{6A9473D6-54B9-384C-8D63-7267DC2C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4" name="Google Shape;3959;p4">
              <a:extLst>
                <a:ext uri="{FF2B5EF4-FFF2-40B4-BE49-F238E27FC236}">
                  <a16:creationId xmlns:a16="http://schemas.microsoft.com/office/drawing/2014/main" id="{3D792E88-97F5-5737-6C49-F9B19428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5" name="Google Shape;3960;p4">
              <a:extLst>
                <a:ext uri="{FF2B5EF4-FFF2-40B4-BE49-F238E27FC236}">
                  <a16:creationId xmlns:a16="http://schemas.microsoft.com/office/drawing/2014/main" id="{E641CB01-2027-A2AD-3117-B4AC79BA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6" name="Google Shape;3961;p4">
              <a:extLst>
                <a:ext uri="{FF2B5EF4-FFF2-40B4-BE49-F238E27FC236}">
                  <a16:creationId xmlns:a16="http://schemas.microsoft.com/office/drawing/2014/main" id="{001F44C7-2A1C-AB8F-DD2C-8F5CA995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7" name="Google Shape;3962;p4">
              <a:extLst>
                <a:ext uri="{FF2B5EF4-FFF2-40B4-BE49-F238E27FC236}">
                  <a16:creationId xmlns:a16="http://schemas.microsoft.com/office/drawing/2014/main" id="{773D4D0F-8FAA-A932-F644-4A76E749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8" name="Google Shape;3963;p4">
              <a:extLst>
                <a:ext uri="{FF2B5EF4-FFF2-40B4-BE49-F238E27FC236}">
                  <a16:creationId xmlns:a16="http://schemas.microsoft.com/office/drawing/2014/main" id="{6BA0DBB7-AE9C-DFDD-9295-B9DED774A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9" name="Google Shape;3964;p4">
              <a:extLst>
                <a:ext uri="{FF2B5EF4-FFF2-40B4-BE49-F238E27FC236}">
                  <a16:creationId xmlns:a16="http://schemas.microsoft.com/office/drawing/2014/main" id="{034DC279-B083-2A9E-86E4-084AD7720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0" name="Google Shape;3965;p4">
              <a:extLst>
                <a:ext uri="{FF2B5EF4-FFF2-40B4-BE49-F238E27FC236}">
                  <a16:creationId xmlns:a16="http://schemas.microsoft.com/office/drawing/2014/main" id="{AA2B2EEC-A9C8-AD3F-2688-EF23B8DD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1" name="Google Shape;3966;p4">
              <a:extLst>
                <a:ext uri="{FF2B5EF4-FFF2-40B4-BE49-F238E27FC236}">
                  <a16:creationId xmlns:a16="http://schemas.microsoft.com/office/drawing/2014/main" id="{FDCF214D-D98A-AA96-9700-167F6DF1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2" name="Google Shape;3967;p4">
              <a:extLst>
                <a:ext uri="{FF2B5EF4-FFF2-40B4-BE49-F238E27FC236}">
                  <a16:creationId xmlns:a16="http://schemas.microsoft.com/office/drawing/2014/main" id="{E175B103-C988-4768-68FF-FBDAC37C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3" name="Google Shape;3968;p4">
              <a:extLst>
                <a:ext uri="{FF2B5EF4-FFF2-40B4-BE49-F238E27FC236}">
                  <a16:creationId xmlns:a16="http://schemas.microsoft.com/office/drawing/2014/main" id="{ADC9BC37-C72A-B73C-1B7A-4BF19E95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4" name="Google Shape;3969;p4">
              <a:extLst>
                <a:ext uri="{FF2B5EF4-FFF2-40B4-BE49-F238E27FC236}">
                  <a16:creationId xmlns:a16="http://schemas.microsoft.com/office/drawing/2014/main" id="{49E829BF-716B-1BCF-3E04-4AD97E617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5" name="Google Shape;3970;p4">
              <a:extLst>
                <a:ext uri="{FF2B5EF4-FFF2-40B4-BE49-F238E27FC236}">
                  <a16:creationId xmlns:a16="http://schemas.microsoft.com/office/drawing/2014/main" id="{B906333A-F259-7BDC-C8D3-636E752C5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6" name="Google Shape;3971;p4">
              <a:extLst>
                <a:ext uri="{FF2B5EF4-FFF2-40B4-BE49-F238E27FC236}">
                  <a16:creationId xmlns:a16="http://schemas.microsoft.com/office/drawing/2014/main" id="{D894E97F-F612-1715-9F18-583F84EEF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7" name="Google Shape;3972;p4">
              <a:extLst>
                <a:ext uri="{FF2B5EF4-FFF2-40B4-BE49-F238E27FC236}">
                  <a16:creationId xmlns:a16="http://schemas.microsoft.com/office/drawing/2014/main" id="{1DFBD5B7-F652-ACF7-E64E-B7B89E50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8" name="Google Shape;3973;p4">
              <a:extLst>
                <a:ext uri="{FF2B5EF4-FFF2-40B4-BE49-F238E27FC236}">
                  <a16:creationId xmlns:a16="http://schemas.microsoft.com/office/drawing/2014/main" id="{5083B6D1-5D13-465E-8612-A69929FD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9" name="Google Shape;3974;p4">
              <a:extLst>
                <a:ext uri="{FF2B5EF4-FFF2-40B4-BE49-F238E27FC236}">
                  <a16:creationId xmlns:a16="http://schemas.microsoft.com/office/drawing/2014/main" id="{71601578-5977-7D60-F1D0-096D0CE1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0" name="Google Shape;3975;p4">
              <a:extLst>
                <a:ext uri="{FF2B5EF4-FFF2-40B4-BE49-F238E27FC236}">
                  <a16:creationId xmlns:a16="http://schemas.microsoft.com/office/drawing/2014/main" id="{56563279-2269-0D63-67E3-1B393F5E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1" name="Google Shape;3976;p4">
              <a:extLst>
                <a:ext uri="{FF2B5EF4-FFF2-40B4-BE49-F238E27FC236}">
                  <a16:creationId xmlns:a16="http://schemas.microsoft.com/office/drawing/2014/main" id="{22CD2922-7A75-55FA-D9EB-C7CE7AA4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2" name="Google Shape;3977;p4">
              <a:extLst>
                <a:ext uri="{FF2B5EF4-FFF2-40B4-BE49-F238E27FC236}">
                  <a16:creationId xmlns:a16="http://schemas.microsoft.com/office/drawing/2014/main" id="{A30CF2EB-B62F-47E8-2502-D0DE989E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3" name="Google Shape;3978;p4">
              <a:extLst>
                <a:ext uri="{FF2B5EF4-FFF2-40B4-BE49-F238E27FC236}">
                  <a16:creationId xmlns:a16="http://schemas.microsoft.com/office/drawing/2014/main" id="{8416C943-5EF7-49EA-210E-EC66B552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4" name="Google Shape;3979;p4">
              <a:extLst>
                <a:ext uri="{FF2B5EF4-FFF2-40B4-BE49-F238E27FC236}">
                  <a16:creationId xmlns:a16="http://schemas.microsoft.com/office/drawing/2014/main" id="{653F251D-6650-DB88-9924-970E1A0E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5" name="Google Shape;3980;p4">
              <a:extLst>
                <a:ext uri="{FF2B5EF4-FFF2-40B4-BE49-F238E27FC236}">
                  <a16:creationId xmlns:a16="http://schemas.microsoft.com/office/drawing/2014/main" id="{196B2CDE-472E-E237-B353-3E5170B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6" name="Google Shape;3981;p4">
              <a:extLst>
                <a:ext uri="{FF2B5EF4-FFF2-40B4-BE49-F238E27FC236}">
                  <a16:creationId xmlns:a16="http://schemas.microsoft.com/office/drawing/2014/main" id="{A889883D-0C3A-09B3-8810-B181DF31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7" name="Google Shape;3982;p4">
              <a:extLst>
                <a:ext uri="{FF2B5EF4-FFF2-40B4-BE49-F238E27FC236}">
                  <a16:creationId xmlns:a16="http://schemas.microsoft.com/office/drawing/2014/main" id="{7FB44B4F-64D4-C4FE-B0ED-B1EFBFE7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8" name="Google Shape;3983;p4">
              <a:extLst>
                <a:ext uri="{FF2B5EF4-FFF2-40B4-BE49-F238E27FC236}">
                  <a16:creationId xmlns:a16="http://schemas.microsoft.com/office/drawing/2014/main" id="{5A49FE35-7235-A831-2AB9-05373DC8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9" name="Google Shape;3984;p4">
              <a:extLst>
                <a:ext uri="{FF2B5EF4-FFF2-40B4-BE49-F238E27FC236}">
                  <a16:creationId xmlns:a16="http://schemas.microsoft.com/office/drawing/2014/main" id="{7FAD2063-FC63-12AA-CA4A-903D79BF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0" name="Google Shape;3985;p4">
              <a:extLst>
                <a:ext uri="{FF2B5EF4-FFF2-40B4-BE49-F238E27FC236}">
                  <a16:creationId xmlns:a16="http://schemas.microsoft.com/office/drawing/2014/main" id="{B17D9B53-43B0-CCA0-58A6-622445528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1" name="Google Shape;3986;p4">
              <a:extLst>
                <a:ext uri="{FF2B5EF4-FFF2-40B4-BE49-F238E27FC236}">
                  <a16:creationId xmlns:a16="http://schemas.microsoft.com/office/drawing/2014/main" id="{CB7A1935-79B4-4B5D-9B6F-D7A2E595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2" name="Google Shape;3987;p4">
              <a:extLst>
                <a:ext uri="{FF2B5EF4-FFF2-40B4-BE49-F238E27FC236}">
                  <a16:creationId xmlns:a16="http://schemas.microsoft.com/office/drawing/2014/main" id="{4A2B10FA-7C7D-33D6-D9C9-AFA6645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3" name="Google Shape;3988;p4">
              <a:extLst>
                <a:ext uri="{FF2B5EF4-FFF2-40B4-BE49-F238E27FC236}">
                  <a16:creationId xmlns:a16="http://schemas.microsoft.com/office/drawing/2014/main" id="{5B387F2C-6EEC-60D6-8F0A-4FD007A8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4" name="Google Shape;3989;p4">
              <a:extLst>
                <a:ext uri="{FF2B5EF4-FFF2-40B4-BE49-F238E27FC236}">
                  <a16:creationId xmlns:a16="http://schemas.microsoft.com/office/drawing/2014/main" id="{ACA8CED1-922F-34B9-4849-253CF41D9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5" name="Google Shape;3990;p4">
              <a:extLst>
                <a:ext uri="{FF2B5EF4-FFF2-40B4-BE49-F238E27FC236}">
                  <a16:creationId xmlns:a16="http://schemas.microsoft.com/office/drawing/2014/main" id="{D80AC762-E86C-B0C0-B9DB-18C755045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6" name="Google Shape;3991;p4">
              <a:extLst>
                <a:ext uri="{FF2B5EF4-FFF2-40B4-BE49-F238E27FC236}">
                  <a16:creationId xmlns:a16="http://schemas.microsoft.com/office/drawing/2014/main" id="{7AD70BE8-674B-8271-B17A-6F19ED03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7" name="Google Shape;3992;p4">
              <a:extLst>
                <a:ext uri="{FF2B5EF4-FFF2-40B4-BE49-F238E27FC236}">
                  <a16:creationId xmlns:a16="http://schemas.microsoft.com/office/drawing/2014/main" id="{C56B54D7-8B02-7DDA-750A-68BE771C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8" name="Google Shape;3993;p4">
              <a:extLst>
                <a:ext uri="{FF2B5EF4-FFF2-40B4-BE49-F238E27FC236}">
                  <a16:creationId xmlns:a16="http://schemas.microsoft.com/office/drawing/2014/main" id="{2C142FE9-EE14-C03E-E9AE-32653C34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9" name="Google Shape;3994;p4">
              <a:extLst>
                <a:ext uri="{FF2B5EF4-FFF2-40B4-BE49-F238E27FC236}">
                  <a16:creationId xmlns:a16="http://schemas.microsoft.com/office/drawing/2014/main" id="{630095A0-FDA5-3744-3C07-676B4643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0" name="Google Shape;3995;p4">
              <a:extLst>
                <a:ext uri="{FF2B5EF4-FFF2-40B4-BE49-F238E27FC236}">
                  <a16:creationId xmlns:a16="http://schemas.microsoft.com/office/drawing/2014/main" id="{05740305-96EA-BA46-66F8-A30305EC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1" name="Google Shape;3996;p4">
              <a:extLst>
                <a:ext uri="{FF2B5EF4-FFF2-40B4-BE49-F238E27FC236}">
                  <a16:creationId xmlns:a16="http://schemas.microsoft.com/office/drawing/2014/main" id="{AF51EB11-102E-DA9A-1E82-CF26B3F0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2" name="Google Shape;3997;p4">
              <a:extLst>
                <a:ext uri="{FF2B5EF4-FFF2-40B4-BE49-F238E27FC236}">
                  <a16:creationId xmlns:a16="http://schemas.microsoft.com/office/drawing/2014/main" id="{C154E5FC-EF26-C56A-2221-E7429B04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3" name="Google Shape;3998;p4">
              <a:extLst>
                <a:ext uri="{FF2B5EF4-FFF2-40B4-BE49-F238E27FC236}">
                  <a16:creationId xmlns:a16="http://schemas.microsoft.com/office/drawing/2014/main" id="{714A79EE-D679-CC3A-E689-CC24C489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4" name="Google Shape;3999;p4">
              <a:extLst>
                <a:ext uri="{FF2B5EF4-FFF2-40B4-BE49-F238E27FC236}">
                  <a16:creationId xmlns:a16="http://schemas.microsoft.com/office/drawing/2014/main" id="{44FAC7CB-7DD7-374B-8478-1F93D547D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5" name="Google Shape;4000;p4">
              <a:extLst>
                <a:ext uri="{FF2B5EF4-FFF2-40B4-BE49-F238E27FC236}">
                  <a16:creationId xmlns:a16="http://schemas.microsoft.com/office/drawing/2014/main" id="{227924AE-06C5-0753-70B4-5F5F1437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6" name="Google Shape;4001;p4">
              <a:extLst>
                <a:ext uri="{FF2B5EF4-FFF2-40B4-BE49-F238E27FC236}">
                  <a16:creationId xmlns:a16="http://schemas.microsoft.com/office/drawing/2014/main" id="{10BA481E-E1A5-F55B-B700-A824FF8C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7" name="Google Shape;4002;p4">
              <a:extLst>
                <a:ext uri="{FF2B5EF4-FFF2-40B4-BE49-F238E27FC236}">
                  <a16:creationId xmlns:a16="http://schemas.microsoft.com/office/drawing/2014/main" id="{F4C82A6E-D4C0-BD0B-57C9-416E37EB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8" name="Google Shape;4003;p4">
              <a:extLst>
                <a:ext uri="{FF2B5EF4-FFF2-40B4-BE49-F238E27FC236}">
                  <a16:creationId xmlns:a16="http://schemas.microsoft.com/office/drawing/2014/main" id="{BB2E53BB-0466-0920-B38E-EA24904C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9" name="Google Shape;4004;p4">
              <a:extLst>
                <a:ext uri="{FF2B5EF4-FFF2-40B4-BE49-F238E27FC236}">
                  <a16:creationId xmlns:a16="http://schemas.microsoft.com/office/drawing/2014/main" id="{9C91D96B-1FA2-3F3A-BEB5-7AA5A5DA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0" name="Google Shape;4005;p4">
              <a:extLst>
                <a:ext uri="{FF2B5EF4-FFF2-40B4-BE49-F238E27FC236}">
                  <a16:creationId xmlns:a16="http://schemas.microsoft.com/office/drawing/2014/main" id="{A242A7DE-A69A-CE0B-8C40-F05A2C56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1" name="Google Shape;4006;p4">
              <a:extLst>
                <a:ext uri="{FF2B5EF4-FFF2-40B4-BE49-F238E27FC236}">
                  <a16:creationId xmlns:a16="http://schemas.microsoft.com/office/drawing/2014/main" id="{4BCBD7C9-EA3D-8750-91BC-3624FEF8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2" name="Google Shape;4007;p4">
              <a:extLst>
                <a:ext uri="{FF2B5EF4-FFF2-40B4-BE49-F238E27FC236}">
                  <a16:creationId xmlns:a16="http://schemas.microsoft.com/office/drawing/2014/main" id="{41171306-93FA-4DEB-F976-7FDAA17B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3" name="Google Shape;4008;p4">
              <a:extLst>
                <a:ext uri="{FF2B5EF4-FFF2-40B4-BE49-F238E27FC236}">
                  <a16:creationId xmlns:a16="http://schemas.microsoft.com/office/drawing/2014/main" id="{BA8BE8D0-682D-C522-6D08-EB2102FF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4" name="Google Shape;4009;p4">
              <a:extLst>
                <a:ext uri="{FF2B5EF4-FFF2-40B4-BE49-F238E27FC236}">
                  <a16:creationId xmlns:a16="http://schemas.microsoft.com/office/drawing/2014/main" id="{D4E3B460-F17F-3C8E-9B5B-B419F333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5" name="Google Shape;4010;p4">
              <a:extLst>
                <a:ext uri="{FF2B5EF4-FFF2-40B4-BE49-F238E27FC236}">
                  <a16:creationId xmlns:a16="http://schemas.microsoft.com/office/drawing/2014/main" id="{DAF71407-7182-BE01-3967-E4CF4D3F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6" name="Google Shape;4011;p4">
              <a:extLst>
                <a:ext uri="{FF2B5EF4-FFF2-40B4-BE49-F238E27FC236}">
                  <a16:creationId xmlns:a16="http://schemas.microsoft.com/office/drawing/2014/main" id="{E43B6A6F-F2C4-DFF0-DAB5-879BDD72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7" name="Google Shape;4012;p4">
              <a:extLst>
                <a:ext uri="{FF2B5EF4-FFF2-40B4-BE49-F238E27FC236}">
                  <a16:creationId xmlns:a16="http://schemas.microsoft.com/office/drawing/2014/main" id="{C11C03A5-B25E-5E3F-7BEF-8CDFB93C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8" name="Google Shape;4013;p4">
              <a:extLst>
                <a:ext uri="{FF2B5EF4-FFF2-40B4-BE49-F238E27FC236}">
                  <a16:creationId xmlns:a16="http://schemas.microsoft.com/office/drawing/2014/main" id="{F7C601E7-785B-98D0-DFFA-5883FC92C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9" name="Google Shape;4014;p4">
              <a:extLst>
                <a:ext uri="{FF2B5EF4-FFF2-40B4-BE49-F238E27FC236}">
                  <a16:creationId xmlns:a16="http://schemas.microsoft.com/office/drawing/2014/main" id="{C959C324-27D9-874D-E537-1B160358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0" name="Google Shape;4015;p4">
              <a:extLst>
                <a:ext uri="{FF2B5EF4-FFF2-40B4-BE49-F238E27FC236}">
                  <a16:creationId xmlns:a16="http://schemas.microsoft.com/office/drawing/2014/main" id="{84743777-6C0E-F57B-49A5-1FBFA0AC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1" name="Google Shape;4016;p4">
              <a:extLst>
                <a:ext uri="{FF2B5EF4-FFF2-40B4-BE49-F238E27FC236}">
                  <a16:creationId xmlns:a16="http://schemas.microsoft.com/office/drawing/2014/main" id="{7DF533BE-CA36-BBA7-7CDA-0D644A0DF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2" name="Google Shape;4017;p4">
              <a:extLst>
                <a:ext uri="{FF2B5EF4-FFF2-40B4-BE49-F238E27FC236}">
                  <a16:creationId xmlns:a16="http://schemas.microsoft.com/office/drawing/2014/main" id="{F488A323-F464-3F32-6805-12446F83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3" name="Google Shape;4018;p4">
              <a:extLst>
                <a:ext uri="{FF2B5EF4-FFF2-40B4-BE49-F238E27FC236}">
                  <a16:creationId xmlns:a16="http://schemas.microsoft.com/office/drawing/2014/main" id="{072A9D90-DF64-2A6B-55C7-42AF9686E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4" name="Google Shape;4019;p4">
              <a:extLst>
                <a:ext uri="{FF2B5EF4-FFF2-40B4-BE49-F238E27FC236}">
                  <a16:creationId xmlns:a16="http://schemas.microsoft.com/office/drawing/2014/main" id="{665B40C1-4683-D9E8-436C-5626DE2B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5" name="Google Shape;4020;p4">
              <a:extLst>
                <a:ext uri="{FF2B5EF4-FFF2-40B4-BE49-F238E27FC236}">
                  <a16:creationId xmlns:a16="http://schemas.microsoft.com/office/drawing/2014/main" id="{F11D3A41-E2B1-A766-2101-3A31002F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6" name="Google Shape;4021;p4">
              <a:extLst>
                <a:ext uri="{FF2B5EF4-FFF2-40B4-BE49-F238E27FC236}">
                  <a16:creationId xmlns:a16="http://schemas.microsoft.com/office/drawing/2014/main" id="{4D0FD4F1-0044-1852-6F0F-90C49A5D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7" name="Google Shape;4022;p4">
              <a:extLst>
                <a:ext uri="{FF2B5EF4-FFF2-40B4-BE49-F238E27FC236}">
                  <a16:creationId xmlns:a16="http://schemas.microsoft.com/office/drawing/2014/main" id="{114ABC9E-9148-FC71-EEF0-2B216117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8" name="Google Shape;4023;p4">
              <a:extLst>
                <a:ext uri="{FF2B5EF4-FFF2-40B4-BE49-F238E27FC236}">
                  <a16:creationId xmlns:a16="http://schemas.microsoft.com/office/drawing/2014/main" id="{87109B9A-BC56-3DC1-3D44-01D941A3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9" name="Google Shape;4024;p4">
              <a:extLst>
                <a:ext uri="{FF2B5EF4-FFF2-40B4-BE49-F238E27FC236}">
                  <a16:creationId xmlns:a16="http://schemas.microsoft.com/office/drawing/2014/main" id="{9066D007-8999-B1C2-999E-B6C28251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0" name="Google Shape;4025;p4">
              <a:extLst>
                <a:ext uri="{FF2B5EF4-FFF2-40B4-BE49-F238E27FC236}">
                  <a16:creationId xmlns:a16="http://schemas.microsoft.com/office/drawing/2014/main" id="{33D9FCBC-15C2-0E8F-FBA3-946C80527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1" name="Google Shape;4026;p4">
              <a:extLst>
                <a:ext uri="{FF2B5EF4-FFF2-40B4-BE49-F238E27FC236}">
                  <a16:creationId xmlns:a16="http://schemas.microsoft.com/office/drawing/2014/main" id="{00380A59-210D-7FCF-7E5D-ABBA39BA8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2" name="Google Shape;4027;p4">
              <a:extLst>
                <a:ext uri="{FF2B5EF4-FFF2-40B4-BE49-F238E27FC236}">
                  <a16:creationId xmlns:a16="http://schemas.microsoft.com/office/drawing/2014/main" id="{0A4814A0-5049-F948-9FC2-EDB25BAF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3" name="Google Shape;4028;p4">
              <a:extLst>
                <a:ext uri="{FF2B5EF4-FFF2-40B4-BE49-F238E27FC236}">
                  <a16:creationId xmlns:a16="http://schemas.microsoft.com/office/drawing/2014/main" id="{6D844F91-3B52-CCC4-183F-90811BD5D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4" name="Google Shape;4029;p4">
              <a:extLst>
                <a:ext uri="{FF2B5EF4-FFF2-40B4-BE49-F238E27FC236}">
                  <a16:creationId xmlns:a16="http://schemas.microsoft.com/office/drawing/2014/main" id="{4E8FBE5B-4119-7A4C-1CBA-EF80ADC9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5" name="Google Shape;4030;p4">
              <a:extLst>
                <a:ext uri="{FF2B5EF4-FFF2-40B4-BE49-F238E27FC236}">
                  <a16:creationId xmlns:a16="http://schemas.microsoft.com/office/drawing/2014/main" id="{828B40F8-54EC-2F36-9B5D-09AB1ECDA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6" name="Google Shape;4031;p4">
              <a:extLst>
                <a:ext uri="{FF2B5EF4-FFF2-40B4-BE49-F238E27FC236}">
                  <a16:creationId xmlns:a16="http://schemas.microsoft.com/office/drawing/2014/main" id="{EEC7959C-E223-BE98-1907-D87C08B20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7" name="Google Shape;4032;p4">
              <a:extLst>
                <a:ext uri="{FF2B5EF4-FFF2-40B4-BE49-F238E27FC236}">
                  <a16:creationId xmlns:a16="http://schemas.microsoft.com/office/drawing/2014/main" id="{FFDF46D1-A966-E2BC-62FA-A09C9286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8" name="Google Shape;4033;p4">
              <a:extLst>
                <a:ext uri="{FF2B5EF4-FFF2-40B4-BE49-F238E27FC236}">
                  <a16:creationId xmlns:a16="http://schemas.microsoft.com/office/drawing/2014/main" id="{4B684FF6-0996-1F4C-F091-95CE00A4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9" name="Google Shape;4034;p4">
              <a:extLst>
                <a:ext uri="{FF2B5EF4-FFF2-40B4-BE49-F238E27FC236}">
                  <a16:creationId xmlns:a16="http://schemas.microsoft.com/office/drawing/2014/main" id="{29491F4D-D984-F989-1B7D-FFC9806F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0" name="Google Shape;4035;p4">
              <a:extLst>
                <a:ext uri="{FF2B5EF4-FFF2-40B4-BE49-F238E27FC236}">
                  <a16:creationId xmlns:a16="http://schemas.microsoft.com/office/drawing/2014/main" id="{F226D4F0-2974-EBBF-0EAA-C68F21BEC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1" name="Google Shape;4036;p4">
              <a:extLst>
                <a:ext uri="{FF2B5EF4-FFF2-40B4-BE49-F238E27FC236}">
                  <a16:creationId xmlns:a16="http://schemas.microsoft.com/office/drawing/2014/main" id="{42EA2F0A-3A27-BEA3-643E-48D55FAB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2" name="Google Shape;4037;p4">
              <a:extLst>
                <a:ext uri="{FF2B5EF4-FFF2-40B4-BE49-F238E27FC236}">
                  <a16:creationId xmlns:a16="http://schemas.microsoft.com/office/drawing/2014/main" id="{2FE47C16-1C39-70C4-5EE2-5756A86A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3" name="Google Shape;4038;p4">
              <a:extLst>
                <a:ext uri="{FF2B5EF4-FFF2-40B4-BE49-F238E27FC236}">
                  <a16:creationId xmlns:a16="http://schemas.microsoft.com/office/drawing/2014/main" id="{4151CDBC-A81D-2E65-30FB-4BDE57F0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4" name="Google Shape;4039;p4">
              <a:extLst>
                <a:ext uri="{FF2B5EF4-FFF2-40B4-BE49-F238E27FC236}">
                  <a16:creationId xmlns:a16="http://schemas.microsoft.com/office/drawing/2014/main" id="{28C74D0B-83A3-AA5F-057D-4F0FFDDD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5" name="Google Shape;4040;p4">
              <a:extLst>
                <a:ext uri="{FF2B5EF4-FFF2-40B4-BE49-F238E27FC236}">
                  <a16:creationId xmlns:a16="http://schemas.microsoft.com/office/drawing/2014/main" id="{B802AE88-4967-BBD9-F1A1-37C6728C1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6" name="Google Shape;4041;p4">
              <a:extLst>
                <a:ext uri="{FF2B5EF4-FFF2-40B4-BE49-F238E27FC236}">
                  <a16:creationId xmlns:a16="http://schemas.microsoft.com/office/drawing/2014/main" id="{9C9C8697-AF55-F434-7901-3FFA360B3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7" name="Google Shape;4042;p4">
              <a:extLst>
                <a:ext uri="{FF2B5EF4-FFF2-40B4-BE49-F238E27FC236}">
                  <a16:creationId xmlns:a16="http://schemas.microsoft.com/office/drawing/2014/main" id="{A37D041F-8010-A085-7186-65B3AA8D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8" name="Google Shape;4043;p4">
              <a:extLst>
                <a:ext uri="{FF2B5EF4-FFF2-40B4-BE49-F238E27FC236}">
                  <a16:creationId xmlns:a16="http://schemas.microsoft.com/office/drawing/2014/main" id="{E71175C7-E2ED-06E1-11A3-018B8FE0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9" name="Google Shape;4044;p4">
              <a:extLst>
                <a:ext uri="{FF2B5EF4-FFF2-40B4-BE49-F238E27FC236}">
                  <a16:creationId xmlns:a16="http://schemas.microsoft.com/office/drawing/2014/main" id="{9C82CBDC-A829-DC38-11E1-166902D1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0" name="Google Shape;4045;p4">
              <a:extLst>
                <a:ext uri="{FF2B5EF4-FFF2-40B4-BE49-F238E27FC236}">
                  <a16:creationId xmlns:a16="http://schemas.microsoft.com/office/drawing/2014/main" id="{A5EFF039-8F20-0126-C800-515ECD21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1" name="Google Shape;4046;p4">
              <a:extLst>
                <a:ext uri="{FF2B5EF4-FFF2-40B4-BE49-F238E27FC236}">
                  <a16:creationId xmlns:a16="http://schemas.microsoft.com/office/drawing/2014/main" id="{DF23DA7F-2B6A-D6DC-154F-642411C6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2" name="Google Shape;4047;p4">
              <a:extLst>
                <a:ext uri="{FF2B5EF4-FFF2-40B4-BE49-F238E27FC236}">
                  <a16:creationId xmlns:a16="http://schemas.microsoft.com/office/drawing/2014/main" id="{83490D66-5504-7AA3-58CE-D33760BC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3" name="Google Shape;4048;p4">
              <a:extLst>
                <a:ext uri="{FF2B5EF4-FFF2-40B4-BE49-F238E27FC236}">
                  <a16:creationId xmlns:a16="http://schemas.microsoft.com/office/drawing/2014/main" id="{3B316599-B35C-B964-C2CD-7DCAE1F0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4" name="Google Shape;4049;p4">
              <a:extLst>
                <a:ext uri="{FF2B5EF4-FFF2-40B4-BE49-F238E27FC236}">
                  <a16:creationId xmlns:a16="http://schemas.microsoft.com/office/drawing/2014/main" id="{9EA84757-1581-AC4A-5E8D-D3AE4D9E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5" name="Google Shape;4050;p4">
              <a:extLst>
                <a:ext uri="{FF2B5EF4-FFF2-40B4-BE49-F238E27FC236}">
                  <a16:creationId xmlns:a16="http://schemas.microsoft.com/office/drawing/2014/main" id="{FF2BCDC1-2ACC-1457-A3CB-07527D59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6" name="Google Shape;4051;p4">
              <a:extLst>
                <a:ext uri="{FF2B5EF4-FFF2-40B4-BE49-F238E27FC236}">
                  <a16:creationId xmlns:a16="http://schemas.microsoft.com/office/drawing/2014/main" id="{F2B77FA2-F6E9-D654-044F-C88AAE25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7" name="Google Shape;4052;p4">
              <a:extLst>
                <a:ext uri="{FF2B5EF4-FFF2-40B4-BE49-F238E27FC236}">
                  <a16:creationId xmlns:a16="http://schemas.microsoft.com/office/drawing/2014/main" id="{723DBBCE-08F7-42CE-D30D-A6B7BB2F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8" name="Google Shape;4053;p4">
              <a:extLst>
                <a:ext uri="{FF2B5EF4-FFF2-40B4-BE49-F238E27FC236}">
                  <a16:creationId xmlns:a16="http://schemas.microsoft.com/office/drawing/2014/main" id="{F961EE3E-01C9-AC8D-5CDA-3E9A73AF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9" name="Google Shape;4054;p4">
              <a:extLst>
                <a:ext uri="{FF2B5EF4-FFF2-40B4-BE49-F238E27FC236}">
                  <a16:creationId xmlns:a16="http://schemas.microsoft.com/office/drawing/2014/main" id="{50314F1F-02CD-6CED-1151-6B4C5B7D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0" name="Google Shape;4055;p4">
              <a:extLst>
                <a:ext uri="{FF2B5EF4-FFF2-40B4-BE49-F238E27FC236}">
                  <a16:creationId xmlns:a16="http://schemas.microsoft.com/office/drawing/2014/main" id="{7DCED8E7-FC18-DCEE-B563-1A813B7D5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1" name="Google Shape;4056;p4">
              <a:extLst>
                <a:ext uri="{FF2B5EF4-FFF2-40B4-BE49-F238E27FC236}">
                  <a16:creationId xmlns:a16="http://schemas.microsoft.com/office/drawing/2014/main" id="{13708A13-DC9B-A9D5-8C39-3D9C339E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2" name="Google Shape;4057;p4">
              <a:extLst>
                <a:ext uri="{FF2B5EF4-FFF2-40B4-BE49-F238E27FC236}">
                  <a16:creationId xmlns:a16="http://schemas.microsoft.com/office/drawing/2014/main" id="{5BB5CCD4-20C2-CF8C-33E1-1D7A1F76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3" name="Google Shape;4058;p4">
              <a:extLst>
                <a:ext uri="{FF2B5EF4-FFF2-40B4-BE49-F238E27FC236}">
                  <a16:creationId xmlns:a16="http://schemas.microsoft.com/office/drawing/2014/main" id="{538F5B06-04B7-6AD9-C668-23413489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4" name="Google Shape;4059;p4">
              <a:extLst>
                <a:ext uri="{FF2B5EF4-FFF2-40B4-BE49-F238E27FC236}">
                  <a16:creationId xmlns:a16="http://schemas.microsoft.com/office/drawing/2014/main" id="{DA214840-9DAB-1E12-E1C0-B9BFAE12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5" name="Google Shape;4060;p4">
              <a:extLst>
                <a:ext uri="{FF2B5EF4-FFF2-40B4-BE49-F238E27FC236}">
                  <a16:creationId xmlns:a16="http://schemas.microsoft.com/office/drawing/2014/main" id="{BE212CF6-544F-CAE6-D469-FEA8C9AF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6" name="Google Shape;4061;p4">
              <a:extLst>
                <a:ext uri="{FF2B5EF4-FFF2-40B4-BE49-F238E27FC236}">
                  <a16:creationId xmlns:a16="http://schemas.microsoft.com/office/drawing/2014/main" id="{74B08077-8647-3552-B62A-7FB9444D4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7" name="Google Shape;4062;p4">
              <a:extLst>
                <a:ext uri="{FF2B5EF4-FFF2-40B4-BE49-F238E27FC236}">
                  <a16:creationId xmlns:a16="http://schemas.microsoft.com/office/drawing/2014/main" id="{266E00D5-73D1-6EA5-32BC-72097FCF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8" name="Google Shape;4063;p4">
              <a:extLst>
                <a:ext uri="{FF2B5EF4-FFF2-40B4-BE49-F238E27FC236}">
                  <a16:creationId xmlns:a16="http://schemas.microsoft.com/office/drawing/2014/main" id="{6D3F5174-EA3D-561F-C8A0-B79404FE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9" name="Google Shape;4064;p4">
              <a:extLst>
                <a:ext uri="{FF2B5EF4-FFF2-40B4-BE49-F238E27FC236}">
                  <a16:creationId xmlns:a16="http://schemas.microsoft.com/office/drawing/2014/main" id="{3F2AD648-3107-8A9C-748C-74649905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0" name="Google Shape;4065;p4">
              <a:extLst>
                <a:ext uri="{FF2B5EF4-FFF2-40B4-BE49-F238E27FC236}">
                  <a16:creationId xmlns:a16="http://schemas.microsoft.com/office/drawing/2014/main" id="{9D70DE5F-CB99-21E8-A55F-467EBED0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1" name="Google Shape;4066;p4">
              <a:extLst>
                <a:ext uri="{FF2B5EF4-FFF2-40B4-BE49-F238E27FC236}">
                  <a16:creationId xmlns:a16="http://schemas.microsoft.com/office/drawing/2014/main" id="{99CFAD10-96C6-6EB8-9607-9A145458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2" name="Google Shape;4067;p4">
              <a:extLst>
                <a:ext uri="{FF2B5EF4-FFF2-40B4-BE49-F238E27FC236}">
                  <a16:creationId xmlns:a16="http://schemas.microsoft.com/office/drawing/2014/main" id="{0E09171F-9D61-EEDE-5846-42DFC534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3" name="Google Shape;4068;p4">
              <a:extLst>
                <a:ext uri="{FF2B5EF4-FFF2-40B4-BE49-F238E27FC236}">
                  <a16:creationId xmlns:a16="http://schemas.microsoft.com/office/drawing/2014/main" id="{66A7943F-05D7-87CB-1D63-A12083C1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4" name="Google Shape;4069;p4">
              <a:extLst>
                <a:ext uri="{FF2B5EF4-FFF2-40B4-BE49-F238E27FC236}">
                  <a16:creationId xmlns:a16="http://schemas.microsoft.com/office/drawing/2014/main" id="{85BCC3E9-94F4-BFC9-543F-5DDB02AD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5" name="Google Shape;4070;p4">
              <a:extLst>
                <a:ext uri="{FF2B5EF4-FFF2-40B4-BE49-F238E27FC236}">
                  <a16:creationId xmlns:a16="http://schemas.microsoft.com/office/drawing/2014/main" id="{8087A762-E760-B5C5-FF9F-C5A1A29D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6" name="Google Shape;4071;p4">
              <a:extLst>
                <a:ext uri="{FF2B5EF4-FFF2-40B4-BE49-F238E27FC236}">
                  <a16:creationId xmlns:a16="http://schemas.microsoft.com/office/drawing/2014/main" id="{5910D75C-0716-63AC-BFA8-819AFE83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7" name="Google Shape;4072;p4">
              <a:extLst>
                <a:ext uri="{FF2B5EF4-FFF2-40B4-BE49-F238E27FC236}">
                  <a16:creationId xmlns:a16="http://schemas.microsoft.com/office/drawing/2014/main" id="{6A07BBFB-D5DD-5195-ABFD-E51077F7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8" name="Google Shape;4073;p4">
              <a:extLst>
                <a:ext uri="{FF2B5EF4-FFF2-40B4-BE49-F238E27FC236}">
                  <a16:creationId xmlns:a16="http://schemas.microsoft.com/office/drawing/2014/main" id="{6352AD58-37F6-12BF-B960-56C718E4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9" name="Google Shape;4074;p4">
              <a:extLst>
                <a:ext uri="{FF2B5EF4-FFF2-40B4-BE49-F238E27FC236}">
                  <a16:creationId xmlns:a16="http://schemas.microsoft.com/office/drawing/2014/main" id="{2A474EAD-6153-C3B0-176E-03E3BA3B6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0" name="Google Shape;4075;p4">
              <a:extLst>
                <a:ext uri="{FF2B5EF4-FFF2-40B4-BE49-F238E27FC236}">
                  <a16:creationId xmlns:a16="http://schemas.microsoft.com/office/drawing/2014/main" id="{84BB78C9-76A3-3C08-4A80-3AB8F26B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1" name="Google Shape;4076;p4">
              <a:extLst>
                <a:ext uri="{FF2B5EF4-FFF2-40B4-BE49-F238E27FC236}">
                  <a16:creationId xmlns:a16="http://schemas.microsoft.com/office/drawing/2014/main" id="{CF24983E-E236-292B-F86F-C3481538F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2" name="Google Shape;4077;p4">
              <a:extLst>
                <a:ext uri="{FF2B5EF4-FFF2-40B4-BE49-F238E27FC236}">
                  <a16:creationId xmlns:a16="http://schemas.microsoft.com/office/drawing/2014/main" id="{BC5C2691-0D50-56D2-0B79-3AA4B756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3" name="Google Shape;4078;p4">
              <a:extLst>
                <a:ext uri="{FF2B5EF4-FFF2-40B4-BE49-F238E27FC236}">
                  <a16:creationId xmlns:a16="http://schemas.microsoft.com/office/drawing/2014/main" id="{5076E237-9E22-AB93-9201-E65C00972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4" name="Google Shape;4079;p4">
              <a:extLst>
                <a:ext uri="{FF2B5EF4-FFF2-40B4-BE49-F238E27FC236}">
                  <a16:creationId xmlns:a16="http://schemas.microsoft.com/office/drawing/2014/main" id="{B19F75F9-72B1-42C2-FD32-3C55D546B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5" name="Google Shape;4080;p4">
              <a:extLst>
                <a:ext uri="{FF2B5EF4-FFF2-40B4-BE49-F238E27FC236}">
                  <a16:creationId xmlns:a16="http://schemas.microsoft.com/office/drawing/2014/main" id="{00EACA8F-BF5E-73A4-D9AE-6653E0F9A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6" name="Google Shape;4081;p4">
              <a:extLst>
                <a:ext uri="{FF2B5EF4-FFF2-40B4-BE49-F238E27FC236}">
                  <a16:creationId xmlns:a16="http://schemas.microsoft.com/office/drawing/2014/main" id="{2AEEF29D-B503-BC93-08D4-A7440EA4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7" name="Google Shape;4082;p4">
              <a:extLst>
                <a:ext uri="{FF2B5EF4-FFF2-40B4-BE49-F238E27FC236}">
                  <a16:creationId xmlns:a16="http://schemas.microsoft.com/office/drawing/2014/main" id="{D6FF6CD2-DE12-9E6F-638C-4431A2347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8" name="Google Shape;4083;p4">
              <a:extLst>
                <a:ext uri="{FF2B5EF4-FFF2-40B4-BE49-F238E27FC236}">
                  <a16:creationId xmlns:a16="http://schemas.microsoft.com/office/drawing/2014/main" id="{01CF9538-3F56-102A-0AF0-4834F300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9" name="Google Shape;4084;p4">
              <a:extLst>
                <a:ext uri="{FF2B5EF4-FFF2-40B4-BE49-F238E27FC236}">
                  <a16:creationId xmlns:a16="http://schemas.microsoft.com/office/drawing/2014/main" id="{170C6483-D36C-C399-52C6-52182DC23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0" name="Google Shape;4085;p4">
              <a:extLst>
                <a:ext uri="{FF2B5EF4-FFF2-40B4-BE49-F238E27FC236}">
                  <a16:creationId xmlns:a16="http://schemas.microsoft.com/office/drawing/2014/main" id="{4A0533DF-8B7F-FA86-7CFD-A6D0639A9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1" name="Google Shape;4086;p4">
              <a:extLst>
                <a:ext uri="{FF2B5EF4-FFF2-40B4-BE49-F238E27FC236}">
                  <a16:creationId xmlns:a16="http://schemas.microsoft.com/office/drawing/2014/main" id="{8B6B18AB-9AEB-86D8-70E1-736952D24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2" name="Google Shape;4087;p4">
              <a:extLst>
                <a:ext uri="{FF2B5EF4-FFF2-40B4-BE49-F238E27FC236}">
                  <a16:creationId xmlns:a16="http://schemas.microsoft.com/office/drawing/2014/main" id="{73931640-5C37-AE49-7735-0B9CC9DF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sp>
        <p:nvSpPr>
          <p:cNvPr id="4088" name="Google Shape;4088;p4"/>
          <p:cNvSpPr txBox="1">
            <a:spLocks noGrp="1"/>
          </p:cNvSpPr>
          <p:nvPr>
            <p:ph type="body" idx="1"/>
          </p:nvPr>
        </p:nvSpPr>
        <p:spPr>
          <a:xfrm>
            <a:off x="950800" y="1530600"/>
            <a:ext cx="10412000" cy="470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9pPr>
          </a:lstStyle>
          <a:p>
            <a:endParaRPr/>
          </a:p>
        </p:txBody>
      </p:sp>
      <p:sp>
        <p:nvSpPr>
          <p:cNvPr id="4089" name="Google Shape;4089;p4"/>
          <p:cNvSpPr txBox="1">
            <a:spLocks noGrp="1"/>
          </p:cNvSpPr>
          <p:nvPr>
            <p:ph type="title"/>
          </p:nvPr>
        </p:nvSpPr>
        <p:spPr>
          <a:xfrm>
            <a:off x="950800" y="603100"/>
            <a:ext cx="102904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120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C4C353-C8F6-5E29-B405-9ADDD3CE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5F6F964-30A5-819A-F020-DB379821E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83D7263-40BA-E2D5-B41C-D48B1F2F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7934-3978-48E3-8416-507478B12979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F10429D-7645-9EF8-162B-AA18E104B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8234E6-97D4-919A-5E33-0BC3498BE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C92E-F26B-4D95-86B8-7570C3D55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05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4C915C-6127-06FE-EC3B-D02644BB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538A30-9FCD-BC94-3F9D-C95CC8ADC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8B15D88-1737-E62C-2D64-5601D19E2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5756360-9CB9-DD20-267E-4B2023C0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7934-3978-48E3-8416-507478B12979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3ED0331-FDC3-3726-5B72-2A0B896C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C8AD6E7-ABEF-58E1-CC80-427C3CF9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C92E-F26B-4D95-86B8-7570C3D55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49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8AC0FE-38B4-4E4A-B24F-091AC1CF9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72C06B4-95CE-35C3-2AD4-E929E9271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6CED959-8933-A3CE-562A-808B68F7B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855EA89-098B-2521-F3B4-C78E81F21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C618DCD-C53A-4FFF-3ADB-CFC5FCCF9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17B7459-F766-104D-CDF6-C0B47F1F8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7934-3978-48E3-8416-507478B12979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18BA986-1F77-5A13-5CF9-8631B18E6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AB24EA4-1C82-2A08-2996-6E31FD61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C92E-F26B-4D95-86B8-7570C3D55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701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1BC0B1-68A3-B92E-DA15-749B2C7F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915F0E3-C08C-2E5C-A71B-E9C3774E2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7934-3978-48E3-8416-507478B12979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8A231A5-941A-7ACD-8DBE-2A29E5E0E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AE1E01A-5B73-E9D7-F3D0-C6232E6B6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C92E-F26B-4D95-86B8-7570C3D55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93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9A6705B-F489-89CB-298F-9B167BED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7934-3978-48E3-8416-507478B12979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060B367-386A-150D-B679-7A77928D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75F0AAD-C578-841A-314C-2E1DBED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C92E-F26B-4D95-86B8-7570C3D55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342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180ABB-3098-D1CF-EB12-56AAEE9D9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5A4348-721D-4B12-E0A8-A6683F761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82E584C-0514-0EAF-F114-C2558C3A7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F874C42-F0E6-3043-884D-3B86C6083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7934-3978-48E3-8416-507478B12979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C82CC7C-B50F-BE4B-A39B-B5FD2DA6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870218F-1ACD-FB3A-1127-77913C8F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C92E-F26B-4D95-86B8-7570C3D55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05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8FFDFD-5D76-5D2A-E862-C107607C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22FB59C-5A6D-8025-04CF-4F108893D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4A6F25D-0C99-72C5-7290-84DFC084F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989599-F3E0-6452-AFAD-32A74A0A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7934-3978-48E3-8416-507478B12979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CD33C9C-AC38-5B17-A446-9F14FA89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F41A598-05E6-D25F-E9FD-CE89670C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1C92E-F26B-4D95-86B8-7570C3D55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43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DF92EC3-39ED-20A1-CB55-EB802F16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479720A-1E67-4EAD-FE65-05ED5BA4F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B84902-2817-FCB5-6537-EF2CBAE54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47934-3978-48E3-8416-507478B12979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EC7572-781D-ED48-C4DE-11BC42044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413636A-E21E-DBE3-82FB-1C0EE06E6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1C92E-F26B-4D95-86B8-7570C3D55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31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E415EC-E19F-F843-5412-A9EE41818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75F636-9D92-8265-D65D-8FB38CCAF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modificar el estilo de texto del patrón</a:t>
            </a:r>
          </a:p>
          <a:p>
            <a:pPr lvl="1"/>
            <a:r>
              <a:rPr lang="es-ES" altLang="tr-TR"/>
              <a:t>Segundo nivel</a:t>
            </a:r>
          </a:p>
          <a:p>
            <a:pPr lvl="2"/>
            <a:r>
              <a:rPr lang="es-ES" altLang="tr-TR"/>
              <a:t>Tercer nivel</a:t>
            </a:r>
          </a:p>
          <a:p>
            <a:pPr lvl="3"/>
            <a:r>
              <a:rPr lang="es-ES" altLang="tr-TR"/>
              <a:t>Cuarto nivel</a:t>
            </a:r>
          </a:p>
          <a:p>
            <a:pPr lvl="4"/>
            <a:r>
              <a:rPr lang="es-ES" altLang="tr-T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BA3BA5-E9F5-8DA3-5EFB-EB23ED350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4EF013-3143-E88C-2C08-7B6EE88140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B06E11-80E8-C6A0-6F15-7CE2C4B4C5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CE095D-91F0-4638-80F2-6FAEE18E9EB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56832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oogle Shape;36170;p57">
            <a:extLst>
              <a:ext uri="{FF2B5EF4-FFF2-40B4-BE49-F238E27FC236}">
                <a16:creationId xmlns:a16="http://schemas.microsoft.com/office/drawing/2014/main" id="{2140DD7E-5F22-34A6-9F78-5DF867109751}"/>
              </a:ext>
            </a:extLst>
          </p:cNvPr>
          <p:cNvGrpSpPr>
            <a:grpSpLocks/>
          </p:cNvGrpSpPr>
          <p:nvPr/>
        </p:nvGrpSpPr>
        <p:grpSpPr bwMode="auto">
          <a:xfrm>
            <a:off x="2236788" y="571501"/>
            <a:ext cx="3992562" cy="3992563"/>
            <a:chOff x="4310061" y="571588"/>
            <a:chExt cx="3992088" cy="3992378"/>
          </a:xfrm>
        </p:grpSpPr>
        <p:grpSp>
          <p:nvGrpSpPr>
            <p:cNvPr id="47109" name="Google Shape;36171;p57">
              <a:extLst>
                <a:ext uri="{FF2B5EF4-FFF2-40B4-BE49-F238E27FC236}">
                  <a16:creationId xmlns:a16="http://schemas.microsoft.com/office/drawing/2014/main" id="{61064ABD-47E0-D6D0-113D-BC2975A314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20" name="Google Shape;36172;p57">
                <a:extLst>
                  <a:ext uri="{FF2B5EF4-FFF2-40B4-BE49-F238E27FC236}">
                    <a16:creationId xmlns:a16="http://schemas.microsoft.com/office/drawing/2014/main" id="{63CAC3E4-5402-284C-B428-35F253119C77}"/>
                  </a:ext>
                </a:extLst>
              </p:cNvPr>
              <p:cNvSpPr/>
              <p:nvPr/>
            </p:nvSpPr>
            <p:spPr>
              <a:xfrm>
                <a:off x="1896617" y="1797433"/>
                <a:ext cx="84128" cy="962142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36173;p57">
                <a:extLst>
                  <a:ext uri="{FF2B5EF4-FFF2-40B4-BE49-F238E27FC236}">
                    <a16:creationId xmlns:a16="http://schemas.microsoft.com/office/drawing/2014/main" id="{A4F1C8C7-556D-53EF-4734-E0DF7462BFCC}"/>
                  </a:ext>
                </a:extLst>
              </p:cNvPr>
              <p:cNvSpPr/>
              <p:nvPr/>
            </p:nvSpPr>
            <p:spPr>
              <a:xfrm>
                <a:off x="1893442" y="947000"/>
                <a:ext cx="87303" cy="83962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110" name="Google Shape;36174;p57">
              <a:extLst>
                <a:ext uri="{FF2B5EF4-FFF2-40B4-BE49-F238E27FC236}">
                  <a16:creationId xmlns:a16="http://schemas.microsoft.com/office/drawing/2014/main" id="{0538C3DE-1896-F530-BD24-2335EF7F44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18" name="Google Shape;36175;p57">
                <a:extLst>
                  <a:ext uri="{FF2B5EF4-FFF2-40B4-BE49-F238E27FC236}">
                    <a16:creationId xmlns:a16="http://schemas.microsoft.com/office/drawing/2014/main" id="{C02A183C-DF14-41F1-142E-89FBEACA22B7}"/>
                  </a:ext>
                </a:extLst>
              </p:cNvPr>
              <p:cNvSpPr/>
              <p:nvPr/>
            </p:nvSpPr>
            <p:spPr>
              <a:xfrm>
                <a:off x="95378" y="1042854"/>
                <a:ext cx="84127" cy="1715279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36176;p57">
                <a:extLst>
                  <a:ext uri="{FF2B5EF4-FFF2-40B4-BE49-F238E27FC236}">
                    <a16:creationId xmlns:a16="http://schemas.microsoft.com/office/drawing/2014/main" id="{58118418-9549-9CCB-78DE-BD58A4FCEAB0}"/>
                  </a:ext>
                </a:extLst>
              </p:cNvPr>
              <p:cNvSpPr/>
              <p:nvPr/>
            </p:nvSpPr>
            <p:spPr>
              <a:xfrm>
                <a:off x="125536" y="947000"/>
                <a:ext cx="31746" cy="63422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7111" name="Google Shape;36177;p57">
              <a:extLst>
                <a:ext uri="{FF2B5EF4-FFF2-40B4-BE49-F238E27FC236}">
                  <a16:creationId xmlns:a16="http://schemas.microsoft.com/office/drawing/2014/main" id="{D6355FC0-CC1E-F9E3-D5C8-1789C49A24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47112" name="Google Shape;36178;p57">
                <a:extLst>
                  <a:ext uri="{FF2B5EF4-FFF2-40B4-BE49-F238E27FC236}">
                    <a16:creationId xmlns:a16="http://schemas.microsoft.com/office/drawing/2014/main" id="{C7FE7F5E-98CA-BB43-A2ED-781D5316D2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13" name="Google Shape;36179;p57">
                  <a:extLst>
                    <a:ext uri="{FF2B5EF4-FFF2-40B4-BE49-F238E27FC236}">
                      <a16:creationId xmlns:a16="http://schemas.microsoft.com/office/drawing/2014/main" id="{D2A25D76-32EB-E095-B6FA-182D7C7AE6F0}"/>
                    </a:ext>
                  </a:extLst>
                </p:cNvPr>
                <p:cNvSpPr/>
                <p:nvPr/>
              </p:nvSpPr>
              <p:spPr>
                <a:xfrm>
                  <a:off x="-349500" y="1137984"/>
                  <a:ext cx="85721" cy="640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" name="Google Shape;36180;p57">
                  <a:extLst>
                    <a:ext uri="{FF2B5EF4-FFF2-40B4-BE49-F238E27FC236}">
                      <a16:creationId xmlns:a16="http://schemas.microsoft.com/office/drawing/2014/main" id="{8016676D-2EB4-0E7D-2BA3-ACE7D8433536}"/>
                    </a:ext>
                  </a:extLst>
                </p:cNvPr>
                <p:cNvSpPr/>
                <p:nvPr/>
              </p:nvSpPr>
              <p:spPr>
                <a:xfrm>
                  <a:off x="-349499" y="1886898"/>
                  <a:ext cx="79371" cy="53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Google Shape;36181;p57">
                  <a:extLst>
                    <a:ext uri="{FF2B5EF4-FFF2-40B4-BE49-F238E27FC236}">
                      <a16:creationId xmlns:a16="http://schemas.microsoft.com/office/drawing/2014/main" id="{B22D4F69-1C14-601F-A35F-EFC981A4FB25}"/>
                    </a:ext>
                  </a:extLst>
                </p:cNvPr>
                <p:cNvSpPr/>
                <p:nvPr/>
              </p:nvSpPr>
              <p:spPr>
                <a:xfrm>
                  <a:off x="-349500" y="2449303"/>
                  <a:ext cx="80959" cy="306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Google Shape;36182;p57">
                  <a:extLst>
                    <a:ext uri="{FF2B5EF4-FFF2-40B4-BE49-F238E27FC236}">
                      <a16:creationId xmlns:a16="http://schemas.microsoft.com/office/drawing/2014/main" id="{E94B70B2-9C2D-8B16-EFC4-803553653F94}"/>
                    </a:ext>
                  </a:extLst>
                </p:cNvPr>
                <p:cNvSpPr/>
                <p:nvPr/>
              </p:nvSpPr>
              <p:spPr>
                <a:xfrm>
                  <a:off x="-336800" y="944994"/>
                  <a:ext cx="74610" cy="16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Google Shape;36183;p57">
                  <a:extLst>
                    <a:ext uri="{FF2B5EF4-FFF2-40B4-BE49-F238E27FC236}">
                      <a16:creationId xmlns:a16="http://schemas.microsoft.com/office/drawing/2014/main" id="{633CCFE5-5A16-8EBC-813A-1DB8E887B1D5}"/>
                    </a:ext>
                  </a:extLst>
                </p:cNvPr>
                <p:cNvSpPr/>
                <p:nvPr/>
              </p:nvSpPr>
              <p:spPr>
                <a:xfrm>
                  <a:off x="-330450" y="1794723"/>
                  <a:ext cx="50798" cy="5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47113" name="Google Shape;36184;p57">
                <a:extLst>
                  <a:ext uri="{FF2B5EF4-FFF2-40B4-BE49-F238E27FC236}">
                    <a16:creationId xmlns:a16="http://schemas.microsoft.com/office/drawing/2014/main" id="{2703EF7E-2B3A-299E-109D-86DBE03BDB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11" name="Google Shape;36185;p57">
                  <a:extLst>
                    <a:ext uri="{FF2B5EF4-FFF2-40B4-BE49-F238E27FC236}">
                      <a16:creationId xmlns:a16="http://schemas.microsoft.com/office/drawing/2014/main" id="{C203B951-982D-6C73-B2E7-D598E59773ED}"/>
                    </a:ext>
                  </a:extLst>
                </p:cNvPr>
                <p:cNvSpPr/>
                <p:nvPr/>
              </p:nvSpPr>
              <p:spPr>
                <a:xfrm>
                  <a:off x="-272789" y="1800688"/>
                  <a:ext cx="83293" cy="96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Google Shape;36186;p57">
                  <a:extLst>
                    <a:ext uri="{FF2B5EF4-FFF2-40B4-BE49-F238E27FC236}">
                      <a16:creationId xmlns:a16="http://schemas.microsoft.com/office/drawing/2014/main" id="{FAF62BB6-6D0E-AC20-2E8D-5EB1487F090A}"/>
                    </a:ext>
                  </a:extLst>
                </p:cNvPr>
                <p:cNvSpPr/>
                <p:nvPr/>
              </p:nvSpPr>
              <p:spPr>
                <a:xfrm>
                  <a:off x="-275931" y="947117"/>
                  <a:ext cx="86436" cy="83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pic>
        <p:nvPicPr>
          <p:cNvPr id="22" name="Picture 2">
            <a:extLst>
              <a:ext uri="{FF2B5EF4-FFF2-40B4-BE49-F238E27FC236}">
                <a16:creationId xmlns:a16="http://schemas.microsoft.com/office/drawing/2014/main" id="{C92B2509-D379-BD13-9C2C-5C3B57B67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33" y="1561351"/>
            <a:ext cx="3299685" cy="20128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İçerik Yer Tutucusu 4">
            <a:extLst>
              <a:ext uri="{FF2B5EF4-FFF2-40B4-BE49-F238E27FC236}">
                <a16:creationId xmlns:a16="http://schemas.microsoft.com/office/drawing/2014/main" id="{CA4351CE-8316-48D3-9A91-97BEED57316B}"/>
              </a:ext>
            </a:extLst>
          </p:cNvPr>
          <p:cNvSpPr txBox="1">
            <a:spLocks/>
          </p:cNvSpPr>
          <p:nvPr/>
        </p:nvSpPr>
        <p:spPr bwMode="auto">
          <a:xfrm>
            <a:off x="6716714" y="1787525"/>
            <a:ext cx="3405187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17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17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17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17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17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None/>
            </a:pP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For example, the dance that bees perform to inform other bees in the hive of the location of the food they have found is instinctive.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None/>
            </a:pPr>
            <a:endParaRPr lang="en-US" altLang="tr-TR" sz="1600" dirty="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İçerik Yer Tutucusu 2">
            <a:extLst>
              <a:ext uri="{FF2B5EF4-FFF2-40B4-BE49-F238E27FC236}">
                <a16:creationId xmlns:a16="http://schemas.microsoft.com/office/drawing/2014/main" id="{BB645EBD-41C7-C2C1-4406-EF139D808230}"/>
              </a:ext>
            </a:extLst>
          </p:cNvPr>
          <p:cNvSpPr txBox="1">
            <a:spLocks/>
          </p:cNvSpPr>
          <p:nvPr/>
        </p:nvSpPr>
        <p:spPr bwMode="auto">
          <a:xfrm>
            <a:off x="2244725" y="1152525"/>
            <a:ext cx="77025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endParaRPr lang="en-US" altLang="tr-TR" sz="120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</p:txBody>
      </p:sp>
      <p:sp>
        <p:nvSpPr>
          <p:cNvPr id="48131" name="İçerik Yer Tutucusu 2">
            <a:extLst>
              <a:ext uri="{FF2B5EF4-FFF2-40B4-BE49-F238E27FC236}">
                <a16:creationId xmlns:a16="http://schemas.microsoft.com/office/drawing/2014/main" id="{139FCFA3-2AA1-67D2-8102-3D913588DC07}"/>
              </a:ext>
            </a:extLst>
          </p:cNvPr>
          <p:cNvSpPr txBox="1">
            <a:spLocks/>
          </p:cNvSpPr>
          <p:nvPr/>
        </p:nvSpPr>
        <p:spPr bwMode="auto">
          <a:xfrm>
            <a:off x="1965326" y="1889126"/>
            <a:ext cx="41306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endParaRPr lang="en-US" altLang="tr-TR" sz="1200" dirty="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In birds, their formation during migration is an instinctive </a:t>
            </a:r>
            <a:r>
              <a:rPr lang="en-US" altLang="tr-TR" sz="20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</a:t>
            </a: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7AD9885-D64D-3580-1A1E-17D8EFB55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37" y="1653648"/>
            <a:ext cx="3248461" cy="243027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>
            <a:extLst>
              <a:ext uri="{FF2B5EF4-FFF2-40B4-BE49-F238E27FC236}">
                <a16:creationId xmlns:a16="http://schemas.microsoft.com/office/drawing/2014/main" id="{4460BEB2-0B47-9E96-7129-FB760E722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178" y="906491"/>
            <a:ext cx="3313709" cy="33383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9155" name="İçerik Yer Tutucusu 2">
            <a:extLst>
              <a:ext uri="{FF2B5EF4-FFF2-40B4-BE49-F238E27FC236}">
                <a16:creationId xmlns:a16="http://schemas.microsoft.com/office/drawing/2014/main" id="{2ADA1D0A-9A68-14E9-B858-FD56B8331179}"/>
              </a:ext>
            </a:extLst>
          </p:cNvPr>
          <p:cNvSpPr txBox="1">
            <a:spLocks/>
          </p:cNvSpPr>
          <p:nvPr/>
        </p:nvSpPr>
        <p:spPr bwMode="auto">
          <a:xfrm>
            <a:off x="6783388" y="1457325"/>
            <a:ext cx="3344862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17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17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17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17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17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None/>
            </a:pPr>
            <a:endParaRPr lang="en-US" altLang="tr-TR" sz="2000" dirty="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None/>
            </a:pP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Spiders build their webs by instinct. The shape of the spider web is used to identify different species.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None/>
            </a:pPr>
            <a:endParaRPr lang="en-US" altLang="tr-TR" sz="1600" dirty="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İçerik Yer Tutucusu 2">
            <a:extLst>
              <a:ext uri="{FF2B5EF4-FFF2-40B4-BE49-F238E27FC236}">
                <a16:creationId xmlns:a16="http://schemas.microsoft.com/office/drawing/2014/main" id="{04023D48-A5B3-9B1B-B5A0-ACB511E442BE}"/>
              </a:ext>
            </a:extLst>
          </p:cNvPr>
          <p:cNvSpPr txBox="1">
            <a:spLocks/>
          </p:cNvSpPr>
          <p:nvPr/>
        </p:nvSpPr>
        <p:spPr bwMode="auto">
          <a:xfrm>
            <a:off x="2244725" y="2009775"/>
            <a:ext cx="77025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endParaRPr lang="en-US" altLang="tr-TR" sz="120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</p:txBody>
      </p:sp>
      <p:sp>
        <p:nvSpPr>
          <p:cNvPr id="50179" name="İçerik Yer Tutucusu 2">
            <a:extLst>
              <a:ext uri="{FF2B5EF4-FFF2-40B4-BE49-F238E27FC236}">
                <a16:creationId xmlns:a16="http://schemas.microsoft.com/office/drawing/2014/main" id="{29908077-676E-7DFD-65A4-B1238EF3159F}"/>
              </a:ext>
            </a:extLst>
          </p:cNvPr>
          <p:cNvSpPr txBox="1">
            <a:spLocks/>
          </p:cNvSpPr>
          <p:nvPr/>
        </p:nvSpPr>
        <p:spPr bwMode="auto">
          <a:xfrm>
            <a:off x="4005263" y="1166813"/>
            <a:ext cx="64817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endParaRPr lang="en-US" altLang="tr-TR" sz="2000" dirty="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The </a:t>
            </a:r>
            <a:r>
              <a:rPr lang="en-US" altLang="tr-TR" sz="20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</a:t>
            </a: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 of insects at different stages of life is instinctive.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For example, cockchafer larvae instinctively avoid light, but adults move towards it.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Just before entering the pupal stage, the caterpillar instinctively weaves a cocoon around itself. 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8BCADC5-B9CC-975D-A278-2A3B5BC8B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072" y="1108114"/>
            <a:ext cx="2019604" cy="20598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1C771F7B-103C-FF7A-CC5E-52F3E99D9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788" y="3717925"/>
            <a:ext cx="2019604" cy="205986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oogle Shape;35684;p57">
            <a:extLst>
              <a:ext uri="{FF2B5EF4-FFF2-40B4-BE49-F238E27FC236}">
                <a16:creationId xmlns:a16="http://schemas.microsoft.com/office/drawing/2014/main" id="{6B108E0D-D10A-E4E4-81B6-06F7AA605BDD}"/>
              </a:ext>
            </a:extLst>
          </p:cNvPr>
          <p:cNvGrpSpPr>
            <a:grpSpLocks/>
          </p:cNvGrpSpPr>
          <p:nvPr/>
        </p:nvGrpSpPr>
        <p:grpSpPr bwMode="auto">
          <a:xfrm rot="1332574">
            <a:off x="1295400" y="3914775"/>
            <a:ext cx="1982788" cy="2376488"/>
            <a:chOff x="2564300" y="2142775"/>
            <a:chExt cx="734625" cy="880025"/>
          </a:xfrm>
        </p:grpSpPr>
        <p:sp>
          <p:nvSpPr>
            <p:cNvPr id="53356" name="Google Shape;35685;p57">
              <a:extLst>
                <a:ext uri="{FF2B5EF4-FFF2-40B4-BE49-F238E27FC236}">
                  <a16:creationId xmlns:a16="http://schemas.microsoft.com/office/drawing/2014/main" id="{BEAC17AA-48D3-462D-CDF6-A7A7B4453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57" name="Google Shape;35686;p57">
              <a:extLst>
                <a:ext uri="{FF2B5EF4-FFF2-40B4-BE49-F238E27FC236}">
                  <a16:creationId xmlns:a16="http://schemas.microsoft.com/office/drawing/2014/main" id="{38A1C697-65E0-0EE0-9CA9-7AF0340A1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58" name="Google Shape;35687;p57">
              <a:extLst>
                <a:ext uri="{FF2B5EF4-FFF2-40B4-BE49-F238E27FC236}">
                  <a16:creationId xmlns:a16="http://schemas.microsoft.com/office/drawing/2014/main" id="{5DACC29B-9810-F6E9-644E-6D15641C3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59" name="Google Shape;35688;p57">
              <a:extLst>
                <a:ext uri="{FF2B5EF4-FFF2-40B4-BE49-F238E27FC236}">
                  <a16:creationId xmlns:a16="http://schemas.microsoft.com/office/drawing/2014/main" id="{C2A49A58-FEE1-A2DC-4FB8-B49574927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60" name="Google Shape;35689;p57">
              <a:extLst>
                <a:ext uri="{FF2B5EF4-FFF2-40B4-BE49-F238E27FC236}">
                  <a16:creationId xmlns:a16="http://schemas.microsoft.com/office/drawing/2014/main" id="{E337AB8E-99A1-0B69-E4CF-C5600613C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61" name="Google Shape;35690;p57">
              <a:extLst>
                <a:ext uri="{FF2B5EF4-FFF2-40B4-BE49-F238E27FC236}">
                  <a16:creationId xmlns:a16="http://schemas.microsoft.com/office/drawing/2014/main" id="{33AC276C-A71E-2299-04EF-16A8A0044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62" name="Google Shape;35691;p57">
              <a:extLst>
                <a:ext uri="{FF2B5EF4-FFF2-40B4-BE49-F238E27FC236}">
                  <a16:creationId xmlns:a16="http://schemas.microsoft.com/office/drawing/2014/main" id="{59CDA3C1-B6C6-D0C4-73E0-487E391BF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63" name="Google Shape;35692;p57">
              <a:extLst>
                <a:ext uri="{FF2B5EF4-FFF2-40B4-BE49-F238E27FC236}">
                  <a16:creationId xmlns:a16="http://schemas.microsoft.com/office/drawing/2014/main" id="{8EEF3AA2-47AA-A68D-CEA2-446F9D5D7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64" name="Google Shape;35693;p57">
              <a:extLst>
                <a:ext uri="{FF2B5EF4-FFF2-40B4-BE49-F238E27FC236}">
                  <a16:creationId xmlns:a16="http://schemas.microsoft.com/office/drawing/2014/main" id="{4B96C21F-9473-0C0F-8DB6-0295A5DAD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65" name="Google Shape;35694;p57">
              <a:extLst>
                <a:ext uri="{FF2B5EF4-FFF2-40B4-BE49-F238E27FC236}">
                  <a16:creationId xmlns:a16="http://schemas.microsoft.com/office/drawing/2014/main" id="{25AB1EFC-D7A4-4053-CCE3-40C781C86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66" name="Google Shape;35695;p57">
              <a:extLst>
                <a:ext uri="{FF2B5EF4-FFF2-40B4-BE49-F238E27FC236}">
                  <a16:creationId xmlns:a16="http://schemas.microsoft.com/office/drawing/2014/main" id="{50671BFE-2283-2583-B145-96061D3C9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67" name="Google Shape;35696;p57">
              <a:extLst>
                <a:ext uri="{FF2B5EF4-FFF2-40B4-BE49-F238E27FC236}">
                  <a16:creationId xmlns:a16="http://schemas.microsoft.com/office/drawing/2014/main" id="{1E21E5E4-66A0-2A28-A0FD-4F48F632F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68" name="Google Shape;35697;p57">
              <a:extLst>
                <a:ext uri="{FF2B5EF4-FFF2-40B4-BE49-F238E27FC236}">
                  <a16:creationId xmlns:a16="http://schemas.microsoft.com/office/drawing/2014/main" id="{D87BC07F-09BC-F24B-2070-FA1F031CE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69" name="Google Shape;35698;p57">
              <a:extLst>
                <a:ext uri="{FF2B5EF4-FFF2-40B4-BE49-F238E27FC236}">
                  <a16:creationId xmlns:a16="http://schemas.microsoft.com/office/drawing/2014/main" id="{019A46A8-BF69-C3DB-9D3C-1BA6F9281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70" name="Google Shape;35699;p57">
              <a:extLst>
                <a:ext uri="{FF2B5EF4-FFF2-40B4-BE49-F238E27FC236}">
                  <a16:creationId xmlns:a16="http://schemas.microsoft.com/office/drawing/2014/main" id="{2002775A-0BE6-DA56-BC29-1DFE0AE4E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71" name="Google Shape;35700;p57">
              <a:extLst>
                <a:ext uri="{FF2B5EF4-FFF2-40B4-BE49-F238E27FC236}">
                  <a16:creationId xmlns:a16="http://schemas.microsoft.com/office/drawing/2014/main" id="{3F248139-299E-9B7E-EFC7-BF87F0730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72" name="Google Shape;35701;p57">
              <a:extLst>
                <a:ext uri="{FF2B5EF4-FFF2-40B4-BE49-F238E27FC236}">
                  <a16:creationId xmlns:a16="http://schemas.microsoft.com/office/drawing/2014/main" id="{58E56BDD-1785-D873-E7C3-3E8A6BB63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73" name="Google Shape;35702;p57">
              <a:extLst>
                <a:ext uri="{FF2B5EF4-FFF2-40B4-BE49-F238E27FC236}">
                  <a16:creationId xmlns:a16="http://schemas.microsoft.com/office/drawing/2014/main" id="{758A757F-E79D-333D-64B8-161617C5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74" name="Google Shape;35703;p57">
              <a:extLst>
                <a:ext uri="{FF2B5EF4-FFF2-40B4-BE49-F238E27FC236}">
                  <a16:creationId xmlns:a16="http://schemas.microsoft.com/office/drawing/2014/main" id="{8D0A82C4-CE48-B14A-683C-B1623B378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75" name="Google Shape;35704;p57">
              <a:extLst>
                <a:ext uri="{FF2B5EF4-FFF2-40B4-BE49-F238E27FC236}">
                  <a16:creationId xmlns:a16="http://schemas.microsoft.com/office/drawing/2014/main" id="{CF0BFA99-332D-E3D8-EE2C-6A6ACD298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76" name="Google Shape;35705;p57">
              <a:extLst>
                <a:ext uri="{FF2B5EF4-FFF2-40B4-BE49-F238E27FC236}">
                  <a16:creationId xmlns:a16="http://schemas.microsoft.com/office/drawing/2014/main" id="{3CD7C742-95E5-C778-166B-3A2EC9E37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77" name="Google Shape;35706;p57">
              <a:extLst>
                <a:ext uri="{FF2B5EF4-FFF2-40B4-BE49-F238E27FC236}">
                  <a16:creationId xmlns:a16="http://schemas.microsoft.com/office/drawing/2014/main" id="{AB0B71C3-5BD5-FCD2-B2C8-7CDBC55E2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78" name="Google Shape;35707;p57">
              <a:extLst>
                <a:ext uri="{FF2B5EF4-FFF2-40B4-BE49-F238E27FC236}">
                  <a16:creationId xmlns:a16="http://schemas.microsoft.com/office/drawing/2014/main" id="{028DA29A-8147-DAE0-080F-B85BD67CD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79" name="Google Shape;35708;p57">
              <a:extLst>
                <a:ext uri="{FF2B5EF4-FFF2-40B4-BE49-F238E27FC236}">
                  <a16:creationId xmlns:a16="http://schemas.microsoft.com/office/drawing/2014/main" id="{0C1FBA29-34E0-3CC6-9F91-16C4EE936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80" name="Google Shape;35709;p57">
              <a:extLst>
                <a:ext uri="{FF2B5EF4-FFF2-40B4-BE49-F238E27FC236}">
                  <a16:creationId xmlns:a16="http://schemas.microsoft.com/office/drawing/2014/main" id="{426F30D5-EF2C-F375-287D-459220A3E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81" name="Google Shape;35710;p57">
              <a:extLst>
                <a:ext uri="{FF2B5EF4-FFF2-40B4-BE49-F238E27FC236}">
                  <a16:creationId xmlns:a16="http://schemas.microsoft.com/office/drawing/2014/main" id="{1BFFBF4A-91DB-BA3A-404F-8477AC43E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82" name="Google Shape;35711;p57">
              <a:extLst>
                <a:ext uri="{FF2B5EF4-FFF2-40B4-BE49-F238E27FC236}">
                  <a16:creationId xmlns:a16="http://schemas.microsoft.com/office/drawing/2014/main" id="{6AD4880E-160C-D9D1-9C19-C1C4B63B1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83" name="Google Shape;35712;p57">
              <a:extLst>
                <a:ext uri="{FF2B5EF4-FFF2-40B4-BE49-F238E27FC236}">
                  <a16:creationId xmlns:a16="http://schemas.microsoft.com/office/drawing/2014/main" id="{86A8525A-8A95-52BF-7C03-7A544159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84" name="Google Shape;35713;p57">
              <a:extLst>
                <a:ext uri="{FF2B5EF4-FFF2-40B4-BE49-F238E27FC236}">
                  <a16:creationId xmlns:a16="http://schemas.microsoft.com/office/drawing/2014/main" id="{E0E25B93-6855-5C3A-95D4-5D9BE69D7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85" name="Google Shape;35714;p57">
              <a:extLst>
                <a:ext uri="{FF2B5EF4-FFF2-40B4-BE49-F238E27FC236}">
                  <a16:creationId xmlns:a16="http://schemas.microsoft.com/office/drawing/2014/main" id="{EB4A5C8E-6DFC-C07E-3F36-F55178B87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86" name="Google Shape;35715;p57">
              <a:extLst>
                <a:ext uri="{FF2B5EF4-FFF2-40B4-BE49-F238E27FC236}">
                  <a16:creationId xmlns:a16="http://schemas.microsoft.com/office/drawing/2014/main" id="{455C3D72-ABF1-F25A-E536-0488EFA70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87" name="Google Shape;35716;p57">
              <a:extLst>
                <a:ext uri="{FF2B5EF4-FFF2-40B4-BE49-F238E27FC236}">
                  <a16:creationId xmlns:a16="http://schemas.microsoft.com/office/drawing/2014/main" id="{539253E3-3861-42D9-927A-D4C73F973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88" name="Google Shape;35717;p57">
              <a:extLst>
                <a:ext uri="{FF2B5EF4-FFF2-40B4-BE49-F238E27FC236}">
                  <a16:creationId xmlns:a16="http://schemas.microsoft.com/office/drawing/2014/main" id="{98276CC7-7404-C888-2CDE-FFB466FE6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89" name="Google Shape;35718;p57">
              <a:extLst>
                <a:ext uri="{FF2B5EF4-FFF2-40B4-BE49-F238E27FC236}">
                  <a16:creationId xmlns:a16="http://schemas.microsoft.com/office/drawing/2014/main" id="{D4C07F12-59EC-83AA-B22A-FA6FEA033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90" name="Google Shape;35719;p57">
              <a:extLst>
                <a:ext uri="{FF2B5EF4-FFF2-40B4-BE49-F238E27FC236}">
                  <a16:creationId xmlns:a16="http://schemas.microsoft.com/office/drawing/2014/main" id="{53A98B6F-F045-6485-8E53-6D20187E5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91" name="Google Shape;35720;p57">
              <a:extLst>
                <a:ext uri="{FF2B5EF4-FFF2-40B4-BE49-F238E27FC236}">
                  <a16:creationId xmlns:a16="http://schemas.microsoft.com/office/drawing/2014/main" id="{7CD9EA53-DCA3-756A-63FD-CF1C713FC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92" name="Google Shape;35721;p57">
              <a:extLst>
                <a:ext uri="{FF2B5EF4-FFF2-40B4-BE49-F238E27FC236}">
                  <a16:creationId xmlns:a16="http://schemas.microsoft.com/office/drawing/2014/main" id="{B5967111-E12F-226B-0DA6-E183C90CF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93" name="Google Shape;35722;p57">
              <a:extLst>
                <a:ext uri="{FF2B5EF4-FFF2-40B4-BE49-F238E27FC236}">
                  <a16:creationId xmlns:a16="http://schemas.microsoft.com/office/drawing/2014/main" id="{BAA262BE-7BBB-6B3F-6717-B9BA8D3C6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94" name="Google Shape;35723;p57">
              <a:extLst>
                <a:ext uri="{FF2B5EF4-FFF2-40B4-BE49-F238E27FC236}">
                  <a16:creationId xmlns:a16="http://schemas.microsoft.com/office/drawing/2014/main" id="{A5AC1161-4172-BC05-DA30-0DBC0C5B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95" name="Google Shape;35724;p57">
              <a:extLst>
                <a:ext uri="{FF2B5EF4-FFF2-40B4-BE49-F238E27FC236}">
                  <a16:creationId xmlns:a16="http://schemas.microsoft.com/office/drawing/2014/main" id="{E99FE4A0-E9A0-A51C-2F3E-715FF5E8A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96" name="Google Shape;35725;p57">
              <a:extLst>
                <a:ext uri="{FF2B5EF4-FFF2-40B4-BE49-F238E27FC236}">
                  <a16:creationId xmlns:a16="http://schemas.microsoft.com/office/drawing/2014/main" id="{F629EA34-31BD-C529-F547-5544D1DCE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97" name="Google Shape;35726;p57">
              <a:extLst>
                <a:ext uri="{FF2B5EF4-FFF2-40B4-BE49-F238E27FC236}">
                  <a16:creationId xmlns:a16="http://schemas.microsoft.com/office/drawing/2014/main" id="{0739804E-635B-DC1A-FC1D-588AAAAF5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98" name="Google Shape;35727;p57">
              <a:extLst>
                <a:ext uri="{FF2B5EF4-FFF2-40B4-BE49-F238E27FC236}">
                  <a16:creationId xmlns:a16="http://schemas.microsoft.com/office/drawing/2014/main" id="{50150DFA-4CBA-CB72-B692-E29D93622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99" name="Google Shape;35728;p57">
              <a:extLst>
                <a:ext uri="{FF2B5EF4-FFF2-40B4-BE49-F238E27FC236}">
                  <a16:creationId xmlns:a16="http://schemas.microsoft.com/office/drawing/2014/main" id="{F242D93B-6AF8-67CB-8BB7-C6D88FEB6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00" name="Google Shape;35729;p57">
              <a:extLst>
                <a:ext uri="{FF2B5EF4-FFF2-40B4-BE49-F238E27FC236}">
                  <a16:creationId xmlns:a16="http://schemas.microsoft.com/office/drawing/2014/main" id="{8BA32D6B-09FA-4E67-90AF-E6FE911B8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01" name="Google Shape;35730;p57">
              <a:extLst>
                <a:ext uri="{FF2B5EF4-FFF2-40B4-BE49-F238E27FC236}">
                  <a16:creationId xmlns:a16="http://schemas.microsoft.com/office/drawing/2014/main" id="{8064E71A-A198-A638-00CA-55953E5E7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02" name="Google Shape;35731;p57">
              <a:extLst>
                <a:ext uri="{FF2B5EF4-FFF2-40B4-BE49-F238E27FC236}">
                  <a16:creationId xmlns:a16="http://schemas.microsoft.com/office/drawing/2014/main" id="{B2184ED0-8248-0C26-BE06-7903FF165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03" name="Google Shape;35732;p57">
              <a:extLst>
                <a:ext uri="{FF2B5EF4-FFF2-40B4-BE49-F238E27FC236}">
                  <a16:creationId xmlns:a16="http://schemas.microsoft.com/office/drawing/2014/main" id="{5811630E-A802-D033-C804-92564DD4A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04" name="Google Shape;35733;p57">
              <a:extLst>
                <a:ext uri="{FF2B5EF4-FFF2-40B4-BE49-F238E27FC236}">
                  <a16:creationId xmlns:a16="http://schemas.microsoft.com/office/drawing/2014/main" id="{A93E27B0-FEB7-DDA6-7D72-D1E8EA56A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05" name="Google Shape;35734;p57">
              <a:extLst>
                <a:ext uri="{FF2B5EF4-FFF2-40B4-BE49-F238E27FC236}">
                  <a16:creationId xmlns:a16="http://schemas.microsoft.com/office/drawing/2014/main" id="{1F703582-A4C4-5D3A-CE52-A918A8110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06" name="Google Shape;35735;p57">
              <a:extLst>
                <a:ext uri="{FF2B5EF4-FFF2-40B4-BE49-F238E27FC236}">
                  <a16:creationId xmlns:a16="http://schemas.microsoft.com/office/drawing/2014/main" id="{345AE784-1AE1-2B8A-AF3B-DBF0430DD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07" name="Google Shape;35736;p57">
              <a:extLst>
                <a:ext uri="{FF2B5EF4-FFF2-40B4-BE49-F238E27FC236}">
                  <a16:creationId xmlns:a16="http://schemas.microsoft.com/office/drawing/2014/main" id="{2A73FBC0-975D-D956-32F9-C27DFA474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08" name="Google Shape;35737;p57">
              <a:extLst>
                <a:ext uri="{FF2B5EF4-FFF2-40B4-BE49-F238E27FC236}">
                  <a16:creationId xmlns:a16="http://schemas.microsoft.com/office/drawing/2014/main" id="{B0BA064D-FFBE-5B38-995B-72CE9612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09" name="Google Shape;35738;p57">
              <a:extLst>
                <a:ext uri="{FF2B5EF4-FFF2-40B4-BE49-F238E27FC236}">
                  <a16:creationId xmlns:a16="http://schemas.microsoft.com/office/drawing/2014/main" id="{DCAC62E4-773E-9E9B-FEC2-823CC6889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10" name="Google Shape;35739;p57">
              <a:extLst>
                <a:ext uri="{FF2B5EF4-FFF2-40B4-BE49-F238E27FC236}">
                  <a16:creationId xmlns:a16="http://schemas.microsoft.com/office/drawing/2014/main" id="{DFF000C4-A7F5-FD1C-FDAD-4CFAB7B92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11" name="Google Shape;35740;p57">
              <a:extLst>
                <a:ext uri="{FF2B5EF4-FFF2-40B4-BE49-F238E27FC236}">
                  <a16:creationId xmlns:a16="http://schemas.microsoft.com/office/drawing/2014/main" id="{945AB54C-306A-2439-26C7-141658DD7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12" name="Google Shape;35741;p57">
              <a:extLst>
                <a:ext uri="{FF2B5EF4-FFF2-40B4-BE49-F238E27FC236}">
                  <a16:creationId xmlns:a16="http://schemas.microsoft.com/office/drawing/2014/main" id="{17046427-627A-EF82-2972-03C217607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13" name="Google Shape;35742;p57">
              <a:extLst>
                <a:ext uri="{FF2B5EF4-FFF2-40B4-BE49-F238E27FC236}">
                  <a16:creationId xmlns:a16="http://schemas.microsoft.com/office/drawing/2014/main" id="{0BCA16DC-ED48-B9F5-A7E6-1A2363D70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14" name="Google Shape;35743;p57">
              <a:extLst>
                <a:ext uri="{FF2B5EF4-FFF2-40B4-BE49-F238E27FC236}">
                  <a16:creationId xmlns:a16="http://schemas.microsoft.com/office/drawing/2014/main" id="{A5C0D1A3-1D93-E25E-9268-4654B18B1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15" name="Google Shape;35744;p57">
              <a:extLst>
                <a:ext uri="{FF2B5EF4-FFF2-40B4-BE49-F238E27FC236}">
                  <a16:creationId xmlns:a16="http://schemas.microsoft.com/office/drawing/2014/main" id="{9B29F270-B0BC-F47D-2F63-3B63EBD0B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16" name="Google Shape;35745;p57">
              <a:extLst>
                <a:ext uri="{FF2B5EF4-FFF2-40B4-BE49-F238E27FC236}">
                  <a16:creationId xmlns:a16="http://schemas.microsoft.com/office/drawing/2014/main" id="{BA957A88-116B-2622-D1F5-F43FE0655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17" name="Google Shape;35746;p57">
              <a:extLst>
                <a:ext uri="{FF2B5EF4-FFF2-40B4-BE49-F238E27FC236}">
                  <a16:creationId xmlns:a16="http://schemas.microsoft.com/office/drawing/2014/main" id="{026FBF19-89F7-E627-4B44-7C39FBCB9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18" name="Google Shape;35747;p57">
              <a:extLst>
                <a:ext uri="{FF2B5EF4-FFF2-40B4-BE49-F238E27FC236}">
                  <a16:creationId xmlns:a16="http://schemas.microsoft.com/office/drawing/2014/main" id="{35238039-3EA0-1610-7CBE-96AC50529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19" name="Google Shape;35748;p57">
              <a:extLst>
                <a:ext uri="{FF2B5EF4-FFF2-40B4-BE49-F238E27FC236}">
                  <a16:creationId xmlns:a16="http://schemas.microsoft.com/office/drawing/2014/main" id="{E90C3784-0169-84FA-7BA2-1D42D7F65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20" name="Google Shape;35749;p57">
              <a:extLst>
                <a:ext uri="{FF2B5EF4-FFF2-40B4-BE49-F238E27FC236}">
                  <a16:creationId xmlns:a16="http://schemas.microsoft.com/office/drawing/2014/main" id="{AC369CD3-3553-EDE0-E1C7-E9BC5E3DC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21" name="Google Shape;35750;p57">
              <a:extLst>
                <a:ext uri="{FF2B5EF4-FFF2-40B4-BE49-F238E27FC236}">
                  <a16:creationId xmlns:a16="http://schemas.microsoft.com/office/drawing/2014/main" id="{9F923828-83DE-D071-6DC4-8BE761B74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22" name="Google Shape;35751;p57">
              <a:extLst>
                <a:ext uri="{FF2B5EF4-FFF2-40B4-BE49-F238E27FC236}">
                  <a16:creationId xmlns:a16="http://schemas.microsoft.com/office/drawing/2014/main" id="{8E68D6D3-5352-1160-D960-01ACBA0EA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23" name="Google Shape;35752;p57">
              <a:extLst>
                <a:ext uri="{FF2B5EF4-FFF2-40B4-BE49-F238E27FC236}">
                  <a16:creationId xmlns:a16="http://schemas.microsoft.com/office/drawing/2014/main" id="{3B66A977-0725-77A3-C97A-832954971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24" name="Google Shape;35753;p57">
              <a:extLst>
                <a:ext uri="{FF2B5EF4-FFF2-40B4-BE49-F238E27FC236}">
                  <a16:creationId xmlns:a16="http://schemas.microsoft.com/office/drawing/2014/main" id="{04A24342-0B4A-3DCC-49FA-8BDC274E2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25" name="Google Shape;35754;p57">
              <a:extLst>
                <a:ext uri="{FF2B5EF4-FFF2-40B4-BE49-F238E27FC236}">
                  <a16:creationId xmlns:a16="http://schemas.microsoft.com/office/drawing/2014/main" id="{E12930E9-CFC7-AF41-407B-BB8708AB8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26" name="Google Shape;35755;p57">
              <a:extLst>
                <a:ext uri="{FF2B5EF4-FFF2-40B4-BE49-F238E27FC236}">
                  <a16:creationId xmlns:a16="http://schemas.microsoft.com/office/drawing/2014/main" id="{E590037A-8928-C02B-D6B8-5B5035ED7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27" name="Google Shape;35756;p57">
              <a:extLst>
                <a:ext uri="{FF2B5EF4-FFF2-40B4-BE49-F238E27FC236}">
                  <a16:creationId xmlns:a16="http://schemas.microsoft.com/office/drawing/2014/main" id="{D77C3EB0-5CD9-8596-0C23-2B0F532D0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28" name="Google Shape;35757;p57">
              <a:extLst>
                <a:ext uri="{FF2B5EF4-FFF2-40B4-BE49-F238E27FC236}">
                  <a16:creationId xmlns:a16="http://schemas.microsoft.com/office/drawing/2014/main" id="{E6F91A4B-E19D-6DDA-7687-D7BDE0EC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29" name="Google Shape;35758;p57">
              <a:extLst>
                <a:ext uri="{FF2B5EF4-FFF2-40B4-BE49-F238E27FC236}">
                  <a16:creationId xmlns:a16="http://schemas.microsoft.com/office/drawing/2014/main" id="{8E8570B8-F78A-1AFF-03DC-BD1D7B435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30" name="Google Shape;35759;p57">
              <a:extLst>
                <a:ext uri="{FF2B5EF4-FFF2-40B4-BE49-F238E27FC236}">
                  <a16:creationId xmlns:a16="http://schemas.microsoft.com/office/drawing/2014/main" id="{3422BCF7-4764-DD15-5AEE-FE707A2FB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31" name="Google Shape;35760;p57">
              <a:extLst>
                <a:ext uri="{FF2B5EF4-FFF2-40B4-BE49-F238E27FC236}">
                  <a16:creationId xmlns:a16="http://schemas.microsoft.com/office/drawing/2014/main" id="{D8E7452D-DF08-AED4-B884-A63DCBC17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32" name="Google Shape;35761;p57">
              <a:extLst>
                <a:ext uri="{FF2B5EF4-FFF2-40B4-BE49-F238E27FC236}">
                  <a16:creationId xmlns:a16="http://schemas.microsoft.com/office/drawing/2014/main" id="{37F5E169-6CDC-C186-31CF-10CFC6511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33" name="Google Shape;35762;p57">
              <a:extLst>
                <a:ext uri="{FF2B5EF4-FFF2-40B4-BE49-F238E27FC236}">
                  <a16:creationId xmlns:a16="http://schemas.microsoft.com/office/drawing/2014/main" id="{5C763F30-9A33-19B4-46F6-DE8731C17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34" name="Google Shape;35763;p57">
              <a:extLst>
                <a:ext uri="{FF2B5EF4-FFF2-40B4-BE49-F238E27FC236}">
                  <a16:creationId xmlns:a16="http://schemas.microsoft.com/office/drawing/2014/main" id="{7CCB8054-2B9A-1FBC-BC92-2FD9BBAA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35" name="Google Shape;35764;p57">
              <a:extLst>
                <a:ext uri="{FF2B5EF4-FFF2-40B4-BE49-F238E27FC236}">
                  <a16:creationId xmlns:a16="http://schemas.microsoft.com/office/drawing/2014/main" id="{5A615E7F-56AB-8C8C-08EA-3A25001E5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36" name="Google Shape;35765;p57">
              <a:extLst>
                <a:ext uri="{FF2B5EF4-FFF2-40B4-BE49-F238E27FC236}">
                  <a16:creationId xmlns:a16="http://schemas.microsoft.com/office/drawing/2014/main" id="{253C6331-07EB-ACF0-FD12-B349B2293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37" name="Google Shape;35766;p57">
              <a:extLst>
                <a:ext uri="{FF2B5EF4-FFF2-40B4-BE49-F238E27FC236}">
                  <a16:creationId xmlns:a16="http://schemas.microsoft.com/office/drawing/2014/main" id="{66865ED9-06FF-37E8-6E28-2EC609802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38" name="Google Shape;35767;p57">
              <a:extLst>
                <a:ext uri="{FF2B5EF4-FFF2-40B4-BE49-F238E27FC236}">
                  <a16:creationId xmlns:a16="http://schemas.microsoft.com/office/drawing/2014/main" id="{5F132260-F05C-59C3-D922-4536D2981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39" name="Google Shape;35768;p57">
              <a:extLst>
                <a:ext uri="{FF2B5EF4-FFF2-40B4-BE49-F238E27FC236}">
                  <a16:creationId xmlns:a16="http://schemas.microsoft.com/office/drawing/2014/main" id="{6EC9756F-8E58-4373-0097-5576043F3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40" name="Google Shape;35769;p57">
              <a:extLst>
                <a:ext uri="{FF2B5EF4-FFF2-40B4-BE49-F238E27FC236}">
                  <a16:creationId xmlns:a16="http://schemas.microsoft.com/office/drawing/2014/main" id="{914A4492-C1CD-3005-140E-58E69E70C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41" name="Google Shape;35770;p57">
              <a:extLst>
                <a:ext uri="{FF2B5EF4-FFF2-40B4-BE49-F238E27FC236}">
                  <a16:creationId xmlns:a16="http://schemas.microsoft.com/office/drawing/2014/main" id="{28017E3F-688B-678F-4DEF-EE8B11E9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42" name="Google Shape;35771;p57">
              <a:extLst>
                <a:ext uri="{FF2B5EF4-FFF2-40B4-BE49-F238E27FC236}">
                  <a16:creationId xmlns:a16="http://schemas.microsoft.com/office/drawing/2014/main" id="{DDB35EDD-0E15-4FCB-1113-D73031D5D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43" name="Google Shape;35772;p57">
              <a:extLst>
                <a:ext uri="{FF2B5EF4-FFF2-40B4-BE49-F238E27FC236}">
                  <a16:creationId xmlns:a16="http://schemas.microsoft.com/office/drawing/2014/main" id="{813FD9C4-1AE7-6208-B5EC-78E50E6D8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44" name="Google Shape;35773;p57">
              <a:extLst>
                <a:ext uri="{FF2B5EF4-FFF2-40B4-BE49-F238E27FC236}">
                  <a16:creationId xmlns:a16="http://schemas.microsoft.com/office/drawing/2014/main" id="{6AC39D0D-ED72-5632-F0EA-ED34F9B3E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45" name="Google Shape;35774;p57">
              <a:extLst>
                <a:ext uri="{FF2B5EF4-FFF2-40B4-BE49-F238E27FC236}">
                  <a16:creationId xmlns:a16="http://schemas.microsoft.com/office/drawing/2014/main" id="{0104517D-58D4-E047-6B49-40A9DADCE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46" name="Google Shape;35775;p57">
              <a:extLst>
                <a:ext uri="{FF2B5EF4-FFF2-40B4-BE49-F238E27FC236}">
                  <a16:creationId xmlns:a16="http://schemas.microsoft.com/office/drawing/2014/main" id="{2FE9A5E1-5147-802F-D843-BBF04B2DB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47" name="Google Shape;35776;p57">
              <a:extLst>
                <a:ext uri="{FF2B5EF4-FFF2-40B4-BE49-F238E27FC236}">
                  <a16:creationId xmlns:a16="http://schemas.microsoft.com/office/drawing/2014/main" id="{0C8AD7E9-FAB9-DDE5-637C-D7662F3B1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48" name="Google Shape;35777;p57">
              <a:extLst>
                <a:ext uri="{FF2B5EF4-FFF2-40B4-BE49-F238E27FC236}">
                  <a16:creationId xmlns:a16="http://schemas.microsoft.com/office/drawing/2014/main" id="{69B31186-002B-FDBF-2974-D722FECF5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49" name="Google Shape;35778;p57">
              <a:extLst>
                <a:ext uri="{FF2B5EF4-FFF2-40B4-BE49-F238E27FC236}">
                  <a16:creationId xmlns:a16="http://schemas.microsoft.com/office/drawing/2014/main" id="{7545D404-5532-017D-A5DC-182174029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50" name="Google Shape;35779;p57">
              <a:extLst>
                <a:ext uri="{FF2B5EF4-FFF2-40B4-BE49-F238E27FC236}">
                  <a16:creationId xmlns:a16="http://schemas.microsoft.com/office/drawing/2014/main" id="{7E370EB7-BD22-CC8B-0923-9661487F9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51" name="Google Shape;35780;p57">
              <a:extLst>
                <a:ext uri="{FF2B5EF4-FFF2-40B4-BE49-F238E27FC236}">
                  <a16:creationId xmlns:a16="http://schemas.microsoft.com/office/drawing/2014/main" id="{9D22A761-59BD-AC2C-B5DF-E41258522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52" name="Google Shape;35781;p57">
              <a:extLst>
                <a:ext uri="{FF2B5EF4-FFF2-40B4-BE49-F238E27FC236}">
                  <a16:creationId xmlns:a16="http://schemas.microsoft.com/office/drawing/2014/main" id="{260D5824-CD14-E19B-176B-BD2528531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53" name="Google Shape;35782;p57">
              <a:extLst>
                <a:ext uri="{FF2B5EF4-FFF2-40B4-BE49-F238E27FC236}">
                  <a16:creationId xmlns:a16="http://schemas.microsoft.com/office/drawing/2014/main" id="{FCC34717-C762-C73F-23A3-2E1F8FCBA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54" name="Google Shape;35783;p57">
              <a:extLst>
                <a:ext uri="{FF2B5EF4-FFF2-40B4-BE49-F238E27FC236}">
                  <a16:creationId xmlns:a16="http://schemas.microsoft.com/office/drawing/2014/main" id="{86755C94-8693-40C5-E345-12D9DA39B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55" name="Google Shape;35784;p57">
              <a:extLst>
                <a:ext uri="{FF2B5EF4-FFF2-40B4-BE49-F238E27FC236}">
                  <a16:creationId xmlns:a16="http://schemas.microsoft.com/office/drawing/2014/main" id="{7CFD6D88-E5AD-A79F-440B-125CC922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56" name="Google Shape;35785;p57">
              <a:extLst>
                <a:ext uri="{FF2B5EF4-FFF2-40B4-BE49-F238E27FC236}">
                  <a16:creationId xmlns:a16="http://schemas.microsoft.com/office/drawing/2014/main" id="{587E853C-6102-3DCD-F99F-645893523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57" name="Google Shape;35786;p57">
              <a:extLst>
                <a:ext uri="{FF2B5EF4-FFF2-40B4-BE49-F238E27FC236}">
                  <a16:creationId xmlns:a16="http://schemas.microsoft.com/office/drawing/2014/main" id="{9BBB1A99-449E-08EA-F065-B12DFB2A2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58" name="Google Shape;35787;p57">
              <a:extLst>
                <a:ext uri="{FF2B5EF4-FFF2-40B4-BE49-F238E27FC236}">
                  <a16:creationId xmlns:a16="http://schemas.microsoft.com/office/drawing/2014/main" id="{41E24FBA-83BC-4F30-A8C7-722D797FA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59" name="Google Shape;35788;p57">
              <a:extLst>
                <a:ext uri="{FF2B5EF4-FFF2-40B4-BE49-F238E27FC236}">
                  <a16:creationId xmlns:a16="http://schemas.microsoft.com/office/drawing/2014/main" id="{EDC17F5E-B389-357E-F1C3-707526A57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60" name="Google Shape;35789;p57">
              <a:extLst>
                <a:ext uri="{FF2B5EF4-FFF2-40B4-BE49-F238E27FC236}">
                  <a16:creationId xmlns:a16="http://schemas.microsoft.com/office/drawing/2014/main" id="{43AB4D02-507B-2CD3-E212-090CBAF67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61" name="Google Shape;35790;p57">
              <a:extLst>
                <a:ext uri="{FF2B5EF4-FFF2-40B4-BE49-F238E27FC236}">
                  <a16:creationId xmlns:a16="http://schemas.microsoft.com/office/drawing/2014/main" id="{87AC48E3-4594-9E6A-6DC5-D7F2084B3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62" name="Google Shape;35791;p57">
              <a:extLst>
                <a:ext uri="{FF2B5EF4-FFF2-40B4-BE49-F238E27FC236}">
                  <a16:creationId xmlns:a16="http://schemas.microsoft.com/office/drawing/2014/main" id="{0098A773-168A-0FDA-CE4D-C0DDEE66E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63" name="Google Shape;35792;p57">
              <a:extLst>
                <a:ext uri="{FF2B5EF4-FFF2-40B4-BE49-F238E27FC236}">
                  <a16:creationId xmlns:a16="http://schemas.microsoft.com/office/drawing/2014/main" id="{6675D87A-56E6-CE5F-0103-5BEF91DE6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64" name="Google Shape;35793;p57">
              <a:extLst>
                <a:ext uri="{FF2B5EF4-FFF2-40B4-BE49-F238E27FC236}">
                  <a16:creationId xmlns:a16="http://schemas.microsoft.com/office/drawing/2014/main" id="{BDB0DF1F-8F7B-8BE4-2D23-6C76DA824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65" name="Google Shape;35794;p57">
              <a:extLst>
                <a:ext uri="{FF2B5EF4-FFF2-40B4-BE49-F238E27FC236}">
                  <a16:creationId xmlns:a16="http://schemas.microsoft.com/office/drawing/2014/main" id="{2FAA220A-32BE-ECD4-3AEB-8C4E7E457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66" name="Google Shape;35795;p57">
              <a:extLst>
                <a:ext uri="{FF2B5EF4-FFF2-40B4-BE49-F238E27FC236}">
                  <a16:creationId xmlns:a16="http://schemas.microsoft.com/office/drawing/2014/main" id="{0593325C-C867-E51E-CC0B-B93E431CE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67" name="Google Shape;35796;p57">
              <a:extLst>
                <a:ext uri="{FF2B5EF4-FFF2-40B4-BE49-F238E27FC236}">
                  <a16:creationId xmlns:a16="http://schemas.microsoft.com/office/drawing/2014/main" id="{1A848E69-9F0F-41A5-7F30-861B52ABD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68" name="Google Shape;35797;p57">
              <a:extLst>
                <a:ext uri="{FF2B5EF4-FFF2-40B4-BE49-F238E27FC236}">
                  <a16:creationId xmlns:a16="http://schemas.microsoft.com/office/drawing/2014/main" id="{7D5E63D2-E065-E974-27E6-9ED4FB3D6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69" name="Google Shape;35798;p57">
              <a:extLst>
                <a:ext uri="{FF2B5EF4-FFF2-40B4-BE49-F238E27FC236}">
                  <a16:creationId xmlns:a16="http://schemas.microsoft.com/office/drawing/2014/main" id="{C7D2A896-010C-63CF-1966-9883EFEB2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70" name="Google Shape;35799;p57">
              <a:extLst>
                <a:ext uri="{FF2B5EF4-FFF2-40B4-BE49-F238E27FC236}">
                  <a16:creationId xmlns:a16="http://schemas.microsoft.com/office/drawing/2014/main" id="{B9C7374B-02B3-C350-7290-6ABAB9FC2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71" name="Google Shape;35800;p57">
              <a:extLst>
                <a:ext uri="{FF2B5EF4-FFF2-40B4-BE49-F238E27FC236}">
                  <a16:creationId xmlns:a16="http://schemas.microsoft.com/office/drawing/2014/main" id="{214D0369-A294-8909-3501-D280C8D51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72" name="Google Shape;35801;p57">
              <a:extLst>
                <a:ext uri="{FF2B5EF4-FFF2-40B4-BE49-F238E27FC236}">
                  <a16:creationId xmlns:a16="http://schemas.microsoft.com/office/drawing/2014/main" id="{6AFBFB1E-BDF0-1B33-F3A5-278C5ED7C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73" name="Google Shape;35802;p57">
              <a:extLst>
                <a:ext uri="{FF2B5EF4-FFF2-40B4-BE49-F238E27FC236}">
                  <a16:creationId xmlns:a16="http://schemas.microsoft.com/office/drawing/2014/main" id="{7941FB34-42DC-0BCC-870B-461F484F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74" name="Google Shape;35803;p57">
              <a:extLst>
                <a:ext uri="{FF2B5EF4-FFF2-40B4-BE49-F238E27FC236}">
                  <a16:creationId xmlns:a16="http://schemas.microsoft.com/office/drawing/2014/main" id="{E048498D-593C-C3D1-A8D2-2E08513C8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75" name="Google Shape;35804;p57">
              <a:extLst>
                <a:ext uri="{FF2B5EF4-FFF2-40B4-BE49-F238E27FC236}">
                  <a16:creationId xmlns:a16="http://schemas.microsoft.com/office/drawing/2014/main" id="{9E31234A-D2E7-1C06-9CB6-D6A1044CA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76" name="Google Shape;35805;p57">
              <a:extLst>
                <a:ext uri="{FF2B5EF4-FFF2-40B4-BE49-F238E27FC236}">
                  <a16:creationId xmlns:a16="http://schemas.microsoft.com/office/drawing/2014/main" id="{9FF5C7AA-DA19-C463-8F9D-6A2A2D5D2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77" name="Google Shape;35806;p57">
              <a:extLst>
                <a:ext uri="{FF2B5EF4-FFF2-40B4-BE49-F238E27FC236}">
                  <a16:creationId xmlns:a16="http://schemas.microsoft.com/office/drawing/2014/main" id="{E2C9DA9D-AA83-543A-8B82-7B8446CA3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78" name="Google Shape;35807;p57">
              <a:extLst>
                <a:ext uri="{FF2B5EF4-FFF2-40B4-BE49-F238E27FC236}">
                  <a16:creationId xmlns:a16="http://schemas.microsoft.com/office/drawing/2014/main" id="{4C5F7C93-6A2C-AF6D-FFCA-60B4BB29B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79" name="Google Shape;35808;p57">
              <a:extLst>
                <a:ext uri="{FF2B5EF4-FFF2-40B4-BE49-F238E27FC236}">
                  <a16:creationId xmlns:a16="http://schemas.microsoft.com/office/drawing/2014/main" id="{B938B9F7-0EB7-CD54-31B0-64D9E0D9C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80" name="Google Shape;35809;p57">
              <a:extLst>
                <a:ext uri="{FF2B5EF4-FFF2-40B4-BE49-F238E27FC236}">
                  <a16:creationId xmlns:a16="http://schemas.microsoft.com/office/drawing/2014/main" id="{CB902CE0-A607-BF59-1AB6-8B5564E8B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81" name="Google Shape;35810;p57">
              <a:extLst>
                <a:ext uri="{FF2B5EF4-FFF2-40B4-BE49-F238E27FC236}">
                  <a16:creationId xmlns:a16="http://schemas.microsoft.com/office/drawing/2014/main" id="{706BE7E5-426D-786D-D3C5-7BC8D6FFA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82" name="Google Shape;35811;p57">
              <a:extLst>
                <a:ext uri="{FF2B5EF4-FFF2-40B4-BE49-F238E27FC236}">
                  <a16:creationId xmlns:a16="http://schemas.microsoft.com/office/drawing/2014/main" id="{71344112-AD2A-77A3-6BBD-ECDD2D53B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83" name="Google Shape;35812;p57">
              <a:extLst>
                <a:ext uri="{FF2B5EF4-FFF2-40B4-BE49-F238E27FC236}">
                  <a16:creationId xmlns:a16="http://schemas.microsoft.com/office/drawing/2014/main" id="{1CB7FF98-DE19-697A-97FE-8FBC41A5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84" name="Google Shape;35813;p57">
              <a:extLst>
                <a:ext uri="{FF2B5EF4-FFF2-40B4-BE49-F238E27FC236}">
                  <a16:creationId xmlns:a16="http://schemas.microsoft.com/office/drawing/2014/main" id="{9F707768-6E9D-0E15-37B2-44049965D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85" name="Google Shape;35814;p57">
              <a:extLst>
                <a:ext uri="{FF2B5EF4-FFF2-40B4-BE49-F238E27FC236}">
                  <a16:creationId xmlns:a16="http://schemas.microsoft.com/office/drawing/2014/main" id="{1CAFE772-7661-ABD0-700B-E22A09188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86" name="Google Shape;35815;p57">
              <a:extLst>
                <a:ext uri="{FF2B5EF4-FFF2-40B4-BE49-F238E27FC236}">
                  <a16:creationId xmlns:a16="http://schemas.microsoft.com/office/drawing/2014/main" id="{5982B137-0CAC-A0AD-0054-068A73792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87" name="Google Shape;35816;p57">
              <a:extLst>
                <a:ext uri="{FF2B5EF4-FFF2-40B4-BE49-F238E27FC236}">
                  <a16:creationId xmlns:a16="http://schemas.microsoft.com/office/drawing/2014/main" id="{D2D8695C-98D5-4D1F-1683-E72109A24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88" name="Google Shape;35817;p57">
              <a:extLst>
                <a:ext uri="{FF2B5EF4-FFF2-40B4-BE49-F238E27FC236}">
                  <a16:creationId xmlns:a16="http://schemas.microsoft.com/office/drawing/2014/main" id="{F141BE24-B89F-D1C4-84A6-D2F60C7AB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89" name="Google Shape;35818;p57">
              <a:extLst>
                <a:ext uri="{FF2B5EF4-FFF2-40B4-BE49-F238E27FC236}">
                  <a16:creationId xmlns:a16="http://schemas.microsoft.com/office/drawing/2014/main" id="{BF55C032-2DBC-75B7-D2C3-754382296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90" name="Google Shape;35819;p57">
              <a:extLst>
                <a:ext uri="{FF2B5EF4-FFF2-40B4-BE49-F238E27FC236}">
                  <a16:creationId xmlns:a16="http://schemas.microsoft.com/office/drawing/2014/main" id="{E3AE9C33-EA66-20D7-F845-62DF3E5FB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91" name="Google Shape;35820;p57">
              <a:extLst>
                <a:ext uri="{FF2B5EF4-FFF2-40B4-BE49-F238E27FC236}">
                  <a16:creationId xmlns:a16="http://schemas.microsoft.com/office/drawing/2014/main" id="{2CB07347-172A-B4C3-2219-0BD88861B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92" name="Google Shape;35821;p57">
              <a:extLst>
                <a:ext uri="{FF2B5EF4-FFF2-40B4-BE49-F238E27FC236}">
                  <a16:creationId xmlns:a16="http://schemas.microsoft.com/office/drawing/2014/main" id="{3CF3D695-9BC1-09A6-CD1A-00C471F80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93" name="Google Shape;35822;p57">
              <a:extLst>
                <a:ext uri="{FF2B5EF4-FFF2-40B4-BE49-F238E27FC236}">
                  <a16:creationId xmlns:a16="http://schemas.microsoft.com/office/drawing/2014/main" id="{498DBD85-343C-7AD6-B8BF-E6A6EC884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94" name="Google Shape;35823;p57">
              <a:extLst>
                <a:ext uri="{FF2B5EF4-FFF2-40B4-BE49-F238E27FC236}">
                  <a16:creationId xmlns:a16="http://schemas.microsoft.com/office/drawing/2014/main" id="{9631B610-1780-0F13-BC9D-9F061CA97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95" name="Google Shape;35824;p57">
              <a:extLst>
                <a:ext uri="{FF2B5EF4-FFF2-40B4-BE49-F238E27FC236}">
                  <a16:creationId xmlns:a16="http://schemas.microsoft.com/office/drawing/2014/main" id="{45C67C98-B788-7965-E5CE-2B5E67D59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96" name="Google Shape;35825;p57">
              <a:extLst>
                <a:ext uri="{FF2B5EF4-FFF2-40B4-BE49-F238E27FC236}">
                  <a16:creationId xmlns:a16="http://schemas.microsoft.com/office/drawing/2014/main" id="{8A261CDB-6793-4E54-1585-41782A6FA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97" name="Google Shape;35826;p57">
              <a:extLst>
                <a:ext uri="{FF2B5EF4-FFF2-40B4-BE49-F238E27FC236}">
                  <a16:creationId xmlns:a16="http://schemas.microsoft.com/office/drawing/2014/main" id="{8286C7A7-712F-EEF5-6AFB-F097C49FC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98" name="Google Shape;35827;p57">
              <a:extLst>
                <a:ext uri="{FF2B5EF4-FFF2-40B4-BE49-F238E27FC236}">
                  <a16:creationId xmlns:a16="http://schemas.microsoft.com/office/drawing/2014/main" id="{89567318-6083-211A-C967-4DD4CCAE8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499" name="Google Shape;35828;p57">
              <a:extLst>
                <a:ext uri="{FF2B5EF4-FFF2-40B4-BE49-F238E27FC236}">
                  <a16:creationId xmlns:a16="http://schemas.microsoft.com/office/drawing/2014/main" id="{B913EB23-7FFE-6A86-7FD1-6DFC15E3E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00" name="Google Shape;35829;p57">
              <a:extLst>
                <a:ext uri="{FF2B5EF4-FFF2-40B4-BE49-F238E27FC236}">
                  <a16:creationId xmlns:a16="http://schemas.microsoft.com/office/drawing/2014/main" id="{04FD9BD5-F0CF-068A-4664-8FFFA4F29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01" name="Google Shape;35830;p57">
              <a:extLst>
                <a:ext uri="{FF2B5EF4-FFF2-40B4-BE49-F238E27FC236}">
                  <a16:creationId xmlns:a16="http://schemas.microsoft.com/office/drawing/2014/main" id="{0AF079AB-71D8-5C53-E778-1D1CA5D6A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02" name="Google Shape;35831;p57">
              <a:extLst>
                <a:ext uri="{FF2B5EF4-FFF2-40B4-BE49-F238E27FC236}">
                  <a16:creationId xmlns:a16="http://schemas.microsoft.com/office/drawing/2014/main" id="{F51D1FEC-9161-EBC7-C851-D83EB66F3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03" name="Google Shape;35832;p57">
              <a:extLst>
                <a:ext uri="{FF2B5EF4-FFF2-40B4-BE49-F238E27FC236}">
                  <a16:creationId xmlns:a16="http://schemas.microsoft.com/office/drawing/2014/main" id="{49A4DDE6-1A91-0C8D-864B-55BFFAA68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04" name="Google Shape;35833;p57">
              <a:extLst>
                <a:ext uri="{FF2B5EF4-FFF2-40B4-BE49-F238E27FC236}">
                  <a16:creationId xmlns:a16="http://schemas.microsoft.com/office/drawing/2014/main" id="{FCD288CB-4737-1213-163E-00E4390E7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05" name="Google Shape;35834;p57">
              <a:extLst>
                <a:ext uri="{FF2B5EF4-FFF2-40B4-BE49-F238E27FC236}">
                  <a16:creationId xmlns:a16="http://schemas.microsoft.com/office/drawing/2014/main" id="{E4D52888-D86E-13C3-58D6-31900F0CF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06" name="Google Shape;35835;p57">
              <a:extLst>
                <a:ext uri="{FF2B5EF4-FFF2-40B4-BE49-F238E27FC236}">
                  <a16:creationId xmlns:a16="http://schemas.microsoft.com/office/drawing/2014/main" id="{4B15687B-06AA-8BC8-1FA4-DBE5A22C9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07" name="Google Shape;35836;p57">
              <a:extLst>
                <a:ext uri="{FF2B5EF4-FFF2-40B4-BE49-F238E27FC236}">
                  <a16:creationId xmlns:a16="http://schemas.microsoft.com/office/drawing/2014/main" id="{137D4709-B7FC-A05D-65C2-124469313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08" name="Google Shape;35837;p57">
              <a:extLst>
                <a:ext uri="{FF2B5EF4-FFF2-40B4-BE49-F238E27FC236}">
                  <a16:creationId xmlns:a16="http://schemas.microsoft.com/office/drawing/2014/main" id="{A8D2AFE3-91EA-05DE-9E8D-F8DDC34FA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09" name="Google Shape;35838;p57">
              <a:extLst>
                <a:ext uri="{FF2B5EF4-FFF2-40B4-BE49-F238E27FC236}">
                  <a16:creationId xmlns:a16="http://schemas.microsoft.com/office/drawing/2014/main" id="{CDF956FE-9739-52D7-03E2-D85AA728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10" name="Google Shape;35839;p57">
              <a:extLst>
                <a:ext uri="{FF2B5EF4-FFF2-40B4-BE49-F238E27FC236}">
                  <a16:creationId xmlns:a16="http://schemas.microsoft.com/office/drawing/2014/main" id="{9C6B60B2-5D9B-AF14-A898-78B473DE2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11" name="Google Shape;35840;p57">
              <a:extLst>
                <a:ext uri="{FF2B5EF4-FFF2-40B4-BE49-F238E27FC236}">
                  <a16:creationId xmlns:a16="http://schemas.microsoft.com/office/drawing/2014/main" id="{E9E8D18F-5D5C-FD32-FCC6-AE721709A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12" name="Google Shape;35841;p57">
              <a:extLst>
                <a:ext uri="{FF2B5EF4-FFF2-40B4-BE49-F238E27FC236}">
                  <a16:creationId xmlns:a16="http://schemas.microsoft.com/office/drawing/2014/main" id="{3A4C5E2C-B813-6EA7-0510-6E5059CE5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13" name="Google Shape;35842;p57">
              <a:extLst>
                <a:ext uri="{FF2B5EF4-FFF2-40B4-BE49-F238E27FC236}">
                  <a16:creationId xmlns:a16="http://schemas.microsoft.com/office/drawing/2014/main" id="{0CD978B4-5A46-3C74-2AC7-4E20E6216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14" name="Google Shape;35843;p57">
              <a:extLst>
                <a:ext uri="{FF2B5EF4-FFF2-40B4-BE49-F238E27FC236}">
                  <a16:creationId xmlns:a16="http://schemas.microsoft.com/office/drawing/2014/main" id="{3F901F07-B140-A15B-C548-816AC4056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15" name="Google Shape;35844;p57">
              <a:extLst>
                <a:ext uri="{FF2B5EF4-FFF2-40B4-BE49-F238E27FC236}">
                  <a16:creationId xmlns:a16="http://schemas.microsoft.com/office/drawing/2014/main" id="{AFC13EC7-99DA-D225-2A2F-DD893A774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16" name="Google Shape;35845;p57">
              <a:extLst>
                <a:ext uri="{FF2B5EF4-FFF2-40B4-BE49-F238E27FC236}">
                  <a16:creationId xmlns:a16="http://schemas.microsoft.com/office/drawing/2014/main" id="{3A229049-0251-B9C2-4706-58A1F912F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17" name="Google Shape;35846;p57">
              <a:extLst>
                <a:ext uri="{FF2B5EF4-FFF2-40B4-BE49-F238E27FC236}">
                  <a16:creationId xmlns:a16="http://schemas.microsoft.com/office/drawing/2014/main" id="{97C4FF5B-AEBC-091C-B235-B3AC5811B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18" name="Google Shape;35847;p57">
              <a:extLst>
                <a:ext uri="{FF2B5EF4-FFF2-40B4-BE49-F238E27FC236}">
                  <a16:creationId xmlns:a16="http://schemas.microsoft.com/office/drawing/2014/main" id="{091AED09-D66E-A882-DD7B-E38BC1327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19" name="Google Shape;35848;p57">
              <a:extLst>
                <a:ext uri="{FF2B5EF4-FFF2-40B4-BE49-F238E27FC236}">
                  <a16:creationId xmlns:a16="http://schemas.microsoft.com/office/drawing/2014/main" id="{EE86802B-9EA9-EC0B-5ABD-A4449378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20" name="Google Shape;35849;p57">
              <a:extLst>
                <a:ext uri="{FF2B5EF4-FFF2-40B4-BE49-F238E27FC236}">
                  <a16:creationId xmlns:a16="http://schemas.microsoft.com/office/drawing/2014/main" id="{65AAD965-4B3C-AA49-F410-07AADBFFF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21" name="Google Shape;35850;p57">
              <a:extLst>
                <a:ext uri="{FF2B5EF4-FFF2-40B4-BE49-F238E27FC236}">
                  <a16:creationId xmlns:a16="http://schemas.microsoft.com/office/drawing/2014/main" id="{56C080AA-5494-1394-7039-D82B70730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22" name="Google Shape;35851;p57">
              <a:extLst>
                <a:ext uri="{FF2B5EF4-FFF2-40B4-BE49-F238E27FC236}">
                  <a16:creationId xmlns:a16="http://schemas.microsoft.com/office/drawing/2014/main" id="{6928F4CF-C190-F5BA-163A-678D64DD4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23" name="Google Shape;35852;p57">
              <a:extLst>
                <a:ext uri="{FF2B5EF4-FFF2-40B4-BE49-F238E27FC236}">
                  <a16:creationId xmlns:a16="http://schemas.microsoft.com/office/drawing/2014/main" id="{C083D256-4671-3F33-8D95-25EA70ACE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24" name="Google Shape;35853;p57">
              <a:extLst>
                <a:ext uri="{FF2B5EF4-FFF2-40B4-BE49-F238E27FC236}">
                  <a16:creationId xmlns:a16="http://schemas.microsoft.com/office/drawing/2014/main" id="{BC379C0B-3055-19DB-74B3-068711C2A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25" name="Google Shape;35854;p57">
              <a:extLst>
                <a:ext uri="{FF2B5EF4-FFF2-40B4-BE49-F238E27FC236}">
                  <a16:creationId xmlns:a16="http://schemas.microsoft.com/office/drawing/2014/main" id="{73E6884B-B039-EF5C-9279-DE8E7288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26" name="Google Shape;35855;p57">
              <a:extLst>
                <a:ext uri="{FF2B5EF4-FFF2-40B4-BE49-F238E27FC236}">
                  <a16:creationId xmlns:a16="http://schemas.microsoft.com/office/drawing/2014/main" id="{CD20444E-465E-B981-F78E-8192C9FEA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27" name="Google Shape;35856;p57">
              <a:extLst>
                <a:ext uri="{FF2B5EF4-FFF2-40B4-BE49-F238E27FC236}">
                  <a16:creationId xmlns:a16="http://schemas.microsoft.com/office/drawing/2014/main" id="{2590C811-DBEB-E47D-8A29-FB4D2FED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28" name="Google Shape;35857;p57">
              <a:extLst>
                <a:ext uri="{FF2B5EF4-FFF2-40B4-BE49-F238E27FC236}">
                  <a16:creationId xmlns:a16="http://schemas.microsoft.com/office/drawing/2014/main" id="{37B252A8-F67D-EE54-AB41-ADEBAA198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29" name="Google Shape;35858;p57">
              <a:extLst>
                <a:ext uri="{FF2B5EF4-FFF2-40B4-BE49-F238E27FC236}">
                  <a16:creationId xmlns:a16="http://schemas.microsoft.com/office/drawing/2014/main" id="{77FE07C5-5951-D069-F001-A6B6AA79A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30" name="Google Shape;35859;p57">
              <a:extLst>
                <a:ext uri="{FF2B5EF4-FFF2-40B4-BE49-F238E27FC236}">
                  <a16:creationId xmlns:a16="http://schemas.microsoft.com/office/drawing/2014/main" id="{96596CC9-E8B9-44FB-08DB-61631BAE2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31" name="Google Shape;35860;p57">
              <a:extLst>
                <a:ext uri="{FF2B5EF4-FFF2-40B4-BE49-F238E27FC236}">
                  <a16:creationId xmlns:a16="http://schemas.microsoft.com/office/drawing/2014/main" id="{02D57C71-6CBF-170B-60DE-C32B6313D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32" name="Google Shape;35861;p57">
              <a:extLst>
                <a:ext uri="{FF2B5EF4-FFF2-40B4-BE49-F238E27FC236}">
                  <a16:creationId xmlns:a16="http://schemas.microsoft.com/office/drawing/2014/main" id="{71BD0B64-0352-4D36-D963-FFA81AAF2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33" name="Google Shape;35862;p57">
              <a:extLst>
                <a:ext uri="{FF2B5EF4-FFF2-40B4-BE49-F238E27FC236}">
                  <a16:creationId xmlns:a16="http://schemas.microsoft.com/office/drawing/2014/main" id="{3D6819F7-FD48-D218-C09F-DD65C6B25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34" name="Google Shape;35863;p57">
              <a:extLst>
                <a:ext uri="{FF2B5EF4-FFF2-40B4-BE49-F238E27FC236}">
                  <a16:creationId xmlns:a16="http://schemas.microsoft.com/office/drawing/2014/main" id="{FB35346D-F222-853B-B8E7-09B0E33D6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35" name="Google Shape;35864;p57">
              <a:extLst>
                <a:ext uri="{FF2B5EF4-FFF2-40B4-BE49-F238E27FC236}">
                  <a16:creationId xmlns:a16="http://schemas.microsoft.com/office/drawing/2014/main" id="{EDFB5718-476D-FC3F-21D3-AE56CD83C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36" name="Google Shape;35865;p57">
              <a:extLst>
                <a:ext uri="{FF2B5EF4-FFF2-40B4-BE49-F238E27FC236}">
                  <a16:creationId xmlns:a16="http://schemas.microsoft.com/office/drawing/2014/main" id="{4DBAA9F4-88EE-A838-E733-51F350F60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37" name="Google Shape;35866;p57">
              <a:extLst>
                <a:ext uri="{FF2B5EF4-FFF2-40B4-BE49-F238E27FC236}">
                  <a16:creationId xmlns:a16="http://schemas.microsoft.com/office/drawing/2014/main" id="{41E6525A-BE27-CEBA-A4BE-52960530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38" name="Google Shape;35867;p57">
              <a:extLst>
                <a:ext uri="{FF2B5EF4-FFF2-40B4-BE49-F238E27FC236}">
                  <a16:creationId xmlns:a16="http://schemas.microsoft.com/office/drawing/2014/main" id="{C0F94E5D-6A8A-2767-F1C5-D5087BBB9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39" name="Google Shape;35868;p57">
              <a:extLst>
                <a:ext uri="{FF2B5EF4-FFF2-40B4-BE49-F238E27FC236}">
                  <a16:creationId xmlns:a16="http://schemas.microsoft.com/office/drawing/2014/main" id="{92847763-BB10-35FD-4962-3019BF8D8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40" name="Google Shape;35869;p57">
              <a:extLst>
                <a:ext uri="{FF2B5EF4-FFF2-40B4-BE49-F238E27FC236}">
                  <a16:creationId xmlns:a16="http://schemas.microsoft.com/office/drawing/2014/main" id="{E1859D14-0499-A373-2D29-4E79FDA0A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41" name="Google Shape;35870;p57">
              <a:extLst>
                <a:ext uri="{FF2B5EF4-FFF2-40B4-BE49-F238E27FC236}">
                  <a16:creationId xmlns:a16="http://schemas.microsoft.com/office/drawing/2014/main" id="{56AA272A-4C43-21DD-AB3F-610945924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42" name="Google Shape;35871;p57">
              <a:extLst>
                <a:ext uri="{FF2B5EF4-FFF2-40B4-BE49-F238E27FC236}">
                  <a16:creationId xmlns:a16="http://schemas.microsoft.com/office/drawing/2014/main" id="{B944E9F6-F001-424B-33C1-C77FEE41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43" name="Google Shape;35872;p57">
              <a:extLst>
                <a:ext uri="{FF2B5EF4-FFF2-40B4-BE49-F238E27FC236}">
                  <a16:creationId xmlns:a16="http://schemas.microsoft.com/office/drawing/2014/main" id="{C09183ED-721D-1475-ADF1-09D58DC72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44" name="Google Shape;35873;p57">
              <a:extLst>
                <a:ext uri="{FF2B5EF4-FFF2-40B4-BE49-F238E27FC236}">
                  <a16:creationId xmlns:a16="http://schemas.microsoft.com/office/drawing/2014/main" id="{6E40F221-474E-339B-BA45-BCD7AD3B1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45" name="Google Shape;35874;p57">
              <a:extLst>
                <a:ext uri="{FF2B5EF4-FFF2-40B4-BE49-F238E27FC236}">
                  <a16:creationId xmlns:a16="http://schemas.microsoft.com/office/drawing/2014/main" id="{BB3B2083-218A-3093-9B44-671AE2A28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46" name="Google Shape;35875;p57">
              <a:extLst>
                <a:ext uri="{FF2B5EF4-FFF2-40B4-BE49-F238E27FC236}">
                  <a16:creationId xmlns:a16="http://schemas.microsoft.com/office/drawing/2014/main" id="{7B07E9B2-C8FB-B7C7-8C92-A52A40432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47" name="Google Shape;35876;p57">
              <a:extLst>
                <a:ext uri="{FF2B5EF4-FFF2-40B4-BE49-F238E27FC236}">
                  <a16:creationId xmlns:a16="http://schemas.microsoft.com/office/drawing/2014/main" id="{9C2BB15A-DD7C-DFAF-C93D-746CE3662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48" name="Google Shape;35877;p57">
              <a:extLst>
                <a:ext uri="{FF2B5EF4-FFF2-40B4-BE49-F238E27FC236}">
                  <a16:creationId xmlns:a16="http://schemas.microsoft.com/office/drawing/2014/main" id="{21F611D0-FDE6-4E30-CD75-872095477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49" name="Google Shape;35878;p57">
              <a:extLst>
                <a:ext uri="{FF2B5EF4-FFF2-40B4-BE49-F238E27FC236}">
                  <a16:creationId xmlns:a16="http://schemas.microsoft.com/office/drawing/2014/main" id="{51E669CE-3B8B-FAB1-B520-63395F45A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50" name="Google Shape;35879;p57">
              <a:extLst>
                <a:ext uri="{FF2B5EF4-FFF2-40B4-BE49-F238E27FC236}">
                  <a16:creationId xmlns:a16="http://schemas.microsoft.com/office/drawing/2014/main" id="{14823429-4313-3B57-450B-77F472738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51" name="Google Shape;35880;p57">
              <a:extLst>
                <a:ext uri="{FF2B5EF4-FFF2-40B4-BE49-F238E27FC236}">
                  <a16:creationId xmlns:a16="http://schemas.microsoft.com/office/drawing/2014/main" id="{094B5EEE-B60F-2EEC-5DEE-49C22B0D7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52" name="Google Shape;35881;p57">
              <a:extLst>
                <a:ext uri="{FF2B5EF4-FFF2-40B4-BE49-F238E27FC236}">
                  <a16:creationId xmlns:a16="http://schemas.microsoft.com/office/drawing/2014/main" id="{8D4C0B79-91F5-3E83-294C-966E0F7DB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53" name="Google Shape;35882;p57">
              <a:extLst>
                <a:ext uri="{FF2B5EF4-FFF2-40B4-BE49-F238E27FC236}">
                  <a16:creationId xmlns:a16="http://schemas.microsoft.com/office/drawing/2014/main" id="{11A39147-1CAE-DCA5-D098-A862F8965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54" name="Google Shape;35883;p57">
              <a:extLst>
                <a:ext uri="{FF2B5EF4-FFF2-40B4-BE49-F238E27FC236}">
                  <a16:creationId xmlns:a16="http://schemas.microsoft.com/office/drawing/2014/main" id="{2A236517-3737-6087-8B92-FACA336A4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55" name="Google Shape;35884;p57">
              <a:extLst>
                <a:ext uri="{FF2B5EF4-FFF2-40B4-BE49-F238E27FC236}">
                  <a16:creationId xmlns:a16="http://schemas.microsoft.com/office/drawing/2014/main" id="{BEB66CC1-52B8-130E-2225-8CDCE5C85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56" name="Google Shape;35885;p57">
              <a:extLst>
                <a:ext uri="{FF2B5EF4-FFF2-40B4-BE49-F238E27FC236}">
                  <a16:creationId xmlns:a16="http://schemas.microsoft.com/office/drawing/2014/main" id="{DBD2BDAC-5868-6C4E-CB3E-AC55F0189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57" name="Google Shape;35886;p57">
              <a:extLst>
                <a:ext uri="{FF2B5EF4-FFF2-40B4-BE49-F238E27FC236}">
                  <a16:creationId xmlns:a16="http://schemas.microsoft.com/office/drawing/2014/main" id="{C1E81D64-33E6-9027-290D-78BAA8F3C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58" name="Google Shape;35887;p57">
              <a:extLst>
                <a:ext uri="{FF2B5EF4-FFF2-40B4-BE49-F238E27FC236}">
                  <a16:creationId xmlns:a16="http://schemas.microsoft.com/office/drawing/2014/main" id="{BCDD8F87-0965-6032-1C3A-213171982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59" name="Google Shape;35888;p57">
              <a:extLst>
                <a:ext uri="{FF2B5EF4-FFF2-40B4-BE49-F238E27FC236}">
                  <a16:creationId xmlns:a16="http://schemas.microsoft.com/office/drawing/2014/main" id="{5374D69F-298F-5C74-6DC7-641AFD492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60" name="Google Shape;35889;p57">
              <a:extLst>
                <a:ext uri="{FF2B5EF4-FFF2-40B4-BE49-F238E27FC236}">
                  <a16:creationId xmlns:a16="http://schemas.microsoft.com/office/drawing/2014/main" id="{0DD501CF-40ED-BB98-83C1-A752E33F6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61" name="Google Shape;35890;p57">
              <a:extLst>
                <a:ext uri="{FF2B5EF4-FFF2-40B4-BE49-F238E27FC236}">
                  <a16:creationId xmlns:a16="http://schemas.microsoft.com/office/drawing/2014/main" id="{61B9447B-3247-433B-F2E8-18D604961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62" name="Google Shape;35891;p57">
              <a:extLst>
                <a:ext uri="{FF2B5EF4-FFF2-40B4-BE49-F238E27FC236}">
                  <a16:creationId xmlns:a16="http://schemas.microsoft.com/office/drawing/2014/main" id="{8ED96F3B-4B8A-6E0C-E6F4-0C3A19E25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63" name="Google Shape;35892;p57">
              <a:extLst>
                <a:ext uri="{FF2B5EF4-FFF2-40B4-BE49-F238E27FC236}">
                  <a16:creationId xmlns:a16="http://schemas.microsoft.com/office/drawing/2014/main" id="{814C7205-3958-F470-B2FF-E31F362D2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64" name="Google Shape;35893;p57">
              <a:extLst>
                <a:ext uri="{FF2B5EF4-FFF2-40B4-BE49-F238E27FC236}">
                  <a16:creationId xmlns:a16="http://schemas.microsoft.com/office/drawing/2014/main" id="{4CECC6BB-2C78-F7CB-0BC3-56CA5906A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65" name="Google Shape;35894;p57">
              <a:extLst>
                <a:ext uri="{FF2B5EF4-FFF2-40B4-BE49-F238E27FC236}">
                  <a16:creationId xmlns:a16="http://schemas.microsoft.com/office/drawing/2014/main" id="{ABE4247D-B0EF-7BC8-2791-0143472E4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66" name="Google Shape;35895;p57">
              <a:extLst>
                <a:ext uri="{FF2B5EF4-FFF2-40B4-BE49-F238E27FC236}">
                  <a16:creationId xmlns:a16="http://schemas.microsoft.com/office/drawing/2014/main" id="{F3DA4A85-0238-4760-FF2E-745F7CF29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67" name="Google Shape;35896;p57">
              <a:extLst>
                <a:ext uri="{FF2B5EF4-FFF2-40B4-BE49-F238E27FC236}">
                  <a16:creationId xmlns:a16="http://schemas.microsoft.com/office/drawing/2014/main" id="{EB27153E-E7AC-27B1-377A-C22CEDC3F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68" name="Google Shape;35897;p57">
              <a:extLst>
                <a:ext uri="{FF2B5EF4-FFF2-40B4-BE49-F238E27FC236}">
                  <a16:creationId xmlns:a16="http://schemas.microsoft.com/office/drawing/2014/main" id="{9595C0C8-8634-6F28-D765-30CF2BD23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69" name="Google Shape;35898;p57">
              <a:extLst>
                <a:ext uri="{FF2B5EF4-FFF2-40B4-BE49-F238E27FC236}">
                  <a16:creationId xmlns:a16="http://schemas.microsoft.com/office/drawing/2014/main" id="{1BD82D7F-1CBE-022D-D823-CBB122FC7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70" name="Google Shape;35899;p57">
              <a:extLst>
                <a:ext uri="{FF2B5EF4-FFF2-40B4-BE49-F238E27FC236}">
                  <a16:creationId xmlns:a16="http://schemas.microsoft.com/office/drawing/2014/main" id="{DF7FA718-974A-639D-AA72-680C815EB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71" name="Google Shape;35900;p57">
              <a:extLst>
                <a:ext uri="{FF2B5EF4-FFF2-40B4-BE49-F238E27FC236}">
                  <a16:creationId xmlns:a16="http://schemas.microsoft.com/office/drawing/2014/main" id="{3F9DD09D-667E-BDF1-F56C-253B2B862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72" name="Google Shape;35901;p57">
              <a:extLst>
                <a:ext uri="{FF2B5EF4-FFF2-40B4-BE49-F238E27FC236}">
                  <a16:creationId xmlns:a16="http://schemas.microsoft.com/office/drawing/2014/main" id="{F1DCDA8F-A3C7-5FA2-02A3-4D27F4738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73" name="Google Shape;35902;p57">
              <a:extLst>
                <a:ext uri="{FF2B5EF4-FFF2-40B4-BE49-F238E27FC236}">
                  <a16:creationId xmlns:a16="http://schemas.microsoft.com/office/drawing/2014/main" id="{C2079202-DCF5-E178-2850-070C3CDA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74" name="Google Shape;35903;p57">
              <a:extLst>
                <a:ext uri="{FF2B5EF4-FFF2-40B4-BE49-F238E27FC236}">
                  <a16:creationId xmlns:a16="http://schemas.microsoft.com/office/drawing/2014/main" id="{186E0D5E-8042-8546-7571-640B4553D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75" name="Google Shape;35904;p57">
              <a:extLst>
                <a:ext uri="{FF2B5EF4-FFF2-40B4-BE49-F238E27FC236}">
                  <a16:creationId xmlns:a16="http://schemas.microsoft.com/office/drawing/2014/main" id="{5E0ADD03-DDAC-64FB-7C9E-D33ED2880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76" name="Google Shape;35905;p57">
              <a:extLst>
                <a:ext uri="{FF2B5EF4-FFF2-40B4-BE49-F238E27FC236}">
                  <a16:creationId xmlns:a16="http://schemas.microsoft.com/office/drawing/2014/main" id="{8F283ABB-C25A-F041-7847-D21C70DF4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77" name="Google Shape;35906;p57">
              <a:extLst>
                <a:ext uri="{FF2B5EF4-FFF2-40B4-BE49-F238E27FC236}">
                  <a16:creationId xmlns:a16="http://schemas.microsoft.com/office/drawing/2014/main" id="{22171FDF-48E8-3544-ADC9-8E88AB9B9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78" name="Google Shape;35907;p57">
              <a:extLst>
                <a:ext uri="{FF2B5EF4-FFF2-40B4-BE49-F238E27FC236}">
                  <a16:creationId xmlns:a16="http://schemas.microsoft.com/office/drawing/2014/main" id="{34328B5E-560C-E1F9-8703-312B4F640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79" name="Google Shape;35908;p57">
              <a:extLst>
                <a:ext uri="{FF2B5EF4-FFF2-40B4-BE49-F238E27FC236}">
                  <a16:creationId xmlns:a16="http://schemas.microsoft.com/office/drawing/2014/main" id="{8CDC3D19-D790-3553-1C19-2825154F2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80" name="Google Shape;35909;p57">
              <a:extLst>
                <a:ext uri="{FF2B5EF4-FFF2-40B4-BE49-F238E27FC236}">
                  <a16:creationId xmlns:a16="http://schemas.microsoft.com/office/drawing/2014/main" id="{9C1B4A94-00FC-5627-E2C7-AA2567EED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81" name="Google Shape;35910;p57">
              <a:extLst>
                <a:ext uri="{FF2B5EF4-FFF2-40B4-BE49-F238E27FC236}">
                  <a16:creationId xmlns:a16="http://schemas.microsoft.com/office/drawing/2014/main" id="{FB71E47E-EF11-E8D8-A85F-9152793FE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82" name="Google Shape;35911;p57">
              <a:extLst>
                <a:ext uri="{FF2B5EF4-FFF2-40B4-BE49-F238E27FC236}">
                  <a16:creationId xmlns:a16="http://schemas.microsoft.com/office/drawing/2014/main" id="{A81183CB-A178-B559-8402-46AEF1475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83" name="Google Shape;35912;p57">
              <a:extLst>
                <a:ext uri="{FF2B5EF4-FFF2-40B4-BE49-F238E27FC236}">
                  <a16:creationId xmlns:a16="http://schemas.microsoft.com/office/drawing/2014/main" id="{72CB9994-9F98-5B86-CA29-D619594C6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84" name="Google Shape;35913;p57">
              <a:extLst>
                <a:ext uri="{FF2B5EF4-FFF2-40B4-BE49-F238E27FC236}">
                  <a16:creationId xmlns:a16="http://schemas.microsoft.com/office/drawing/2014/main" id="{89A74A0E-DB5B-FA02-5E67-21DA4B428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85" name="Google Shape;35914;p57">
              <a:extLst>
                <a:ext uri="{FF2B5EF4-FFF2-40B4-BE49-F238E27FC236}">
                  <a16:creationId xmlns:a16="http://schemas.microsoft.com/office/drawing/2014/main" id="{DAA8BCFD-9866-8476-7D1F-001AE14B5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86" name="Google Shape;35915;p57">
              <a:extLst>
                <a:ext uri="{FF2B5EF4-FFF2-40B4-BE49-F238E27FC236}">
                  <a16:creationId xmlns:a16="http://schemas.microsoft.com/office/drawing/2014/main" id="{97EF5EE8-B072-BB4A-FFEA-C2FE33D8D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87" name="Google Shape;35916;p57">
              <a:extLst>
                <a:ext uri="{FF2B5EF4-FFF2-40B4-BE49-F238E27FC236}">
                  <a16:creationId xmlns:a16="http://schemas.microsoft.com/office/drawing/2014/main" id="{FED61872-1D4A-0831-7C63-7704D2E61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88" name="Google Shape;35917;p57">
              <a:extLst>
                <a:ext uri="{FF2B5EF4-FFF2-40B4-BE49-F238E27FC236}">
                  <a16:creationId xmlns:a16="http://schemas.microsoft.com/office/drawing/2014/main" id="{57CF1EEA-DBC9-8631-9800-DDFC120E7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89" name="Google Shape;35918;p57">
              <a:extLst>
                <a:ext uri="{FF2B5EF4-FFF2-40B4-BE49-F238E27FC236}">
                  <a16:creationId xmlns:a16="http://schemas.microsoft.com/office/drawing/2014/main" id="{4AAFA16E-96EE-610F-C091-91DF15861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90" name="Google Shape;35919;p57">
              <a:extLst>
                <a:ext uri="{FF2B5EF4-FFF2-40B4-BE49-F238E27FC236}">
                  <a16:creationId xmlns:a16="http://schemas.microsoft.com/office/drawing/2014/main" id="{DAED8E46-6919-A918-09B6-E90034C58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91" name="Google Shape;35920;p57">
              <a:extLst>
                <a:ext uri="{FF2B5EF4-FFF2-40B4-BE49-F238E27FC236}">
                  <a16:creationId xmlns:a16="http://schemas.microsoft.com/office/drawing/2014/main" id="{6A2A0003-315C-C50C-DBBF-311096E87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92" name="Google Shape;35921;p57">
              <a:extLst>
                <a:ext uri="{FF2B5EF4-FFF2-40B4-BE49-F238E27FC236}">
                  <a16:creationId xmlns:a16="http://schemas.microsoft.com/office/drawing/2014/main" id="{0E160B69-299A-8104-4820-5BA88C217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93" name="Google Shape;35922;p57">
              <a:extLst>
                <a:ext uri="{FF2B5EF4-FFF2-40B4-BE49-F238E27FC236}">
                  <a16:creationId xmlns:a16="http://schemas.microsoft.com/office/drawing/2014/main" id="{81FA9A8A-6567-61DB-156E-3368C66B7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94" name="Google Shape;35923;p57">
              <a:extLst>
                <a:ext uri="{FF2B5EF4-FFF2-40B4-BE49-F238E27FC236}">
                  <a16:creationId xmlns:a16="http://schemas.microsoft.com/office/drawing/2014/main" id="{1F100FF5-E3DF-9637-8679-DA33865B1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95" name="Google Shape;35924;p57">
              <a:extLst>
                <a:ext uri="{FF2B5EF4-FFF2-40B4-BE49-F238E27FC236}">
                  <a16:creationId xmlns:a16="http://schemas.microsoft.com/office/drawing/2014/main" id="{191A2BDF-DC62-241F-743D-A4B5D82FC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96" name="Google Shape;35925;p57">
              <a:extLst>
                <a:ext uri="{FF2B5EF4-FFF2-40B4-BE49-F238E27FC236}">
                  <a16:creationId xmlns:a16="http://schemas.microsoft.com/office/drawing/2014/main" id="{EE143C19-672F-B83B-20A7-4C4DA859F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97" name="Google Shape;35926;p57">
              <a:extLst>
                <a:ext uri="{FF2B5EF4-FFF2-40B4-BE49-F238E27FC236}">
                  <a16:creationId xmlns:a16="http://schemas.microsoft.com/office/drawing/2014/main" id="{76B82085-814F-59AC-C0E6-1C1F46ECC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98" name="Google Shape;35927;p57">
              <a:extLst>
                <a:ext uri="{FF2B5EF4-FFF2-40B4-BE49-F238E27FC236}">
                  <a16:creationId xmlns:a16="http://schemas.microsoft.com/office/drawing/2014/main" id="{07CD7686-E692-1830-4101-ADDFDEFB5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599" name="Google Shape;35928;p57">
              <a:extLst>
                <a:ext uri="{FF2B5EF4-FFF2-40B4-BE49-F238E27FC236}">
                  <a16:creationId xmlns:a16="http://schemas.microsoft.com/office/drawing/2014/main" id="{CA220BBE-2030-E73D-DC39-F166A88F0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00" name="Google Shape;35929;p57">
              <a:extLst>
                <a:ext uri="{FF2B5EF4-FFF2-40B4-BE49-F238E27FC236}">
                  <a16:creationId xmlns:a16="http://schemas.microsoft.com/office/drawing/2014/main" id="{2B07F952-18B8-28E5-09BD-A5F5D1F60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01" name="Google Shape;35930;p57">
              <a:extLst>
                <a:ext uri="{FF2B5EF4-FFF2-40B4-BE49-F238E27FC236}">
                  <a16:creationId xmlns:a16="http://schemas.microsoft.com/office/drawing/2014/main" id="{67CD8E97-C009-2A31-B3CF-B9A1C48B5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02" name="Google Shape;35931;p57">
              <a:extLst>
                <a:ext uri="{FF2B5EF4-FFF2-40B4-BE49-F238E27FC236}">
                  <a16:creationId xmlns:a16="http://schemas.microsoft.com/office/drawing/2014/main" id="{67357078-D839-1270-EE31-2A2AC10C7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03" name="Google Shape;35932;p57">
              <a:extLst>
                <a:ext uri="{FF2B5EF4-FFF2-40B4-BE49-F238E27FC236}">
                  <a16:creationId xmlns:a16="http://schemas.microsoft.com/office/drawing/2014/main" id="{0B26E44C-BA49-6651-07F1-F166716BE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04" name="Google Shape;35933;p57">
              <a:extLst>
                <a:ext uri="{FF2B5EF4-FFF2-40B4-BE49-F238E27FC236}">
                  <a16:creationId xmlns:a16="http://schemas.microsoft.com/office/drawing/2014/main" id="{106D2A38-8DE3-A863-B2D2-6E9E7CE5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05" name="Google Shape;35934;p57">
              <a:extLst>
                <a:ext uri="{FF2B5EF4-FFF2-40B4-BE49-F238E27FC236}">
                  <a16:creationId xmlns:a16="http://schemas.microsoft.com/office/drawing/2014/main" id="{FC4BB8D1-B81F-DDF3-7187-25E4BE524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06" name="Google Shape;35935;p57">
              <a:extLst>
                <a:ext uri="{FF2B5EF4-FFF2-40B4-BE49-F238E27FC236}">
                  <a16:creationId xmlns:a16="http://schemas.microsoft.com/office/drawing/2014/main" id="{676E69DD-40C6-2406-07E5-BFDDF2FED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07" name="Google Shape;35936;p57">
              <a:extLst>
                <a:ext uri="{FF2B5EF4-FFF2-40B4-BE49-F238E27FC236}">
                  <a16:creationId xmlns:a16="http://schemas.microsoft.com/office/drawing/2014/main" id="{2E38C70E-D74D-8BF8-7A83-D7D3B9A5E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08" name="Google Shape;35937;p57">
              <a:extLst>
                <a:ext uri="{FF2B5EF4-FFF2-40B4-BE49-F238E27FC236}">
                  <a16:creationId xmlns:a16="http://schemas.microsoft.com/office/drawing/2014/main" id="{181B321C-9484-467E-0D9B-BD886741C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09" name="Google Shape;35938;p57">
              <a:extLst>
                <a:ext uri="{FF2B5EF4-FFF2-40B4-BE49-F238E27FC236}">
                  <a16:creationId xmlns:a16="http://schemas.microsoft.com/office/drawing/2014/main" id="{5A721CE5-B883-2986-C39E-C8DDE9E27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10" name="Google Shape;35939;p57">
              <a:extLst>
                <a:ext uri="{FF2B5EF4-FFF2-40B4-BE49-F238E27FC236}">
                  <a16:creationId xmlns:a16="http://schemas.microsoft.com/office/drawing/2014/main" id="{2D7A48ED-7832-0CDC-04EF-85FC3CCD2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11" name="Google Shape;35940;p57">
              <a:extLst>
                <a:ext uri="{FF2B5EF4-FFF2-40B4-BE49-F238E27FC236}">
                  <a16:creationId xmlns:a16="http://schemas.microsoft.com/office/drawing/2014/main" id="{736F90DE-102E-FAE6-2C26-D2DCFE2E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12" name="Google Shape;35941;p57">
              <a:extLst>
                <a:ext uri="{FF2B5EF4-FFF2-40B4-BE49-F238E27FC236}">
                  <a16:creationId xmlns:a16="http://schemas.microsoft.com/office/drawing/2014/main" id="{2926001E-23A9-A4E8-F08E-854A2C485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13" name="Google Shape;35942;p57">
              <a:extLst>
                <a:ext uri="{FF2B5EF4-FFF2-40B4-BE49-F238E27FC236}">
                  <a16:creationId xmlns:a16="http://schemas.microsoft.com/office/drawing/2014/main" id="{34118CF1-6C6A-032B-D99D-90DE7862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14" name="Google Shape;35943;p57">
              <a:extLst>
                <a:ext uri="{FF2B5EF4-FFF2-40B4-BE49-F238E27FC236}">
                  <a16:creationId xmlns:a16="http://schemas.microsoft.com/office/drawing/2014/main" id="{EE17CA36-8868-B9EF-9D2F-43EB4FB61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15" name="Google Shape;35944;p57">
              <a:extLst>
                <a:ext uri="{FF2B5EF4-FFF2-40B4-BE49-F238E27FC236}">
                  <a16:creationId xmlns:a16="http://schemas.microsoft.com/office/drawing/2014/main" id="{6D84C771-FB32-35C9-2DDD-B82F534BA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16" name="Google Shape;35945;p57">
              <a:extLst>
                <a:ext uri="{FF2B5EF4-FFF2-40B4-BE49-F238E27FC236}">
                  <a16:creationId xmlns:a16="http://schemas.microsoft.com/office/drawing/2014/main" id="{689642B5-2F12-1D96-BB60-39981D240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17" name="Google Shape;35946;p57">
              <a:extLst>
                <a:ext uri="{FF2B5EF4-FFF2-40B4-BE49-F238E27FC236}">
                  <a16:creationId xmlns:a16="http://schemas.microsoft.com/office/drawing/2014/main" id="{5CAAA821-CB4E-BD97-3B4B-9FBEA89D5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18" name="Google Shape;35947;p57">
              <a:extLst>
                <a:ext uri="{FF2B5EF4-FFF2-40B4-BE49-F238E27FC236}">
                  <a16:creationId xmlns:a16="http://schemas.microsoft.com/office/drawing/2014/main" id="{75387CB9-9E83-9050-A1DE-83E9A4480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19" name="Google Shape;35948;p57">
              <a:extLst>
                <a:ext uri="{FF2B5EF4-FFF2-40B4-BE49-F238E27FC236}">
                  <a16:creationId xmlns:a16="http://schemas.microsoft.com/office/drawing/2014/main" id="{36E2A2FB-7172-21EF-95CA-59EEDEEC0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20" name="Google Shape;35949;p57">
              <a:extLst>
                <a:ext uri="{FF2B5EF4-FFF2-40B4-BE49-F238E27FC236}">
                  <a16:creationId xmlns:a16="http://schemas.microsoft.com/office/drawing/2014/main" id="{E63C3C71-376B-9CBC-EAD6-A0436A698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21" name="Google Shape;35950;p57">
              <a:extLst>
                <a:ext uri="{FF2B5EF4-FFF2-40B4-BE49-F238E27FC236}">
                  <a16:creationId xmlns:a16="http://schemas.microsoft.com/office/drawing/2014/main" id="{DF5E1D82-9153-41AF-3969-A0ED83CF1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22" name="Google Shape;35951;p57">
              <a:extLst>
                <a:ext uri="{FF2B5EF4-FFF2-40B4-BE49-F238E27FC236}">
                  <a16:creationId xmlns:a16="http://schemas.microsoft.com/office/drawing/2014/main" id="{CF9479C5-9C37-674A-E9F4-1B65E1125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23" name="Google Shape;35952;p57">
              <a:extLst>
                <a:ext uri="{FF2B5EF4-FFF2-40B4-BE49-F238E27FC236}">
                  <a16:creationId xmlns:a16="http://schemas.microsoft.com/office/drawing/2014/main" id="{31078AE1-D718-BBCF-F52E-A71D0D070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24" name="Google Shape;35953;p57">
              <a:extLst>
                <a:ext uri="{FF2B5EF4-FFF2-40B4-BE49-F238E27FC236}">
                  <a16:creationId xmlns:a16="http://schemas.microsoft.com/office/drawing/2014/main" id="{B26FD2AF-3632-1E12-973D-DE84DC482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25" name="Google Shape;35954;p57">
              <a:extLst>
                <a:ext uri="{FF2B5EF4-FFF2-40B4-BE49-F238E27FC236}">
                  <a16:creationId xmlns:a16="http://schemas.microsoft.com/office/drawing/2014/main" id="{BE6B045F-34D1-3C1D-2523-C5C09B280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26" name="Google Shape;35955;p57">
              <a:extLst>
                <a:ext uri="{FF2B5EF4-FFF2-40B4-BE49-F238E27FC236}">
                  <a16:creationId xmlns:a16="http://schemas.microsoft.com/office/drawing/2014/main" id="{FB127438-DD63-C297-F38A-FD496B62B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27" name="Google Shape;35956;p57">
              <a:extLst>
                <a:ext uri="{FF2B5EF4-FFF2-40B4-BE49-F238E27FC236}">
                  <a16:creationId xmlns:a16="http://schemas.microsoft.com/office/drawing/2014/main" id="{AFF66010-B5FB-8198-1905-3FD36CE6C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28" name="Google Shape;35957;p57">
              <a:extLst>
                <a:ext uri="{FF2B5EF4-FFF2-40B4-BE49-F238E27FC236}">
                  <a16:creationId xmlns:a16="http://schemas.microsoft.com/office/drawing/2014/main" id="{74C93FBF-C134-D37B-5E41-F15011D08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29" name="Google Shape;35958;p57">
              <a:extLst>
                <a:ext uri="{FF2B5EF4-FFF2-40B4-BE49-F238E27FC236}">
                  <a16:creationId xmlns:a16="http://schemas.microsoft.com/office/drawing/2014/main" id="{80541FE3-8655-DDB5-C385-3B37993B2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30" name="Google Shape;35959;p57">
              <a:extLst>
                <a:ext uri="{FF2B5EF4-FFF2-40B4-BE49-F238E27FC236}">
                  <a16:creationId xmlns:a16="http://schemas.microsoft.com/office/drawing/2014/main" id="{0E2636A9-ABDB-B68C-1ACB-520D95E47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31" name="Google Shape;35960;p57">
              <a:extLst>
                <a:ext uri="{FF2B5EF4-FFF2-40B4-BE49-F238E27FC236}">
                  <a16:creationId xmlns:a16="http://schemas.microsoft.com/office/drawing/2014/main" id="{5FFA4EC9-7F86-7BDC-B0AA-FC5B1C368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32" name="Google Shape;35961;p57">
              <a:extLst>
                <a:ext uri="{FF2B5EF4-FFF2-40B4-BE49-F238E27FC236}">
                  <a16:creationId xmlns:a16="http://schemas.microsoft.com/office/drawing/2014/main" id="{6CFD9724-27DF-2632-4EDD-AF58CA933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33" name="Google Shape;35962;p57">
              <a:extLst>
                <a:ext uri="{FF2B5EF4-FFF2-40B4-BE49-F238E27FC236}">
                  <a16:creationId xmlns:a16="http://schemas.microsoft.com/office/drawing/2014/main" id="{02BB858D-9FA7-8D87-B3D7-678BC370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34" name="Google Shape;35963;p57">
              <a:extLst>
                <a:ext uri="{FF2B5EF4-FFF2-40B4-BE49-F238E27FC236}">
                  <a16:creationId xmlns:a16="http://schemas.microsoft.com/office/drawing/2014/main" id="{64C2F0ED-A720-513A-8ACF-293685F51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35" name="Google Shape;35964;p57">
              <a:extLst>
                <a:ext uri="{FF2B5EF4-FFF2-40B4-BE49-F238E27FC236}">
                  <a16:creationId xmlns:a16="http://schemas.microsoft.com/office/drawing/2014/main" id="{C274700E-0833-ACF6-980F-517379B48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36" name="Google Shape;35965;p57">
              <a:extLst>
                <a:ext uri="{FF2B5EF4-FFF2-40B4-BE49-F238E27FC236}">
                  <a16:creationId xmlns:a16="http://schemas.microsoft.com/office/drawing/2014/main" id="{6B7ACE16-8BCD-C1D7-4008-894753B30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37" name="Google Shape;35966;p57">
              <a:extLst>
                <a:ext uri="{FF2B5EF4-FFF2-40B4-BE49-F238E27FC236}">
                  <a16:creationId xmlns:a16="http://schemas.microsoft.com/office/drawing/2014/main" id="{D2350D9A-57F7-0566-5622-4E3AA37BF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38" name="Google Shape;35967;p57">
              <a:extLst>
                <a:ext uri="{FF2B5EF4-FFF2-40B4-BE49-F238E27FC236}">
                  <a16:creationId xmlns:a16="http://schemas.microsoft.com/office/drawing/2014/main" id="{A5459E45-120A-6103-C879-3B4A7F3FB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39" name="Google Shape;35968;p57">
              <a:extLst>
                <a:ext uri="{FF2B5EF4-FFF2-40B4-BE49-F238E27FC236}">
                  <a16:creationId xmlns:a16="http://schemas.microsoft.com/office/drawing/2014/main" id="{14080D4F-61EC-2FB3-361F-E2CA6F241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40" name="Google Shape;35969;p57">
              <a:extLst>
                <a:ext uri="{FF2B5EF4-FFF2-40B4-BE49-F238E27FC236}">
                  <a16:creationId xmlns:a16="http://schemas.microsoft.com/office/drawing/2014/main" id="{D47EAFC6-95C8-F73E-8254-701D612AF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41" name="Google Shape;35970;p57">
              <a:extLst>
                <a:ext uri="{FF2B5EF4-FFF2-40B4-BE49-F238E27FC236}">
                  <a16:creationId xmlns:a16="http://schemas.microsoft.com/office/drawing/2014/main" id="{CC9E6F0A-0C86-E108-F0D0-C14D790B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42" name="Google Shape;35971;p57">
              <a:extLst>
                <a:ext uri="{FF2B5EF4-FFF2-40B4-BE49-F238E27FC236}">
                  <a16:creationId xmlns:a16="http://schemas.microsoft.com/office/drawing/2014/main" id="{D29F228B-F362-B387-6F99-FBF70D9D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43" name="Google Shape;35972;p57">
              <a:extLst>
                <a:ext uri="{FF2B5EF4-FFF2-40B4-BE49-F238E27FC236}">
                  <a16:creationId xmlns:a16="http://schemas.microsoft.com/office/drawing/2014/main" id="{6CA99DED-9552-5971-30B3-1B6E7F230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44" name="Google Shape;35973;p57">
              <a:extLst>
                <a:ext uri="{FF2B5EF4-FFF2-40B4-BE49-F238E27FC236}">
                  <a16:creationId xmlns:a16="http://schemas.microsoft.com/office/drawing/2014/main" id="{93055224-3BB3-0FE0-D5F6-8DADB85D7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45" name="Google Shape;35974;p57">
              <a:extLst>
                <a:ext uri="{FF2B5EF4-FFF2-40B4-BE49-F238E27FC236}">
                  <a16:creationId xmlns:a16="http://schemas.microsoft.com/office/drawing/2014/main" id="{4760CF42-C6AF-D966-640F-C6D3B5C58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46" name="Google Shape;35975;p57">
              <a:extLst>
                <a:ext uri="{FF2B5EF4-FFF2-40B4-BE49-F238E27FC236}">
                  <a16:creationId xmlns:a16="http://schemas.microsoft.com/office/drawing/2014/main" id="{607E9AB6-7F7A-A378-EC61-FEB7E288F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47" name="Google Shape;35976;p57">
              <a:extLst>
                <a:ext uri="{FF2B5EF4-FFF2-40B4-BE49-F238E27FC236}">
                  <a16:creationId xmlns:a16="http://schemas.microsoft.com/office/drawing/2014/main" id="{7BF7122E-0871-563D-4F8D-E4A17E226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48" name="Google Shape;35977;p57">
              <a:extLst>
                <a:ext uri="{FF2B5EF4-FFF2-40B4-BE49-F238E27FC236}">
                  <a16:creationId xmlns:a16="http://schemas.microsoft.com/office/drawing/2014/main" id="{9A7D9398-1C22-A735-29DC-7663E49F1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49" name="Google Shape;35978;p57">
              <a:extLst>
                <a:ext uri="{FF2B5EF4-FFF2-40B4-BE49-F238E27FC236}">
                  <a16:creationId xmlns:a16="http://schemas.microsoft.com/office/drawing/2014/main" id="{E54288D0-B191-D99A-0C89-2DD166869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50" name="Google Shape;35979;p57">
              <a:extLst>
                <a:ext uri="{FF2B5EF4-FFF2-40B4-BE49-F238E27FC236}">
                  <a16:creationId xmlns:a16="http://schemas.microsoft.com/office/drawing/2014/main" id="{2F88F5BA-D1D9-E871-7589-8415E89F6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51" name="Google Shape;35980;p57">
              <a:extLst>
                <a:ext uri="{FF2B5EF4-FFF2-40B4-BE49-F238E27FC236}">
                  <a16:creationId xmlns:a16="http://schemas.microsoft.com/office/drawing/2014/main" id="{DDCD08D6-AC08-0B85-6A2D-6E7811A89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52" name="Google Shape;35981;p57">
              <a:extLst>
                <a:ext uri="{FF2B5EF4-FFF2-40B4-BE49-F238E27FC236}">
                  <a16:creationId xmlns:a16="http://schemas.microsoft.com/office/drawing/2014/main" id="{E610FCE0-0F29-0660-1384-C41E629A2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53" name="Google Shape;35982;p57">
              <a:extLst>
                <a:ext uri="{FF2B5EF4-FFF2-40B4-BE49-F238E27FC236}">
                  <a16:creationId xmlns:a16="http://schemas.microsoft.com/office/drawing/2014/main" id="{90196477-52B0-6752-D677-E4B0A5500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54" name="Google Shape;35983;p57">
              <a:extLst>
                <a:ext uri="{FF2B5EF4-FFF2-40B4-BE49-F238E27FC236}">
                  <a16:creationId xmlns:a16="http://schemas.microsoft.com/office/drawing/2014/main" id="{9E6A7C1D-FDC7-B59C-4DC4-F8A50F287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55" name="Google Shape;35984;p57">
              <a:extLst>
                <a:ext uri="{FF2B5EF4-FFF2-40B4-BE49-F238E27FC236}">
                  <a16:creationId xmlns:a16="http://schemas.microsoft.com/office/drawing/2014/main" id="{DC663D0B-6F89-F1C1-294A-A6F0D2225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56" name="Google Shape;35985;p57">
              <a:extLst>
                <a:ext uri="{FF2B5EF4-FFF2-40B4-BE49-F238E27FC236}">
                  <a16:creationId xmlns:a16="http://schemas.microsoft.com/office/drawing/2014/main" id="{A20E63A2-7241-B59C-5F6E-86844CEB3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57" name="Google Shape;35986;p57">
              <a:extLst>
                <a:ext uri="{FF2B5EF4-FFF2-40B4-BE49-F238E27FC236}">
                  <a16:creationId xmlns:a16="http://schemas.microsoft.com/office/drawing/2014/main" id="{57371709-B078-D573-6779-3E5EBB407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58" name="Google Shape;35987;p57">
              <a:extLst>
                <a:ext uri="{FF2B5EF4-FFF2-40B4-BE49-F238E27FC236}">
                  <a16:creationId xmlns:a16="http://schemas.microsoft.com/office/drawing/2014/main" id="{B8E9E3D3-0C98-B529-DA53-5E1B106C1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59" name="Google Shape;35988;p57">
              <a:extLst>
                <a:ext uri="{FF2B5EF4-FFF2-40B4-BE49-F238E27FC236}">
                  <a16:creationId xmlns:a16="http://schemas.microsoft.com/office/drawing/2014/main" id="{1ED1F314-EA2C-5D08-1646-470732F56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60" name="Google Shape;35989;p57">
              <a:extLst>
                <a:ext uri="{FF2B5EF4-FFF2-40B4-BE49-F238E27FC236}">
                  <a16:creationId xmlns:a16="http://schemas.microsoft.com/office/drawing/2014/main" id="{75C1CF01-4071-4377-E207-C8FC3690F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61" name="Google Shape;35990;p57">
              <a:extLst>
                <a:ext uri="{FF2B5EF4-FFF2-40B4-BE49-F238E27FC236}">
                  <a16:creationId xmlns:a16="http://schemas.microsoft.com/office/drawing/2014/main" id="{50247B2F-04C7-3524-59AF-86CB0BDF0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62" name="Google Shape;35991;p57">
              <a:extLst>
                <a:ext uri="{FF2B5EF4-FFF2-40B4-BE49-F238E27FC236}">
                  <a16:creationId xmlns:a16="http://schemas.microsoft.com/office/drawing/2014/main" id="{F2542145-F315-3285-6E3D-6735A5395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63" name="Google Shape;35992;p57">
              <a:extLst>
                <a:ext uri="{FF2B5EF4-FFF2-40B4-BE49-F238E27FC236}">
                  <a16:creationId xmlns:a16="http://schemas.microsoft.com/office/drawing/2014/main" id="{32E7B8EE-AB9C-6938-F323-841474E3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64" name="Google Shape;35993;p57">
              <a:extLst>
                <a:ext uri="{FF2B5EF4-FFF2-40B4-BE49-F238E27FC236}">
                  <a16:creationId xmlns:a16="http://schemas.microsoft.com/office/drawing/2014/main" id="{84BB5523-6D9F-54D6-95EE-04F814F82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65" name="Google Shape;35994;p57">
              <a:extLst>
                <a:ext uri="{FF2B5EF4-FFF2-40B4-BE49-F238E27FC236}">
                  <a16:creationId xmlns:a16="http://schemas.microsoft.com/office/drawing/2014/main" id="{A4D95FC2-ED55-F3C4-CE96-11A7B4A36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66" name="Google Shape;35995;p57">
              <a:extLst>
                <a:ext uri="{FF2B5EF4-FFF2-40B4-BE49-F238E27FC236}">
                  <a16:creationId xmlns:a16="http://schemas.microsoft.com/office/drawing/2014/main" id="{368ED966-8A85-E586-9666-55600E672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67" name="Google Shape;35996;p57">
              <a:extLst>
                <a:ext uri="{FF2B5EF4-FFF2-40B4-BE49-F238E27FC236}">
                  <a16:creationId xmlns:a16="http://schemas.microsoft.com/office/drawing/2014/main" id="{F0685139-9210-07D4-9D95-4EBDEFA66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68" name="Google Shape;35997;p57">
              <a:extLst>
                <a:ext uri="{FF2B5EF4-FFF2-40B4-BE49-F238E27FC236}">
                  <a16:creationId xmlns:a16="http://schemas.microsoft.com/office/drawing/2014/main" id="{45DFCFDA-59B2-5170-D1CC-65FB4ED63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69" name="Google Shape;35998;p57">
              <a:extLst>
                <a:ext uri="{FF2B5EF4-FFF2-40B4-BE49-F238E27FC236}">
                  <a16:creationId xmlns:a16="http://schemas.microsoft.com/office/drawing/2014/main" id="{3AD87F34-5DC7-F43B-8127-C13C27B5C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70" name="Google Shape;35999;p57">
              <a:extLst>
                <a:ext uri="{FF2B5EF4-FFF2-40B4-BE49-F238E27FC236}">
                  <a16:creationId xmlns:a16="http://schemas.microsoft.com/office/drawing/2014/main" id="{B4583FEE-B9DC-B1BD-F801-149039C69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71" name="Google Shape;36000;p57">
              <a:extLst>
                <a:ext uri="{FF2B5EF4-FFF2-40B4-BE49-F238E27FC236}">
                  <a16:creationId xmlns:a16="http://schemas.microsoft.com/office/drawing/2014/main" id="{18D94575-4A10-7F19-1FFF-AF504F30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72" name="Google Shape;36001;p57">
              <a:extLst>
                <a:ext uri="{FF2B5EF4-FFF2-40B4-BE49-F238E27FC236}">
                  <a16:creationId xmlns:a16="http://schemas.microsoft.com/office/drawing/2014/main" id="{1D320AC5-08B1-295B-6DBD-0DD4F785E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73" name="Google Shape;36002;p57">
              <a:extLst>
                <a:ext uri="{FF2B5EF4-FFF2-40B4-BE49-F238E27FC236}">
                  <a16:creationId xmlns:a16="http://schemas.microsoft.com/office/drawing/2014/main" id="{E5194AB8-BDD5-6491-EA2F-F5BE02CB1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74" name="Google Shape;36003;p57">
              <a:extLst>
                <a:ext uri="{FF2B5EF4-FFF2-40B4-BE49-F238E27FC236}">
                  <a16:creationId xmlns:a16="http://schemas.microsoft.com/office/drawing/2014/main" id="{E849FDBA-54CF-0D91-65EE-F718F10F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75" name="Google Shape;36004;p57">
              <a:extLst>
                <a:ext uri="{FF2B5EF4-FFF2-40B4-BE49-F238E27FC236}">
                  <a16:creationId xmlns:a16="http://schemas.microsoft.com/office/drawing/2014/main" id="{EABA1CEF-1DEE-CFE8-97ED-9F42AEBAE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76" name="Google Shape;36005;p57">
              <a:extLst>
                <a:ext uri="{FF2B5EF4-FFF2-40B4-BE49-F238E27FC236}">
                  <a16:creationId xmlns:a16="http://schemas.microsoft.com/office/drawing/2014/main" id="{F9913E5A-A90A-C89C-BC04-2DA3C18C5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77" name="Google Shape;36006;p57">
              <a:extLst>
                <a:ext uri="{FF2B5EF4-FFF2-40B4-BE49-F238E27FC236}">
                  <a16:creationId xmlns:a16="http://schemas.microsoft.com/office/drawing/2014/main" id="{BB42BDDE-21A1-1F5C-8E7E-B13C8CA68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78" name="Google Shape;36007;p57">
              <a:extLst>
                <a:ext uri="{FF2B5EF4-FFF2-40B4-BE49-F238E27FC236}">
                  <a16:creationId xmlns:a16="http://schemas.microsoft.com/office/drawing/2014/main" id="{5F1D2F66-B6B6-9B0B-07E7-2B1B5F24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79" name="Google Shape;36008;p57">
              <a:extLst>
                <a:ext uri="{FF2B5EF4-FFF2-40B4-BE49-F238E27FC236}">
                  <a16:creationId xmlns:a16="http://schemas.microsoft.com/office/drawing/2014/main" id="{CB49BCED-E082-322C-CB90-304DBDCC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80" name="Google Shape;36009;p57">
              <a:extLst>
                <a:ext uri="{FF2B5EF4-FFF2-40B4-BE49-F238E27FC236}">
                  <a16:creationId xmlns:a16="http://schemas.microsoft.com/office/drawing/2014/main" id="{79A4D26C-5AAB-C1A3-2615-84ADCA170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81" name="Google Shape;36010;p57">
              <a:extLst>
                <a:ext uri="{FF2B5EF4-FFF2-40B4-BE49-F238E27FC236}">
                  <a16:creationId xmlns:a16="http://schemas.microsoft.com/office/drawing/2014/main" id="{28E4FE15-104B-60E7-6B8B-A86068E8A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82" name="Google Shape;36011;p57">
              <a:extLst>
                <a:ext uri="{FF2B5EF4-FFF2-40B4-BE49-F238E27FC236}">
                  <a16:creationId xmlns:a16="http://schemas.microsoft.com/office/drawing/2014/main" id="{2DBAD7F9-24B9-B8BD-A216-5A8FBB405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83" name="Google Shape;36012;p57">
              <a:extLst>
                <a:ext uri="{FF2B5EF4-FFF2-40B4-BE49-F238E27FC236}">
                  <a16:creationId xmlns:a16="http://schemas.microsoft.com/office/drawing/2014/main" id="{EAFD8483-72E3-839E-D04A-E59C29606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84" name="Google Shape;36013;p57">
              <a:extLst>
                <a:ext uri="{FF2B5EF4-FFF2-40B4-BE49-F238E27FC236}">
                  <a16:creationId xmlns:a16="http://schemas.microsoft.com/office/drawing/2014/main" id="{B4668BFA-012F-C802-3FC6-FBBBB59F3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85" name="Google Shape;36014;p57">
              <a:extLst>
                <a:ext uri="{FF2B5EF4-FFF2-40B4-BE49-F238E27FC236}">
                  <a16:creationId xmlns:a16="http://schemas.microsoft.com/office/drawing/2014/main" id="{8ADD68EC-17EF-26A7-F2BC-F37FEA980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86" name="Google Shape;36015;p57">
              <a:extLst>
                <a:ext uri="{FF2B5EF4-FFF2-40B4-BE49-F238E27FC236}">
                  <a16:creationId xmlns:a16="http://schemas.microsoft.com/office/drawing/2014/main" id="{5C19EF9F-F63F-E0BD-D59C-A1A90BC96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87" name="Google Shape;36016;p57">
              <a:extLst>
                <a:ext uri="{FF2B5EF4-FFF2-40B4-BE49-F238E27FC236}">
                  <a16:creationId xmlns:a16="http://schemas.microsoft.com/office/drawing/2014/main" id="{493793C2-312C-CBD4-F852-0139D9863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88" name="Google Shape;36017;p57">
              <a:extLst>
                <a:ext uri="{FF2B5EF4-FFF2-40B4-BE49-F238E27FC236}">
                  <a16:creationId xmlns:a16="http://schemas.microsoft.com/office/drawing/2014/main" id="{B5B72D1D-8B12-45EC-B7A0-38FAA01BD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89" name="Google Shape;36018;p57">
              <a:extLst>
                <a:ext uri="{FF2B5EF4-FFF2-40B4-BE49-F238E27FC236}">
                  <a16:creationId xmlns:a16="http://schemas.microsoft.com/office/drawing/2014/main" id="{3B063A83-AED7-FD37-B7A8-5F7E285914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90" name="Google Shape;36019;p57">
              <a:extLst>
                <a:ext uri="{FF2B5EF4-FFF2-40B4-BE49-F238E27FC236}">
                  <a16:creationId xmlns:a16="http://schemas.microsoft.com/office/drawing/2014/main" id="{394F011B-A507-165E-0E66-7703C0F43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91" name="Google Shape;36020;p57">
              <a:extLst>
                <a:ext uri="{FF2B5EF4-FFF2-40B4-BE49-F238E27FC236}">
                  <a16:creationId xmlns:a16="http://schemas.microsoft.com/office/drawing/2014/main" id="{F9F4937B-65CD-56DA-EE02-D235EEF7B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92" name="Google Shape;36021;p57">
              <a:extLst>
                <a:ext uri="{FF2B5EF4-FFF2-40B4-BE49-F238E27FC236}">
                  <a16:creationId xmlns:a16="http://schemas.microsoft.com/office/drawing/2014/main" id="{BF1FF990-D290-ABAF-D93B-8A1F4EF07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93" name="Google Shape;36022;p57">
              <a:extLst>
                <a:ext uri="{FF2B5EF4-FFF2-40B4-BE49-F238E27FC236}">
                  <a16:creationId xmlns:a16="http://schemas.microsoft.com/office/drawing/2014/main" id="{081E0EDE-8102-49EB-1E45-C2034B0FD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94" name="Google Shape;36023;p57">
              <a:extLst>
                <a:ext uri="{FF2B5EF4-FFF2-40B4-BE49-F238E27FC236}">
                  <a16:creationId xmlns:a16="http://schemas.microsoft.com/office/drawing/2014/main" id="{A31F922F-A896-247B-8AC2-42469120B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95" name="Google Shape;36024;p57">
              <a:extLst>
                <a:ext uri="{FF2B5EF4-FFF2-40B4-BE49-F238E27FC236}">
                  <a16:creationId xmlns:a16="http://schemas.microsoft.com/office/drawing/2014/main" id="{E7BFCCEE-4CF1-9BC8-7EF1-38A19BE3F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96" name="Google Shape;36025;p57">
              <a:extLst>
                <a:ext uri="{FF2B5EF4-FFF2-40B4-BE49-F238E27FC236}">
                  <a16:creationId xmlns:a16="http://schemas.microsoft.com/office/drawing/2014/main" id="{2E7D6A54-F015-D93D-2FA1-3325A9216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97" name="Google Shape;36026;p57">
              <a:extLst>
                <a:ext uri="{FF2B5EF4-FFF2-40B4-BE49-F238E27FC236}">
                  <a16:creationId xmlns:a16="http://schemas.microsoft.com/office/drawing/2014/main" id="{A3B1F6DB-5F02-6FC4-0770-C5097B3F9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98" name="Google Shape;36027;p57">
              <a:extLst>
                <a:ext uri="{FF2B5EF4-FFF2-40B4-BE49-F238E27FC236}">
                  <a16:creationId xmlns:a16="http://schemas.microsoft.com/office/drawing/2014/main" id="{B279F9B0-0FFC-2982-33FB-E8AFC51F0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699" name="Google Shape;36028;p57">
              <a:extLst>
                <a:ext uri="{FF2B5EF4-FFF2-40B4-BE49-F238E27FC236}">
                  <a16:creationId xmlns:a16="http://schemas.microsoft.com/office/drawing/2014/main" id="{416BCD44-ED40-CEFB-45AC-A0D1E3748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00" name="Google Shape;36029;p57">
              <a:extLst>
                <a:ext uri="{FF2B5EF4-FFF2-40B4-BE49-F238E27FC236}">
                  <a16:creationId xmlns:a16="http://schemas.microsoft.com/office/drawing/2014/main" id="{A4431B63-2376-67CC-6ABA-984FF5861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01" name="Google Shape;36030;p57">
              <a:extLst>
                <a:ext uri="{FF2B5EF4-FFF2-40B4-BE49-F238E27FC236}">
                  <a16:creationId xmlns:a16="http://schemas.microsoft.com/office/drawing/2014/main" id="{E7804A9B-1168-08C8-1FA5-9A372CEA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02" name="Google Shape;36031;p57">
              <a:extLst>
                <a:ext uri="{FF2B5EF4-FFF2-40B4-BE49-F238E27FC236}">
                  <a16:creationId xmlns:a16="http://schemas.microsoft.com/office/drawing/2014/main" id="{CF2312AF-2304-F369-EA56-9C8A72F1D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03" name="Google Shape;36032;p57">
              <a:extLst>
                <a:ext uri="{FF2B5EF4-FFF2-40B4-BE49-F238E27FC236}">
                  <a16:creationId xmlns:a16="http://schemas.microsoft.com/office/drawing/2014/main" id="{773C8E47-6FD6-10F1-435C-3D9D5AD55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04" name="Google Shape;36033;p57">
              <a:extLst>
                <a:ext uri="{FF2B5EF4-FFF2-40B4-BE49-F238E27FC236}">
                  <a16:creationId xmlns:a16="http://schemas.microsoft.com/office/drawing/2014/main" id="{731C508A-F414-07CF-EC9E-C8B5C7570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05" name="Google Shape;36034;p57">
              <a:extLst>
                <a:ext uri="{FF2B5EF4-FFF2-40B4-BE49-F238E27FC236}">
                  <a16:creationId xmlns:a16="http://schemas.microsoft.com/office/drawing/2014/main" id="{A9AE8DF9-4064-D52E-CDB5-DFAE7BF9D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06" name="Google Shape;36035;p57">
              <a:extLst>
                <a:ext uri="{FF2B5EF4-FFF2-40B4-BE49-F238E27FC236}">
                  <a16:creationId xmlns:a16="http://schemas.microsoft.com/office/drawing/2014/main" id="{1882FFD8-1BB9-37AB-3049-AEB34E044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07" name="Google Shape;36036;p57">
              <a:extLst>
                <a:ext uri="{FF2B5EF4-FFF2-40B4-BE49-F238E27FC236}">
                  <a16:creationId xmlns:a16="http://schemas.microsoft.com/office/drawing/2014/main" id="{AD235084-D02D-6363-BC32-A43A94B7F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08" name="Google Shape;36037;p57">
              <a:extLst>
                <a:ext uri="{FF2B5EF4-FFF2-40B4-BE49-F238E27FC236}">
                  <a16:creationId xmlns:a16="http://schemas.microsoft.com/office/drawing/2014/main" id="{F318B7CD-237F-D507-F89E-4D9704FE6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09" name="Google Shape;36038;p57">
              <a:extLst>
                <a:ext uri="{FF2B5EF4-FFF2-40B4-BE49-F238E27FC236}">
                  <a16:creationId xmlns:a16="http://schemas.microsoft.com/office/drawing/2014/main" id="{B4F88B57-4A03-BC91-2985-6E02E93F1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10" name="Google Shape;36039;p57">
              <a:extLst>
                <a:ext uri="{FF2B5EF4-FFF2-40B4-BE49-F238E27FC236}">
                  <a16:creationId xmlns:a16="http://schemas.microsoft.com/office/drawing/2014/main" id="{E2EC0EDE-C941-4E2B-1AD4-5E9A99274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11" name="Google Shape;36040;p57">
              <a:extLst>
                <a:ext uri="{FF2B5EF4-FFF2-40B4-BE49-F238E27FC236}">
                  <a16:creationId xmlns:a16="http://schemas.microsoft.com/office/drawing/2014/main" id="{77AB54C4-0ED1-4793-E4C2-3FDE6E304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12" name="Google Shape;36041;p57">
              <a:extLst>
                <a:ext uri="{FF2B5EF4-FFF2-40B4-BE49-F238E27FC236}">
                  <a16:creationId xmlns:a16="http://schemas.microsoft.com/office/drawing/2014/main" id="{F8005CD9-12EE-5529-9256-F6C136580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13" name="Google Shape;36042;p57">
              <a:extLst>
                <a:ext uri="{FF2B5EF4-FFF2-40B4-BE49-F238E27FC236}">
                  <a16:creationId xmlns:a16="http://schemas.microsoft.com/office/drawing/2014/main" id="{FA6CE6E9-9A75-DF7B-0482-F512AAC64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14" name="Google Shape;36043;p57">
              <a:extLst>
                <a:ext uri="{FF2B5EF4-FFF2-40B4-BE49-F238E27FC236}">
                  <a16:creationId xmlns:a16="http://schemas.microsoft.com/office/drawing/2014/main" id="{DAE38BF5-EFB1-F647-F72A-99824AA0C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15" name="Google Shape;36044;p57">
              <a:extLst>
                <a:ext uri="{FF2B5EF4-FFF2-40B4-BE49-F238E27FC236}">
                  <a16:creationId xmlns:a16="http://schemas.microsoft.com/office/drawing/2014/main" id="{A3516037-F16F-DC39-5F75-01ECFB312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16" name="Google Shape;36045;p57">
              <a:extLst>
                <a:ext uri="{FF2B5EF4-FFF2-40B4-BE49-F238E27FC236}">
                  <a16:creationId xmlns:a16="http://schemas.microsoft.com/office/drawing/2014/main" id="{97A01D77-6D61-5A7D-CBE7-4EE3314B6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17" name="Google Shape;36046;p57">
              <a:extLst>
                <a:ext uri="{FF2B5EF4-FFF2-40B4-BE49-F238E27FC236}">
                  <a16:creationId xmlns:a16="http://schemas.microsoft.com/office/drawing/2014/main" id="{BF3DFBBE-7805-E0DF-8D26-9C1AC859D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18" name="Google Shape;36047;p57">
              <a:extLst>
                <a:ext uri="{FF2B5EF4-FFF2-40B4-BE49-F238E27FC236}">
                  <a16:creationId xmlns:a16="http://schemas.microsoft.com/office/drawing/2014/main" id="{D86010EB-6E14-160A-89F9-7D75670FB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19" name="Google Shape;36048;p57">
              <a:extLst>
                <a:ext uri="{FF2B5EF4-FFF2-40B4-BE49-F238E27FC236}">
                  <a16:creationId xmlns:a16="http://schemas.microsoft.com/office/drawing/2014/main" id="{F6EA34F3-62BF-C2DE-10D0-3B4BE008B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20" name="Google Shape;36049;p57">
              <a:extLst>
                <a:ext uri="{FF2B5EF4-FFF2-40B4-BE49-F238E27FC236}">
                  <a16:creationId xmlns:a16="http://schemas.microsoft.com/office/drawing/2014/main" id="{7903B5BC-42FA-C901-9D91-C32A92562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21" name="Google Shape;36050;p57">
              <a:extLst>
                <a:ext uri="{FF2B5EF4-FFF2-40B4-BE49-F238E27FC236}">
                  <a16:creationId xmlns:a16="http://schemas.microsoft.com/office/drawing/2014/main" id="{E9616C4C-E9AB-5F82-52F9-5432EE1EB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22" name="Google Shape;36051;p57">
              <a:extLst>
                <a:ext uri="{FF2B5EF4-FFF2-40B4-BE49-F238E27FC236}">
                  <a16:creationId xmlns:a16="http://schemas.microsoft.com/office/drawing/2014/main" id="{DE359560-C99C-DD59-23C2-15450DA5B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23" name="Google Shape;36052;p57">
              <a:extLst>
                <a:ext uri="{FF2B5EF4-FFF2-40B4-BE49-F238E27FC236}">
                  <a16:creationId xmlns:a16="http://schemas.microsoft.com/office/drawing/2014/main" id="{206AD10F-791A-FBCD-F89B-940118407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24" name="Google Shape;36053;p57">
              <a:extLst>
                <a:ext uri="{FF2B5EF4-FFF2-40B4-BE49-F238E27FC236}">
                  <a16:creationId xmlns:a16="http://schemas.microsoft.com/office/drawing/2014/main" id="{1AC34867-141B-842D-B1D9-7CBED7B39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25" name="Google Shape;36054;p57">
              <a:extLst>
                <a:ext uri="{FF2B5EF4-FFF2-40B4-BE49-F238E27FC236}">
                  <a16:creationId xmlns:a16="http://schemas.microsoft.com/office/drawing/2014/main" id="{3927B59B-3403-3B3D-F07A-50C8BBE19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26" name="Google Shape;36055;p57">
              <a:extLst>
                <a:ext uri="{FF2B5EF4-FFF2-40B4-BE49-F238E27FC236}">
                  <a16:creationId xmlns:a16="http://schemas.microsoft.com/office/drawing/2014/main" id="{18D39F8B-4E42-B3D4-1ABE-A5E4D6968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27" name="Google Shape;36056;p57">
              <a:extLst>
                <a:ext uri="{FF2B5EF4-FFF2-40B4-BE49-F238E27FC236}">
                  <a16:creationId xmlns:a16="http://schemas.microsoft.com/office/drawing/2014/main" id="{31905238-66C6-C9B6-70FC-1BE1C6ECF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28" name="Google Shape;36057;p57">
              <a:extLst>
                <a:ext uri="{FF2B5EF4-FFF2-40B4-BE49-F238E27FC236}">
                  <a16:creationId xmlns:a16="http://schemas.microsoft.com/office/drawing/2014/main" id="{B3119AAC-ADF8-9F11-0BD6-949258C58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29" name="Google Shape;36058;p57">
              <a:extLst>
                <a:ext uri="{FF2B5EF4-FFF2-40B4-BE49-F238E27FC236}">
                  <a16:creationId xmlns:a16="http://schemas.microsoft.com/office/drawing/2014/main" id="{78B2FE99-F4E3-01C0-B96F-739BCC4A1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30" name="Google Shape;36059;p57">
              <a:extLst>
                <a:ext uri="{FF2B5EF4-FFF2-40B4-BE49-F238E27FC236}">
                  <a16:creationId xmlns:a16="http://schemas.microsoft.com/office/drawing/2014/main" id="{6FE1D968-07C8-3D3E-62EA-1E347B66B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31" name="Google Shape;36060;p57">
              <a:extLst>
                <a:ext uri="{FF2B5EF4-FFF2-40B4-BE49-F238E27FC236}">
                  <a16:creationId xmlns:a16="http://schemas.microsoft.com/office/drawing/2014/main" id="{A914AEDF-2ED8-6FD9-E913-BD45E221F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32" name="Google Shape;36061;p57">
              <a:extLst>
                <a:ext uri="{FF2B5EF4-FFF2-40B4-BE49-F238E27FC236}">
                  <a16:creationId xmlns:a16="http://schemas.microsoft.com/office/drawing/2014/main" id="{A154D84D-B1EE-A882-162B-34CB04039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33" name="Google Shape;36062;p57">
              <a:extLst>
                <a:ext uri="{FF2B5EF4-FFF2-40B4-BE49-F238E27FC236}">
                  <a16:creationId xmlns:a16="http://schemas.microsoft.com/office/drawing/2014/main" id="{DE1ABD90-8632-6CCB-3ADA-DE92EA8F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34" name="Google Shape;36063;p57">
              <a:extLst>
                <a:ext uri="{FF2B5EF4-FFF2-40B4-BE49-F238E27FC236}">
                  <a16:creationId xmlns:a16="http://schemas.microsoft.com/office/drawing/2014/main" id="{AF1A71EB-867A-3E44-7C0E-7E510F07F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35" name="Google Shape;36064;p57">
              <a:extLst>
                <a:ext uri="{FF2B5EF4-FFF2-40B4-BE49-F238E27FC236}">
                  <a16:creationId xmlns:a16="http://schemas.microsoft.com/office/drawing/2014/main" id="{E8EB6F71-5F62-9520-63D0-E4BF68750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36" name="Google Shape;36065;p57">
              <a:extLst>
                <a:ext uri="{FF2B5EF4-FFF2-40B4-BE49-F238E27FC236}">
                  <a16:creationId xmlns:a16="http://schemas.microsoft.com/office/drawing/2014/main" id="{BD0674DB-DF19-DC75-BDA7-B6411FA42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37" name="Google Shape;36066;p57">
              <a:extLst>
                <a:ext uri="{FF2B5EF4-FFF2-40B4-BE49-F238E27FC236}">
                  <a16:creationId xmlns:a16="http://schemas.microsoft.com/office/drawing/2014/main" id="{6CADBA89-9AB9-0654-CCB2-3ADD5DEED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38" name="Google Shape;36067;p57">
              <a:extLst>
                <a:ext uri="{FF2B5EF4-FFF2-40B4-BE49-F238E27FC236}">
                  <a16:creationId xmlns:a16="http://schemas.microsoft.com/office/drawing/2014/main" id="{5F7A8FD8-8E29-D727-ADA0-E1EB6FA24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39" name="Google Shape;36068;p57">
              <a:extLst>
                <a:ext uri="{FF2B5EF4-FFF2-40B4-BE49-F238E27FC236}">
                  <a16:creationId xmlns:a16="http://schemas.microsoft.com/office/drawing/2014/main" id="{80DF020C-0990-1AD2-82FF-47AA1B296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40" name="Google Shape;36069;p57">
              <a:extLst>
                <a:ext uri="{FF2B5EF4-FFF2-40B4-BE49-F238E27FC236}">
                  <a16:creationId xmlns:a16="http://schemas.microsoft.com/office/drawing/2014/main" id="{5D02EEA2-67A1-669B-3E0C-4A73AED2C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41" name="Google Shape;36070;p57">
              <a:extLst>
                <a:ext uri="{FF2B5EF4-FFF2-40B4-BE49-F238E27FC236}">
                  <a16:creationId xmlns:a16="http://schemas.microsoft.com/office/drawing/2014/main" id="{156A76D6-993F-F60D-2154-E021731A8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42" name="Google Shape;36071;p57">
              <a:extLst>
                <a:ext uri="{FF2B5EF4-FFF2-40B4-BE49-F238E27FC236}">
                  <a16:creationId xmlns:a16="http://schemas.microsoft.com/office/drawing/2014/main" id="{DA0BECC9-2C7C-FB13-E13C-29CD09137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43" name="Google Shape;36072;p57">
              <a:extLst>
                <a:ext uri="{FF2B5EF4-FFF2-40B4-BE49-F238E27FC236}">
                  <a16:creationId xmlns:a16="http://schemas.microsoft.com/office/drawing/2014/main" id="{3AB3AE57-412B-513F-E801-1EA174B89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44" name="Google Shape;36073;p57">
              <a:extLst>
                <a:ext uri="{FF2B5EF4-FFF2-40B4-BE49-F238E27FC236}">
                  <a16:creationId xmlns:a16="http://schemas.microsoft.com/office/drawing/2014/main" id="{6859F554-AE04-8D63-2519-B27B0DFEC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45" name="Google Shape;36074;p57">
              <a:extLst>
                <a:ext uri="{FF2B5EF4-FFF2-40B4-BE49-F238E27FC236}">
                  <a16:creationId xmlns:a16="http://schemas.microsoft.com/office/drawing/2014/main" id="{A0CBB177-FC77-9DD3-E81E-2F99E568C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46" name="Google Shape;36075;p57">
              <a:extLst>
                <a:ext uri="{FF2B5EF4-FFF2-40B4-BE49-F238E27FC236}">
                  <a16:creationId xmlns:a16="http://schemas.microsoft.com/office/drawing/2014/main" id="{F96F17A4-FC0A-3921-E3F2-1B55C8368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47" name="Google Shape;36076;p57">
              <a:extLst>
                <a:ext uri="{FF2B5EF4-FFF2-40B4-BE49-F238E27FC236}">
                  <a16:creationId xmlns:a16="http://schemas.microsoft.com/office/drawing/2014/main" id="{A0137538-BF8E-504E-C7DE-B66D9E678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48" name="Google Shape;36077;p57">
              <a:extLst>
                <a:ext uri="{FF2B5EF4-FFF2-40B4-BE49-F238E27FC236}">
                  <a16:creationId xmlns:a16="http://schemas.microsoft.com/office/drawing/2014/main" id="{0B4AE744-18CF-5D4C-5D75-2D3CAD339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49" name="Google Shape;36078;p57">
              <a:extLst>
                <a:ext uri="{FF2B5EF4-FFF2-40B4-BE49-F238E27FC236}">
                  <a16:creationId xmlns:a16="http://schemas.microsoft.com/office/drawing/2014/main" id="{0E6A66C5-48C2-37E3-3C75-74F0FEB8D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50" name="Google Shape;36079;p57">
              <a:extLst>
                <a:ext uri="{FF2B5EF4-FFF2-40B4-BE49-F238E27FC236}">
                  <a16:creationId xmlns:a16="http://schemas.microsoft.com/office/drawing/2014/main" id="{D84A98C8-0CB9-C63E-6C9B-966DDB394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51" name="Google Shape;36080;p57">
              <a:extLst>
                <a:ext uri="{FF2B5EF4-FFF2-40B4-BE49-F238E27FC236}">
                  <a16:creationId xmlns:a16="http://schemas.microsoft.com/office/drawing/2014/main" id="{456BD8DB-08BA-4FA1-36A9-0738D35DF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52" name="Google Shape;36081;p57">
              <a:extLst>
                <a:ext uri="{FF2B5EF4-FFF2-40B4-BE49-F238E27FC236}">
                  <a16:creationId xmlns:a16="http://schemas.microsoft.com/office/drawing/2014/main" id="{44FF65CD-9BBF-004E-1B79-4DDCAFCF0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53" name="Google Shape;36082;p57">
              <a:extLst>
                <a:ext uri="{FF2B5EF4-FFF2-40B4-BE49-F238E27FC236}">
                  <a16:creationId xmlns:a16="http://schemas.microsoft.com/office/drawing/2014/main" id="{DE2922B2-64C0-FAB3-CE28-506D04385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54" name="Google Shape;36083;p57">
              <a:extLst>
                <a:ext uri="{FF2B5EF4-FFF2-40B4-BE49-F238E27FC236}">
                  <a16:creationId xmlns:a16="http://schemas.microsoft.com/office/drawing/2014/main" id="{3E6FBC44-DB19-5CCA-DECE-14E36C234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55" name="Google Shape;36084;p57">
              <a:extLst>
                <a:ext uri="{FF2B5EF4-FFF2-40B4-BE49-F238E27FC236}">
                  <a16:creationId xmlns:a16="http://schemas.microsoft.com/office/drawing/2014/main" id="{29EB6F0B-415D-4315-C10F-674211B5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56" name="Google Shape;36085;p57">
              <a:extLst>
                <a:ext uri="{FF2B5EF4-FFF2-40B4-BE49-F238E27FC236}">
                  <a16:creationId xmlns:a16="http://schemas.microsoft.com/office/drawing/2014/main" id="{F2960E20-5D82-5673-B233-A478BD42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57" name="Google Shape;36086;p57">
              <a:extLst>
                <a:ext uri="{FF2B5EF4-FFF2-40B4-BE49-F238E27FC236}">
                  <a16:creationId xmlns:a16="http://schemas.microsoft.com/office/drawing/2014/main" id="{D28B0B19-C56B-A985-2AE2-E4B810B8C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58" name="Google Shape;36087;p57">
              <a:extLst>
                <a:ext uri="{FF2B5EF4-FFF2-40B4-BE49-F238E27FC236}">
                  <a16:creationId xmlns:a16="http://schemas.microsoft.com/office/drawing/2014/main" id="{56A709F7-3589-8BB4-4A3B-668655280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59" name="Google Shape;36088;p57">
              <a:extLst>
                <a:ext uri="{FF2B5EF4-FFF2-40B4-BE49-F238E27FC236}">
                  <a16:creationId xmlns:a16="http://schemas.microsoft.com/office/drawing/2014/main" id="{1D0A4DDF-BBCB-96F5-A913-61B69E06D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60" name="Google Shape;36089;p57">
              <a:extLst>
                <a:ext uri="{FF2B5EF4-FFF2-40B4-BE49-F238E27FC236}">
                  <a16:creationId xmlns:a16="http://schemas.microsoft.com/office/drawing/2014/main" id="{423BFD5B-C8DE-E33E-2D6E-2121AAF9C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61" name="Google Shape;36090;p57">
              <a:extLst>
                <a:ext uri="{FF2B5EF4-FFF2-40B4-BE49-F238E27FC236}">
                  <a16:creationId xmlns:a16="http://schemas.microsoft.com/office/drawing/2014/main" id="{8B6E7C1D-1FE2-3D40-A5AA-7DA9B9F5B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62" name="Google Shape;36091;p57">
              <a:extLst>
                <a:ext uri="{FF2B5EF4-FFF2-40B4-BE49-F238E27FC236}">
                  <a16:creationId xmlns:a16="http://schemas.microsoft.com/office/drawing/2014/main" id="{B2866DFB-C6B6-FE56-E94A-4E7010A3E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63" name="Google Shape;36092;p57">
              <a:extLst>
                <a:ext uri="{FF2B5EF4-FFF2-40B4-BE49-F238E27FC236}">
                  <a16:creationId xmlns:a16="http://schemas.microsoft.com/office/drawing/2014/main" id="{5F7DF066-DBB8-0811-2BD3-8F31D931A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64" name="Google Shape;36093;p57">
              <a:extLst>
                <a:ext uri="{FF2B5EF4-FFF2-40B4-BE49-F238E27FC236}">
                  <a16:creationId xmlns:a16="http://schemas.microsoft.com/office/drawing/2014/main" id="{AF9F6DEA-30BA-D22C-F48D-A87F26A3C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65" name="Google Shape;36094;p57">
              <a:extLst>
                <a:ext uri="{FF2B5EF4-FFF2-40B4-BE49-F238E27FC236}">
                  <a16:creationId xmlns:a16="http://schemas.microsoft.com/office/drawing/2014/main" id="{A8873523-63E5-43C4-9A64-985F77E88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66" name="Google Shape;36095;p57">
              <a:extLst>
                <a:ext uri="{FF2B5EF4-FFF2-40B4-BE49-F238E27FC236}">
                  <a16:creationId xmlns:a16="http://schemas.microsoft.com/office/drawing/2014/main" id="{47C48214-1CF5-A3EC-168B-9174A2832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67" name="Google Shape;36096;p57">
              <a:extLst>
                <a:ext uri="{FF2B5EF4-FFF2-40B4-BE49-F238E27FC236}">
                  <a16:creationId xmlns:a16="http://schemas.microsoft.com/office/drawing/2014/main" id="{CBDC3473-886A-D3A0-7A97-14622F32E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68" name="Google Shape;36097;p57">
              <a:extLst>
                <a:ext uri="{FF2B5EF4-FFF2-40B4-BE49-F238E27FC236}">
                  <a16:creationId xmlns:a16="http://schemas.microsoft.com/office/drawing/2014/main" id="{38E6026C-A77F-8E11-61F7-EDFD20B1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69" name="Google Shape;36098;p57">
              <a:extLst>
                <a:ext uri="{FF2B5EF4-FFF2-40B4-BE49-F238E27FC236}">
                  <a16:creationId xmlns:a16="http://schemas.microsoft.com/office/drawing/2014/main" id="{A946537D-7D57-50DA-E2B9-0F824903D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70" name="Google Shape;36099;p57">
              <a:extLst>
                <a:ext uri="{FF2B5EF4-FFF2-40B4-BE49-F238E27FC236}">
                  <a16:creationId xmlns:a16="http://schemas.microsoft.com/office/drawing/2014/main" id="{C32A1B73-C846-1410-1F38-C17C5F2EC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71" name="Google Shape;36100;p57">
              <a:extLst>
                <a:ext uri="{FF2B5EF4-FFF2-40B4-BE49-F238E27FC236}">
                  <a16:creationId xmlns:a16="http://schemas.microsoft.com/office/drawing/2014/main" id="{896CD46F-9B0A-F279-80DC-E65F0A8A1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72" name="Google Shape;36101;p57">
              <a:extLst>
                <a:ext uri="{FF2B5EF4-FFF2-40B4-BE49-F238E27FC236}">
                  <a16:creationId xmlns:a16="http://schemas.microsoft.com/office/drawing/2014/main" id="{0E40129C-69F8-2B25-E974-1A774FC29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73" name="Google Shape;36102;p57">
              <a:extLst>
                <a:ext uri="{FF2B5EF4-FFF2-40B4-BE49-F238E27FC236}">
                  <a16:creationId xmlns:a16="http://schemas.microsoft.com/office/drawing/2014/main" id="{8BE28571-07B2-AAB1-4276-4C5E09CCC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74" name="Google Shape;36103;p57">
              <a:extLst>
                <a:ext uri="{FF2B5EF4-FFF2-40B4-BE49-F238E27FC236}">
                  <a16:creationId xmlns:a16="http://schemas.microsoft.com/office/drawing/2014/main" id="{5A24E733-9454-AD49-A5C5-DD19570BE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75" name="Google Shape;36104;p57">
              <a:extLst>
                <a:ext uri="{FF2B5EF4-FFF2-40B4-BE49-F238E27FC236}">
                  <a16:creationId xmlns:a16="http://schemas.microsoft.com/office/drawing/2014/main" id="{9A17ECA8-0FB6-FA9E-B47D-432119D06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76" name="Google Shape;36105;p57">
              <a:extLst>
                <a:ext uri="{FF2B5EF4-FFF2-40B4-BE49-F238E27FC236}">
                  <a16:creationId xmlns:a16="http://schemas.microsoft.com/office/drawing/2014/main" id="{EF487E11-05FF-87C9-4B4E-6D88303B4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77" name="Google Shape;36106;p57">
              <a:extLst>
                <a:ext uri="{FF2B5EF4-FFF2-40B4-BE49-F238E27FC236}">
                  <a16:creationId xmlns:a16="http://schemas.microsoft.com/office/drawing/2014/main" id="{EF3408AB-892B-60FD-4113-6BB70887B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78" name="Google Shape;36107;p57">
              <a:extLst>
                <a:ext uri="{FF2B5EF4-FFF2-40B4-BE49-F238E27FC236}">
                  <a16:creationId xmlns:a16="http://schemas.microsoft.com/office/drawing/2014/main" id="{026C37BD-75CC-AEE0-004B-2F1F2C31F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79" name="Google Shape;36108;p57">
              <a:extLst>
                <a:ext uri="{FF2B5EF4-FFF2-40B4-BE49-F238E27FC236}">
                  <a16:creationId xmlns:a16="http://schemas.microsoft.com/office/drawing/2014/main" id="{EB22474E-F935-1DDE-B158-73523D279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80" name="Google Shape;36109;p57">
              <a:extLst>
                <a:ext uri="{FF2B5EF4-FFF2-40B4-BE49-F238E27FC236}">
                  <a16:creationId xmlns:a16="http://schemas.microsoft.com/office/drawing/2014/main" id="{851A7908-FA7D-2105-47A2-A754F6FB9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81" name="Google Shape;36110;p57">
              <a:extLst>
                <a:ext uri="{FF2B5EF4-FFF2-40B4-BE49-F238E27FC236}">
                  <a16:creationId xmlns:a16="http://schemas.microsoft.com/office/drawing/2014/main" id="{DB973EAD-B787-F92B-F884-CDAF3ECBD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82" name="Google Shape;36111;p57">
              <a:extLst>
                <a:ext uri="{FF2B5EF4-FFF2-40B4-BE49-F238E27FC236}">
                  <a16:creationId xmlns:a16="http://schemas.microsoft.com/office/drawing/2014/main" id="{379CC7C1-5132-048C-7E32-016FCFC08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83" name="Google Shape;36112;p57">
              <a:extLst>
                <a:ext uri="{FF2B5EF4-FFF2-40B4-BE49-F238E27FC236}">
                  <a16:creationId xmlns:a16="http://schemas.microsoft.com/office/drawing/2014/main" id="{5EC2951A-48E1-B7A4-E36A-78F40D024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84" name="Google Shape;36113;p57">
              <a:extLst>
                <a:ext uri="{FF2B5EF4-FFF2-40B4-BE49-F238E27FC236}">
                  <a16:creationId xmlns:a16="http://schemas.microsoft.com/office/drawing/2014/main" id="{9C7B5C98-4EC6-AF62-C79B-87D219CAD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85" name="Google Shape;36114;p57">
              <a:extLst>
                <a:ext uri="{FF2B5EF4-FFF2-40B4-BE49-F238E27FC236}">
                  <a16:creationId xmlns:a16="http://schemas.microsoft.com/office/drawing/2014/main" id="{D9985B81-96C7-D88F-70FE-4D1AB8D48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86" name="Google Shape;36115;p57">
              <a:extLst>
                <a:ext uri="{FF2B5EF4-FFF2-40B4-BE49-F238E27FC236}">
                  <a16:creationId xmlns:a16="http://schemas.microsoft.com/office/drawing/2014/main" id="{74BBFE14-8FD9-B309-5CB9-59C8852CF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87" name="Google Shape;36116;p57">
              <a:extLst>
                <a:ext uri="{FF2B5EF4-FFF2-40B4-BE49-F238E27FC236}">
                  <a16:creationId xmlns:a16="http://schemas.microsoft.com/office/drawing/2014/main" id="{345A984A-6D8B-920B-19BA-F4A41CB38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88" name="Google Shape;36117;p57">
              <a:extLst>
                <a:ext uri="{FF2B5EF4-FFF2-40B4-BE49-F238E27FC236}">
                  <a16:creationId xmlns:a16="http://schemas.microsoft.com/office/drawing/2014/main" id="{9B82ECCF-E9A5-7DD8-4942-36F081523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89" name="Google Shape;36118;p57">
              <a:extLst>
                <a:ext uri="{FF2B5EF4-FFF2-40B4-BE49-F238E27FC236}">
                  <a16:creationId xmlns:a16="http://schemas.microsoft.com/office/drawing/2014/main" id="{594EAA98-1F40-EC38-579E-D35B0B09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90" name="Google Shape;36119;p57">
              <a:extLst>
                <a:ext uri="{FF2B5EF4-FFF2-40B4-BE49-F238E27FC236}">
                  <a16:creationId xmlns:a16="http://schemas.microsoft.com/office/drawing/2014/main" id="{C31790FF-4C8E-8166-1927-34240256F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91" name="Google Shape;36120;p57">
              <a:extLst>
                <a:ext uri="{FF2B5EF4-FFF2-40B4-BE49-F238E27FC236}">
                  <a16:creationId xmlns:a16="http://schemas.microsoft.com/office/drawing/2014/main" id="{355CA85B-BEEB-C467-612B-30856855F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92" name="Google Shape;36121;p57">
              <a:extLst>
                <a:ext uri="{FF2B5EF4-FFF2-40B4-BE49-F238E27FC236}">
                  <a16:creationId xmlns:a16="http://schemas.microsoft.com/office/drawing/2014/main" id="{70DAFF58-2014-3B1F-5CCE-2A13E8D50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93" name="Google Shape;36122;p57">
              <a:extLst>
                <a:ext uri="{FF2B5EF4-FFF2-40B4-BE49-F238E27FC236}">
                  <a16:creationId xmlns:a16="http://schemas.microsoft.com/office/drawing/2014/main" id="{CA37B6E9-40E0-F7C9-56A3-7839C17EA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94" name="Google Shape;36123;p57">
              <a:extLst>
                <a:ext uri="{FF2B5EF4-FFF2-40B4-BE49-F238E27FC236}">
                  <a16:creationId xmlns:a16="http://schemas.microsoft.com/office/drawing/2014/main" id="{752016FA-4832-4B4C-F1BD-5F8465CC2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95" name="Google Shape;36124;p57">
              <a:extLst>
                <a:ext uri="{FF2B5EF4-FFF2-40B4-BE49-F238E27FC236}">
                  <a16:creationId xmlns:a16="http://schemas.microsoft.com/office/drawing/2014/main" id="{5FFCEED2-252C-3CCB-1BA4-73FD58E04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96" name="Google Shape;36125;p57">
              <a:extLst>
                <a:ext uri="{FF2B5EF4-FFF2-40B4-BE49-F238E27FC236}">
                  <a16:creationId xmlns:a16="http://schemas.microsoft.com/office/drawing/2014/main" id="{A452516B-ED46-172E-C841-474C596D7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97" name="Google Shape;36126;p57">
              <a:extLst>
                <a:ext uri="{FF2B5EF4-FFF2-40B4-BE49-F238E27FC236}">
                  <a16:creationId xmlns:a16="http://schemas.microsoft.com/office/drawing/2014/main" id="{19E3D981-01AE-7CAF-0E10-46D88857C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98" name="Google Shape;36127;p57">
              <a:extLst>
                <a:ext uri="{FF2B5EF4-FFF2-40B4-BE49-F238E27FC236}">
                  <a16:creationId xmlns:a16="http://schemas.microsoft.com/office/drawing/2014/main" id="{BB9DB6DE-076D-682C-D3FD-115D36FE2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799" name="Google Shape;36128;p57">
              <a:extLst>
                <a:ext uri="{FF2B5EF4-FFF2-40B4-BE49-F238E27FC236}">
                  <a16:creationId xmlns:a16="http://schemas.microsoft.com/office/drawing/2014/main" id="{3CEA9221-464F-7FE4-1E32-FC5666C0C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00" name="Google Shape;36129;p57">
              <a:extLst>
                <a:ext uri="{FF2B5EF4-FFF2-40B4-BE49-F238E27FC236}">
                  <a16:creationId xmlns:a16="http://schemas.microsoft.com/office/drawing/2014/main" id="{B07AC930-2B6B-3DF0-D7CB-BB246F62D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01" name="Google Shape;36130;p57">
              <a:extLst>
                <a:ext uri="{FF2B5EF4-FFF2-40B4-BE49-F238E27FC236}">
                  <a16:creationId xmlns:a16="http://schemas.microsoft.com/office/drawing/2014/main" id="{A1A8D913-DD59-32AF-ABCE-75D2075AE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02" name="Google Shape;36131;p57">
              <a:extLst>
                <a:ext uri="{FF2B5EF4-FFF2-40B4-BE49-F238E27FC236}">
                  <a16:creationId xmlns:a16="http://schemas.microsoft.com/office/drawing/2014/main" id="{11C79179-90E9-9052-ADCA-35C61EFEA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03" name="Google Shape;36132;p57">
              <a:extLst>
                <a:ext uri="{FF2B5EF4-FFF2-40B4-BE49-F238E27FC236}">
                  <a16:creationId xmlns:a16="http://schemas.microsoft.com/office/drawing/2014/main" id="{67E8AD4A-C628-A222-8928-16802D35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04" name="Google Shape;36133;p57">
              <a:extLst>
                <a:ext uri="{FF2B5EF4-FFF2-40B4-BE49-F238E27FC236}">
                  <a16:creationId xmlns:a16="http://schemas.microsoft.com/office/drawing/2014/main" id="{F0D026D4-C4E2-A9C6-8D10-321D6C06C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05" name="Google Shape;36134;p57">
              <a:extLst>
                <a:ext uri="{FF2B5EF4-FFF2-40B4-BE49-F238E27FC236}">
                  <a16:creationId xmlns:a16="http://schemas.microsoft.com/office/drawing/2014/main" id="{F17D8AE8-F022-25A7-C0A7-B18F50C2E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06" name="Google Shape;36135;p57">
              <a:extLst>
                <a:ext uri="{FF2B5EF4-FFF2-40B4-BE49-F238E27FC236}">
                  <a16:creationId xmlns:a16="http://schemas.microsoft.com/office/drawing/2014/main" id="{AD9B1E49-9E7C-3217-2799-63200DA0B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07" name="Google Shape;36136;p57">
              <a:extLst>
                <a:ext uri="{FF2B5EF4-FFF2-40B4-BE49-F238E27FC236}">
                  <a16:creationId xmlns:a16="http://schemas.microsoft.com/office/drawing/2014/main" id="{96FDACB4-598E-254D-E6BC-17B85D5D1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08" name="Google Shape;36137;p57">
              <a:extLst>
                <a:ext uri="{FF2B5EF4-FFF2-40B4-BE49-F238E27FC236}">
                  <a16:creationId xmlns:a16="http://schemas.microsoft.com/office/drawing/2014/main" id="{1B971DF9-68B1-DC28-81CA-DDBCB5620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09" name="Google Shape;36138;p57">
              <a:extLst>
                <a:ext uri="{FF2B5EF4-FFF2-40B4-BE49-F238E27FC236}">
                  <a16:creationId xmlns:a16="http://schemas.microsoft.com/office/drawing/2014/main" id="{BEC281F6-2ADA-36DB-048B-AF15FCCCA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10" name="Google Shape;36139;p57">
              <a:extLst>
                <a:ext uri="{FF2B5EF4-FFF2-40B4-BE49-F238E27FC236}">
                  <a16:creationId xmlns:a16="http://schemas.microsoft.com/office/drawing/2014/main" id="{BCCC6E72-072E-EBE5-9B52-882F6415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11" name="Google Shape;36140;p57">
              <a:extLst>
                <a:ext uri="{FF2B5EF4-FFF2-40B4-BE49-F238E27FC236}">
                  <a16:creationId xmlns:a16="http://schemas.microsoft.com/office/drawing/2014/main" id="{82012DB7-000D-72A5-F2B7-E1AD617F2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12" name="Google Shape;36141;p57">
              <a:extLst>
                <a:ext uri="{FF2B5EF4-FFF2-40B4-BE49-F238E27FC236}">
                  <a16:creationId xmlns:a16="http://schemas.microsoft.com/office/drawing/2014/main" id="{7779BEEF-8E81-A250-A7D1-DAC2960B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13" name="Google Shape;36142;p57">
              <a:extLst>
                <a:ext uri="{FF2B5EF4-FFF2-40B4-BE49-F238E27FC236}">
                  <a16:creationId xmlns:a16="http://schemas.microsoft.com/office/drawing/2014/main" id="{238DD7B1-90FC-63FA-8D5B-A0D8C7CAF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14" name="Google Shape;36143;p57">
              <a:extLst>
                <a:ext uri="{FF2B5EF4-FFF2-40B4-BE49-F238E27FC236}">
                  <a16:creationId xmlns:a16="http://schemas.microsoft.com/office/drawing/2014/main" id="{A891E4E5-5C1A-B198-4876-44366D369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15" name="Google Shape;36144;p57">
              <a:extLst>
                <a:ext uri="{FF2B5EF4-FFF2-40B4-BE49-F238E27FC236}">
                  <a16:creationId xmlns:a16="http://schemas.microsoft.com/office/drawing/2014/main" id="{461A2C90-2D93-FD5A-9503-7C3877DAD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16" name="Google Shape;36145;p57">
              <a:extLst>
                <a:ext uri="{FF2B5EF4-FFF2-40B4-BE49-F238E27FC236}">
                  <a16:creationId xmlns:a16="http://schemas.microsoft.com/office/drawing/2014/main" id="{9C63F36F-46E8-198A-9068-DDE7E2B0A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17" name="Google Shape;36146;p57">
              <a:extLst>
                <a:ext uri="{FF2B5EF4-FFF2-40B4-BE49-F238E27FC236}">
                  <a16:creationId xmlns:a16="http://schemas.microsoft.com/office/drawing/2014/main" id="{E65C50E1-0B51-207B-F771-61790A00A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18" name="Google Shape;36147;p57">
              <a:extLst>
                <a:ext uri="{FF2B5EF4-FFF2-40B4-BE49-F238E27FC236}">
                  <a16:creationId xmlns:a16="http://schemas.microsoft.com/office/drawing/2014/main" id="{051E3015-13E5-0089-82A1-E374F03D8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19" name="Google Shape;36148;p57">
              <a:extLst>
                <a:ext uri="{FF2B5EF4-FFF2-40B4-BE49-F238E27FC236}">
                  <a16:creationId xmlns:a16="http://schemas.microsoft.com/office/drawing/2014/main" id="{16C4645A-01E3-1DA8-A7A8-2E465DD79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20" name="Google Shape;36149;p57">
              <a:extLst>
                <a:ext uri="{FF2B5EF4-FFF2-40B4-BE49-F238E27FC236}">
                  <a16:creationId xmlns:a16="http://schemas.microsoft.com/office/drawing/2014/main" id="{01013C79-138E-695F-83B8-610C54003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21" name="Google Shape;36150;p57">
              <a:extLst>
                <a:ext uri="{FF2B5EF4-FFF2-40B4-BE49-F238E27FC236}">
                  <a16:creationId xmlns:a16="http://schemas.microsoft.com/office/drawing/2014/main" id="{B7059149-7889-771A-C098-3B21D9591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22" name="Google Shape;36151;p57">
              <a:extLst>
                <a:ext uri="{FF2B5EF4-FFF2-40B4-BE49-F238E27FC236}">
                  <a16:creationId xmlns:a16="http://schemas.microsoft.com/office/drawing/2014/main" id="{AF726682-B277-35A5-EC0D-6D3D6CBD4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23" name="Google Shape;36152;p57">
              <a:extLst>
                <a:ext uri="{FF2B5EF4-FFF2-40B4-BE49-F238E27FC236}">
                  <a16:creationId xmlns:a16="http://schemas.microsoft.com/office/drawing/2014/main" id="{62D00AE0-471B-D5B5-F84C-B25522B49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24" name="Google Shape;36153;p57">
              <a:extLst>
                <a:ext uri="{FF2B5EF4-FFF2-40B4-BE49-F238E27FC236}">
                  <a16:creationId xmlns:a16="http://schemas.microsoft.com/office/drawing/2014/main" id="{07806472-48B8-81DC-412B-7185CC82A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25" name="Google Shape;36154;p57">
              <a:extLst>
                <a:ext uri="{FF2B5EF4-FFF2-40B4-BE49-F238E27FC236}">
                  <a16:creationId xmlns:a16="http://schemas.microsoft.com/office/drawing/2014/main" id="{EB01540C-F742-8A4F-1BA0-9C3C92ED4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26" name="Google Shape;36155;p57">
              <a:extLst>
                <a:ext uri="{FF2B5EF4-FFF2-40B4-BE49-F238E27FC236}">
                  <a16:creationId xmlns:a16="http://schemas.microsoft.com/office/drawing/2014/main" id="{D2DE8752-6C58-DB86-42E7-B88666A34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27" name="Google Shape;36156;p57">
              <a:extLst>
                <a:ext uri="{FF2B5EF4-FFF2-40B4-BE49-F238E27FC236}">
                  <a16:creationId xmlns:a16="http://schemas.microsoft.com/office/drawing/2014/main" id="{29A4DBC1-DE1D-E345-23D7-D95C66306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28" name="Google Shape;36157;p57">
              <a:extLst>
                <a:ext uri="{FF2B5EF4-FFF2-40B4-BE49-F238E27FC236}">
                  <a16:creationId xmlns:a16="http://schemas.microsoft.com/office/drawing/2014/main" id="{60167EDD-B941-CEC9-19FE-BC12E9332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29" name="Google Shape;36158;p57">
              <a:extLst>
                <a:ext uri="{FF2B5EF4-FFF2-40B4-BE49-F238E27FC236}">
                  <a16:creationId xmlns:a16="http://schemas.microsoft.com/office/drawing/2014/main" id="{BE20E67E-3084-663F-3778-3D52E96E6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30" name="Google Shape;36159;p57">
              <a:extLst>
                <a:ext uri="{FF2B5EF4-FFF2-40B4-BE49-F238E27FC236}">
                  <a16:creationId xmlns:a16="http://schemas.microsoft.com/office/drawing/2014/main" id="{DD193A0A-0B39-D5BF-931B-323229BC9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31" name="Google Shape;36160;p57">
              <a:extLst>
                <a:ext uri="{FF2B5EF4-FFF2-40B4-BE49-F238E27FC236}">
                  <a16:creationId xmlns:a16="http://schemas.microsoft.com/office/drawing/2014/main" id="{5BB968F4-773C-BCAF-4D78-F6E2DECD4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32" name="Google Shape;36161;p57">
              <a:extLst>
                <a:ext uri="{FF2B5EF4-FFF2-40B4-BE49-F238E27FC236}">
                  <a16:creationId xmlns:a16="http://schemas.microsoft.com/office/drawing/2014/main" id="{B82B8C87-2DBA-C912-0E56-414093AEB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33" name="Google Shape;36162;p57">
              <a:extLst>
                <a:ext uri="{FF2B5EF4-FFF2-40B4-BE49-F238E27FC236}">
                  <a16:creationId xmlns:a16="http://schemas.microsoft.com/office/drawing/2014/main" id="{05F4DCDD-5DC2-4E96-3D69-6AAB7C9C8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34" name="Google Shape;36163;p57">
              <a:extLst>
                <a:ext uri="{FF2B5EF4-FFF2-40B4-BE49-F238E27FC236}">
                  <a16:creationId xmlns:a16="http://schemas.microsoft.com/office/drawing/2014/main" id="{57B065FE-6240-C78E-98A9-2AB1EE3BA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35" name="Google Shape;36164;p57">
              <a:extLst>
                <a:ext uri="{FF2B5EF4-FFF2-40B4-BE49-F238E27FC236}">
                  <a16:creationId xmlns:a16="http://schemas.microsoft.com/office/drawing/2014/main" id="{E56AB2CF-3EEA-D4E2-04CD-C3287C165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836" name="Google Shape;36165;p57">
              <a:extLst>
                <a:ext uri="{FF2B5EF4-FFF2-40B4-BE49-F238E27FC236}">
                  <a16:creationId xmlns:a16="http://schemas.microsoft.com/office/drawing/2014/main" id="{B3E34F74-077A-BF35-04E2-9ECA0EC1E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2227" name="Google Shape;36166;p57">
            <a:extLst>
              <a:ext uri="{FF2B5EF4-FFF2-40B4-BE49-F238E27FC236}">
                <a16:creationId xmlns:a16="http://schemas.microsoft.com/office/drawing/2014/main" id="{64BD8B97-0E47-FA0F-A255-8105677D3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788" y="1428751"/>
            <a:ext cx="3992562" cy="39925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tr-TR" altLang="tr-TR" sz="1800">
              <a:solidFill>
                <a:srgbClr val="000000"/>
              </a:solidFill>
            </a:endParaRPr>
          </a:p>
        </p:txBody>
      </p:sp>
      <p:grpSp>
        <p:nvGrpSpPr>
          <p:cNvPr id="52228" name="Google Shape;36170;p57">
            <a:extLst>
              <a:ext uri="{FF2B5EF4-FFF2-40B4-BE49-F238E27FC236}">
                <a16:creationId xmlns:a16="http://schemas.microsoft.com/office/drawing/2014/main" id="{B345D4FD-7F66-CEEC-45FE-588F1E348919}"/>
              </a:ext>
            </a:extLst>
          </p:cNvPr>
          <p:cNvGrpSpPr>
            <a:grpSpLocks/>
          </p:cNvGrpSpPr>
          <p:nvPr/>
        </p:nvGrpSpPr>
        <p:grpSpPr bwMode="auto">
          <a:xfrm>
            <a:off x="2236788" y="1428751"/>
            <a:ext cx="3992562" cy="3992563"/>
            <a:chOff x="4310061" y="571588"/>
            <a:chExt cx="3992088" cy="3992378"/>
          </a:xfrm>
        </p:grpSpPr>
        <p:grpSp>
          <p:nvGrpSpPr>
            <p:cNvPr id="53340" name="Google Shape;36171;p57">
              <a:extLst>
                <a:ext uri="{FF2B5EF4-FFF2-40B4-BE49-F238E27FC236}">
                  <a16:creationId xmlns:a16="http://schemas.microsoft.com/office/drawing/2014/main" id="{912613CA-3595-D6FB-18F3-2671E7621B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36172" name="Google Shape;36172;p57">
                <a:extLst>
                  <a:ext uri="{FF2B5EF4-FFF2-40B4-BE49-F238E27FC236}">
                    <a16:creationId xmlns:a16="http://schemas.microsoft.com/office/drawing/2014/main" id="{1031B1F5-FB56-CFC4-7711-D4848084CFBC}"/>
                  </a:ext>
                </a:extLst>
              </p:cNvPr>
              <p:cNvSpPr/>
              <p:nvPr/>
            </p:nvSpPr>
            <p:spPr>
              <a:xfrm>
                <a:off x="1896617" y="1797433"/>
                <a:ext cx="84128" cy="962142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173" name="Google Shape;36173;p57">
                <a:extLst>
                  <a:ext uri="{FF2B5EF4-FFF2-40B4-BE49-F238E27FC236}">
                    <a16:creationId xmlns:a16="http://schemas.microsoft.com/office/drawing/2014/main" id="{1B6B0DD8-9E3B-CE62-68F7-0C2F141B5522}"/>
                  </a:ext>
                </a:extLst>
              </p:cNvPr>
              <p:cNvSpPr/>
              <p:nvPr/>
            </p:nvSpPr>
            <p:spPr>
              <a:xfrm>
                <a:off x="1893442" y="947000"/>
                <a:ext cx="87303" cy="83962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3341" name="Google Shape;36174;p57">
              <a:extLst>
                <a:ext uri="{FF2B5EF4-FFF2-40B4-BE49-F238E27FC236}">
                  <a16:creationId xmlns:a16="http://schemas.microsoft.com/office/drawing/2014/main" id="{FAFF339E-41AD-0D5F-D79B-C9249940E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36175" name="Google Shape;36175;p57">
                <a:extLst>
                  <a:ext uri="{FF2B5EF4-FFF2-40B4-BE49-F238E27FC236}">
                    <a16:creationId xmlns:a16="http://schemas.microsoft.com/office/drawing/2014/main" id="{5DC7D569-4D77-BFB4-DBD4-AAB1D0D329D5}"/>
                  </a:ext>
                </a:extLst>
              </p:cNvPr>
              <p:cNvSpPr/>
              <p:nvPr/>
            </p:nvSpPr>
            <p:spPr>
              <a:xfrm>
                <a:off x="95378" y="1042854"/>
                <a:ext cx="84127" cy="1715279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176" name="Google Shape;36176;p57">
                <a:extLst>
                  <a:ext uri="{FF2B5EF4-FFF2-40B4-BE49-F238E27FC236}">
                    <a16:creationId xmlns:a16="http://schemas.microsoft.com/office/drawing/2014/main" id="{2772432D-9E4B-DDDD-0909-FBF94E84F34B}"/>
                  </a:ext>
                </a:extLst>
              </p:cNvPr>
              <p:cNvSpPr/>
              <p:nvPr/>
            </p:nvSpPr>
            <p:spPr>
              <a:xfrm>
                <a:off x="125536" y="947000"/>
                <a:ext cx="31746" cy="63422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3342" name="Google Shape;36177;p57">
              <a:extLst>
                <a:ext uri="{FF2B5EF4-FFF2-40B4-BE49-F238E27FC236}">
                  <a16:creationId xmlns:a16="http://schemas.microsoft.com/office/drawing/2014/main" id="{78C34D1F-AE13-F7C0-6A80-03B6897339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53343" name="Google Shape;36178;p57">
                <a:extLst>
                  <a:ext uri="{FF2B5EF4-FFF2-40B4-BE49-F238E27FC236}">
                    <a16:creationId xmlns:a16="http://schemas.microsoft.com/office/drawing/2014/main" id="{1E6D397B-5EA7-F3BE-06DC-A355DE8F56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36179" name="Google Shape;36179;p57">
                  <a:extLst>
                    <a:ext uri="{FF2B5EF4-FFF2-40B4-BE49-F238E27FC236}">
                      <a16:creationId xmlns:a16="http://schemas.microsoft.com/office/drawing/2014/main" id="{95805D82-04E4-92A0-615D-9CED9E6B758F}"/>
                    </a:ext>
                  </a:extLst>
                </p:cNvPr>
                <p:cNvSpPr/>
                <p:nvPr/>
              </p:nvSpPr>
              <p:spPr>
                <a:xfrm>
                  <a:off x="-349500" y="1137984"/>
                  <a:ext cx="85721" cy="640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180" name="Google Shape;36180;p57">
                  <a:extLst>
                    <a:ext uri="{FF2B5EF4-FFF2-40B4-BE49-F238E27FC236}">
                      <a16:creationId xmlns:a16="http://schemas.microsoft.com/office/drawing/2014/main" id="{D24956BC-84BE-C25D-A8BB-FEF4602DC940}"/>
                    </a:ext>
                  </a:extLst>
                </p:cNvPr>
                <p:cNvSpPr/>
                <p:nvPr/>
              </p:nvSpPr>
              <p:spPr>
                <a:xfrm>
                  <a:off x="-349499" y="1886898"/>
                  <a:ext cx="79371" cy="53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181" name="Google Shape;36181;p57">
                  <a:extLst>
                    <a:ext uri="{FF2B5EF4-FFF2-40B4-BE49-F238E27FC236}">
                      <a16:creationId xmlns:a16="http://schemas.microsoft.com/office/drawing/2014/main" id="{F182BF69-5484-AA80-B46E-596EDEEB7645}"/>
                    </a:ext>
                  </a:extLst>
                </p:cNvPr>
                <p:cNvSpPr/>
                <p:nvPr/>
              </p:nvSpPr>
              <p:spPr>
                <a:xfrm>
                  <a:off x="-349500" y="2449303"/>
                  <a:ext cx="80959" cy="306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182" name="Google Shape;36182;p57">
                  <a:extLst>
                    <a:ext uri="{FF2B5EF4-FFF2-40B4-BE49-F238E27FC236}">
                      <a16:creationId xmlns:a16="http://schemas.microsoft.com/office/drawing/2014/main" id="{C7153FD3-0F9F-8BE9-D57D-422A25CF8376}"/>
                    </a:ext>
                  </a:extLst>
                </p:cNvPr>
                <p:cNvSpPr/>
                <p:nvPr/>
              </p:nvSpPr>
              <p:spPr>
                <a:xfrm>
                  <a:off x="-336800" y="944994"/>
                  <a:ext cx="74610" cy="16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183" name="Google Shape;36183;p57">
                  <a:extLst>
                    <a:ext uri="{FF2B5EF4-FFF2-40B4-BE49-F238E27FC236}">
                      <a16:creationId xmlns:a16="http://schemas.microsoft.com/office/drawing/2014/main" id="{60BCBDF9-2FC1-A386-46EE-95F8E92FD145}"/>
                    </a:ext>
                  </a:extLst>
                </p:cNvPr>
                <p:cNvSpPr/>
                <p:nvPr/>
              </p:nvSpPr>
              <p:spPr>
                <a:xfrm>
                  <a:off x="-330450" y="1794723"/>
                  <a:ext cx="50798" cy="5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53344" name="Google Shape;36184;p57">
                <a:extLst>
                  <a:ext uri="{FF2B5EF4-FFF2-40B4-BE49-F238E27FC236}">
                    <a16:creationId xmlns:a16="http://schemas.microsoft.com/office/drawing/2014/main" id="{B6C51EB2-5281-1C49-7EAB-6FF6953A4B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36185" name="Google Shape;36185;p57">
                  <a:extLst>
                    <a:ext uri="{FF2B5EF4-FFF2-40B4-BE49-F238E27FC236}">
                      <a16:creationId xmlns:a16="http://schemas.microsoft.com/office/drawing/2014/main" id="{2DFCA221-3D6F-4F73-AA6B-9A6131E9A10F}"/>
                    </a:ext>
                  </a:extLst>
                </p:cNvPr>
                <p:cNvSpPr/>
                <p:nvPr/>
              </p:nvSpPr>
              <p:spPr>
                <a:xfrm>
                  <a:off x="-272789" y="1800688"/>
                  <a:ext cx="83293" cy="96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6186" name="Google Shape;36186;p57">
                  <a:extLst>
                    <a:ext uri="{FF2B5EF4-FFF2-40B4-BE49-F238E27FC236}">
                      <a16:creationId xmlns:a16="http://schemas.microsoft.com/office/drawing/2014/main" id="{628F2431-7C82-BB28-FC8B-0BF47F2E4EE1}"/>
                    </a:ext>
                  </a:extLst>
                </p:cNvPr>
                <p:cNvSpPr/>
                <p:nvPr/>
              </p:nvSpPr>
              <p:spPr>
                <a:xfrm>
                  <a:off x="-275931" y="947117"/>
                  <a:ext cx="86436" cy="83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52229" name="Google Shape;36187;p57">
            <a:extLst>
              <a:ext uri="{FF2B5EF4-FFF2-40B4-BE49-F238E27FC236}">
                <a16:creationId xmlns:a16="http://schemas.microsoft.com/office/drawing/2014/main" id="{5492DCAC-FC4E-96CC-2A81-16726CF1D3F9}"/>
              </a:ext>
            </a:extLst>
          </p:cNvPr>
          <p:cNvGrpSpPr>
            <a:grpSpLocks/>
          </p:cNvGrpSpPr>
          <p:nvPr/>
        </p:nvGrpSpPr>
        <p:grpSpPr bwMode="auto">
          <a:xfrm rot="1532969">
            <a:off x="1281113" y="390525"/>
            <a:ext cx="1314451" cy="3265488"/>
            <a:chOff x="757300" y="1884600"/>
            <a:chExt cx="457350" cy="1136525"/>
          </a:xfrm>
        </p:grpSpPr>
        <p:sp>
          <p:nvSpPr>
            <p:cNvPr id="53196" name="Google Shape;36188;p57">
              <a:extLst>
                <a:ext uri="{FF2B5EF4-FFF2-40B4-BE49-F238E27FC236}">
                  <a16:creationId xmlns:a16="http://schemas.microsoft.com/office/drawing/2014/main" id="{CB35A334-3BEA-BEC9-9C09-0BAD071F0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550" y="2640050"/>
              <a:ext cx="144675" cy="120850"/>
            </a:xfrm>
            <a:custGeom>
              <a:avLst/>
              <a:gdLst>
                <a:gd name="T0" fmla="*/ 0 w 5787"/>
                <a:gd name="T1" fmla="*/ 0 h 4834"/>
                <a:gd name="T2" fmla="*/ 31812500 w 5787"/>
                <a:gd name="T3" fmla="*/ 36093750 h 4834"/>
                <a:gd name="T4" fmla="*/ 63062500 w 5787"/>
                <a:gd name="T5" fmla="*/ 59156250 h 4834"/>
                <a:gd name="T6" fmla="*/ 90421875 w 5787"/>
                <a:gd name="T7" fmla="*/ 75531250 h 4834"/>
                <a:gd name="T8" fmla="*/ 71250000 w 5787"/>
                <a:gd name="T9" fmla="*/ 47250000 h 4834"/>
                <a:gd name="T10" fmla="*/ 46515625 w 5787"/>
                <a:gd name="T11" fmla="*/ 21015625 h 4834"/>
                <a:gd name="T12" fmla="*/ 0 w 5787"/>
                <a:gd name="T13" fmla="*/ 0 h 48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87" h="4834" extrusionOk="0">
                  <a:moveTo>
                    <a:pt x="0" y="0"/>
                  </a:moveTo>
                  <a:cubicBezTo>
                    <a:pt x="0" y="0"/>
                    <a:pt x="1250" y="1786"/>
                    <a:pt x="2036" y="2310"/>
                  </a:cubicBezTo>
                  <a:cubicBezTo>
                    <a:pt x="2834" y="2834"/>
                    <a:pt x="3310" y="3250"/>
                    <a:pt x="4036" y="3786"/>
                  </a:cubicBezTo>
                  <a:cubicBezTo>
                    <a:pt x="4763" y="4322"/>
                    <a:pt x="5787" y="4834"/>
                    <a:pt x="5787" y="4834"/>
                  </a:cubicBezTo>
                  <a:cubicBezTo>
                    <a:pt x="5787" y="4834"/>
                    <a:pt x="4798" y="3381"/>
                    <a:pt x="4560" y="3024"/>
                  </a:cubicBezTo>
                  <a:cubicBezTo>
                    <a:pt x="4322" y="2679"/>
                    <a:pt x="4025" y="1786"/>
                    <a:pt x="2977" y="1345"/>
                  </a:cubicBezTo>
                  <a:cubicBezTo>
                    <a:pt x="1941" y="89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97" name="Google Shape;36189;p57">
              <a:extLst>
                <a:ext uri="{FF2B5EF4-FFF2-40B4-BE49-F238E27FC236}">
                  <a16:creationId xmlns:a16="http://schemas.microsoft.com/office/drawing/2014/main" id="{342D6ED3-5E8D-8542-918D-51FECC49C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50" y="2023850"/>
              <a:ext cx="241700" cy="995725"/>
            </a:xfrm>
            <a:custGeom>
              <a:avLst/>
              <a:gdLst>
                <a:gd name="T0" fmla="*/ 48750000 w 9668"/>
                <a:gd name="T1" fmla="*/ 31656250 h 39829"/>
                <a:gd name="T2" fmla="*/ 16187500 w 9668"/>
                <a:gd name="T3" fmla="*/ 82078125 h 39829"/>
                <a:gd name="T4" fmla="*/ 9296875 w 9668"/>
                <a:gd name="T5" fmla="*/ 120031250 h 39829"/>
                <a:gd name="T6" fmla="*/ 0 w 9668"/>
                <a:gd name="T7" fmla="*/ 622312500 h 39829"/>
                <a:gd name="T8" fmla="*/ 5765625 w 9668"/>
                <a:gd name="T9" fmla="*/ 459359375 h 39829"/>
                <a:gd name="T10" fmla="*/ 52656250 w 9668"/>
                <a:gd name="T11" fmla="*/ 426984375 h 39829"/>
                <a:gd name="T12" fmla="*/ 78875000 w 9668"/>
                <a:gd name="T13" fmla="*/ 389593750 h 39829"/>
                <a:gd name="T14" fmla="*/ 39437500 w 9668"/>
                <a:gd name="T15" fmla="*/ 415078125 h 39829"/>
                <a:gd name="T16" fmla="*/ 5390625 w 9668"/>
                <a:gd name="T17" fmla="*/ 457671875 h 39829"/>
                <a:gd name="T18" fmla="*/ 35718750 w 9668"/>
                <a:gd name="T19" fmla="*/ 391828125 h 39829"/>
                <a:gd name="T20" fmla="*/ 114781250 w 9668"/>
                <a:gd name="T21" fmla="*/ 332843750 h 39829"/>
                <a:gd name="T22" fmla="*/ 151062500 w 9668"/>
                <a:gd name="T23" fmla="*/ 278156250 h 39829"/>
                <a:gd name="T24" fmla="*/ 53578125 w 9668"/>
                <a:gd name="T25" fmla="*/ 342890625 h 39829"/>
                <a:gd name="T26" fmla="*/ 5765625 w 9668"/>
                <a:gd name="T27" fmla="*/ 393500000 h 39829"/>
                <a:gd name="T28" fmla="*/ 13765625 w 9668"/>
                <a:gd name="T29" fmla="*/ 331921875 h 39829"/>
                <a:gd name="T30" fmla="*/ 116828125 w 9668"/>
                <a:gd name="T31" fmla="*/ 267921875 h 39829"/>
                <a:gd name="T32" fmla="*/ 125203125 w 9668"/>
                <a:gd name="T33" fmla="*/ 246343750 h 39829"/>
                <a:gd name="T34" fmla="*/ 6515625 w 9668"/>
                <a:gd name="T35" fmla="*/ 335828125 h 39829"/>
                <a:gd name="T36" fmla="*/ 67343750 w 9668"/>
                <a:gd name="T37" fmla="*/ 263265625 h 39829"/>
                <a:gd name="T38" fmla="*/ 117765625 w 9668"/>
                <a:gd name="T39" fmla="*/ 212109375 h 39829"/>
                <a:gd name="T40" fmla="*/ 73671875 w 9668"/>
                <a:gd name="T41" fmla="*/ 241500000 h 39829"/>
                <a:gd name="T42" fmla="*/ 14515625 w 9668"/>
                <a:gd name="T43" fmla="*/ 289125000 h 39829"/>
                <a:gd name="T44" fmla="*/ 8375000 w 9668"/>
                <a:gd name="T45" fmla="*/ 272390625 h 39829"/>
                <a:gd name="T46" fmla="*/ 79062500 w 9668"/>
                <a:gd name="T47" fmla="*/ 215468750 h 39829"/>
                <a:gd name="T48" fmla="*/ 103812500 w 9668"/>
                <a:gd name="T49" fmla="*/ 197421875 h 39829"/>
                <a:gd name="T50" fmla="*/ 30703125 w 9668"/>
                <a:gd name="T51" fmla="*/ 240765625 h 39829"/>
                <a:gd name="T52" fmla="*/ 9484375 w 9668"/>
                <a:gd name="T53" fmla="*/ 261968750 h 39829"/>
                <a:gd name="T54" fmla="*/ 12203125 w 9668"/>
                <a:gd name="T55" fmla="*/ 239109375 h 39829"/>
                <a:gd name="T56" fmla="*/ 106968750 w 9668"/>
                <a:gd name="T57" fmla="*/ 155000000 h 39829"/>
                <a:gd name="T58" fmla="*/ 120921875 w 9668"/>
                <a:gd name="T59" fmla="*/ 143281250 h 39829"/>
                <a:gd name="T60" fmla="*/ 34421875 w 9668"/>
                <a:gd name="T61" fmla="*/ 205421875 h 39829"/>
                <a:gd name="T62" fmla="*/ 12093750 w 9668"/>
                <a:gd name="T63" fmla="*/ 233328125 h 39829"/>
                <a:gd name="T64" fmla="*/ 65296875 w 9668"/>
                <a:gd name="T65" fmla="*/ 159843750 h 39829"/>
                <a:gd name="T66" fmla="*/ 109390625 w 9668"/>
                <a:gd name="T67" fmla="*/ 104031250 h 39829"/>
                <a:gd name="T68" fmla="*/ 14140625 w 9668"/>
                <a:gd name="T69" fmla="*/ 189968750 h 39829"/>
                <a:gd name="T70" fmla="*/ 16375000 w 9668"/>
                <a:gd name="T71" fmla="*/ 122625000 h 39829"/>
                <a:gd name="T72" fmla="*/ 99906250 w 9668"/>
                <a:gd name="T73" fmla="*/ 29421875 h 39829"/>
                <a:gd name="T74" fmla="*/ 61765625 w 9668"/>
                <a:gd name="T75" fmla="*/ 54734375 h 39829"/>
                <a:gd name="T76" fmla="*/ 16000000 w 9668"/>
                <a:gd name="T77" fmla="*/ 117234375 h 39829"/>
                <a:gd name="T78" fmla="*/ 18796875 w 9668"/>
                <a:gd name="T79" fmla="*/ 85234375 h 39829"/>
                <a:gd name="T80" fmla="*/ 66609375 w 9668"/>
                <a:gd name="T81" fmla="*/ 21421875 h 39829"/>
                <a:gd name="T82" fmla="*/ 83953125 w 9668"/>
                <a:gd name="T83" fmla="*/ 0 h 398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9668" h="39829" extrusionOk="0">
                  <a:moveTo>
                    <a:pt x="5373" y="0"/>
                  </a:moveTo>
                  <a:cubicBezTo>
                    <a:pt x="5003" y="0"/>
                    <a:pt x="3563" y="1442"/>
                    <a:pt x="3120" y="2026"/>
                  </a:cubicBezTo>
                  <a:cubicBezTo>
                    <a:pt x="2679" y="2621"/>
                    <a:pt x="1631" y="3967"/>
                    <a:pt x="1631" y="3967"/>
                  </a:cubicBezTo>
                  <a:lnTo>
                    <a:pt x="1036" y="5253"/>
                  </a:lnTo>
                  <a:lnTo>
                    <a:pt x="1036" y="4562"/>
                  </a:lnTo>
                  <a:cubicBezTo>
                    <a:pt x="1036" y="4562"/>
                    <a:pt x="595" y="6646"/>
                    <a:pt x="595" y="7682"/>
                  </a:cubicBezTo>
                  <a:cubicBezTo>
                    <a:pt x="595" y="8729"/>
                    <a:pt x="0" y="27029"/>
                    <a:pt x="0" y="27029"/>
                  </a:cubicBezTo>
                  <a:lnTo>
                    <a:pt x="0" y="39828"/>
                  </a:lnTo>
                  <a:lnTo>
                    <a:pt x="441" y="39686"/>
                  </a:lnTo>
                  <a:cubicBezTo>
                    <a:pt x="441" y="39686"/>
                    <a:pt x="369" y="34756"/>
                    <a:pt x="369" y="29399"/>
                  </a:cubicBezTo>
                  <a:cubicBezTo>
                    <a:pt x="655" y="29327"/>
                    <a:pt x="1691" y="29053"/>
                    <a:pt x="2084" y="28672"/>
                  </a:cubicBezTo>
                  <a:cubicBezTo>
                    <a:pt x="2524" y="28220"/>
                    <a:pt x="2715" y="27791"/>
                    <a:pt x="3370" y="27327"/>
                  </a:cubicBezTo>
                  <a:cubicBezTo>
                    <a:pt x="4013" y="26886"/>
                    <a:pt x="4560" y="26720"/>
                    <a:pt x="4667" y="26053"/>
                  </a:cubicBezTo>
                  <a:cubicBezTo>
                    <a:pt x="4774" y="25374"/>
                    <a:pt x="5048" y="24934"/>
                    <a:pt x="5048" y="24934"/>
                  </a:cubicBezTo>
                  <a:cubicBezTo>
                    <a:pt x="5048" y="24934"/>
                    <a:pt x="3417" y="25672"/>
                    <a:pt x="2524" y="26565"/>
                  </a:cubicBezTo>
                  <a:cubicBezTo>
                    <a:pt x="1631" y="27458"/>
                    <a:pt x="786" y="28577"/>
                    <a:pt x="786" y="28577"/>
                  </a:cubicBezTo>
                  <a:lnTo>
                    <a:pt x="345" y="29291"/>
                  </a:lnTo>
                  <a:lnTo>
                    <a:pt x="345" y="25231"/>
                  </a:lnTo>
                  <a:cubicBezTo>
                    <a:pt x="607" y="25196"/>
                    <a:pt x="1465" y="25089"/>
                    <a:pt x="2286" y="25077"/>
                  </a:cubicBezTo>
                  <a:cubicBezTo>
                    <a:pt x="3251" y="25077"/>
                    <a:pt x="3251" y="24779"/>
                    <a:pt x="4048" y="23862"/>
                  </a:cubicBezTo>
                  <a:cubicBezTo>
                    <a:pt x="4810" y="22922"/>
                    <a:pt x="5953" y="22112"/>
                    <a:pt x="7346" y="21302"/>
                  </a:cubicBezTo>
                  <a:cubicBezTo>
                    <a:pt x="8751" y="20481"/>
                    <a:pt x="9668" y="17802"/>
                    <a:pt x="9668" y="17802"/>
                  </a:cubicBezTo>
                  <a:cubicBezTo>
                    <a:pt x="9668" y="17802"/>
                    <a:pt x="8180" y="18397"/>
                    <a:pt x="6858" y="19040"/>
                  </a:cubicBezTo>
                  <a:cubicBezTo>
                    <a:pt x="5537" y="19683"/>
                    <a:pt x="4167" y="21374"/>
                    <a:pt x="3429" y="21945"/>
                  </a:cubicBezTo>
                  <a:cubicBezTo>
                    <a:pt x="2703" y="22505"/>
                    <a:pt x="1488" y="23326"/>
                    <a:pt x="1381" y="23791"/>
                  </a:cubicBezTo>
                  <a:cubicBezTo>
                    <a:pt x="1286" y="24172"/>
                    <a:pt x="607" y="24934"/>
                    <a:pt x="369" y="25184"/>
                  </a:cubicBezTo>
                  <a:cubicBezTo>
                    <a:pt x="369" y="24065"/>
                    <a:pt x="381" y="22981"/>
                    <a:pt x="393" y="21969"/>
                  </a:cubicBezTo>
                  <a:lnTo>
                    <a:pt x="881" y="21243"/>
                  </a:lnTo>
                  <a:cubicBezTo>
                    <a:pt x="881" y="21243"/>
                    <a:pt x="3370" y="20659"/>
                    <a:pt x="4798" y="19457"/>
                  </a:cubicBezTo>
                  <a:cubicBezTo>
                    <a:pt x="6239" y="18266"/>
                    <a:pt x="7227" y="17671"/>
                    <a:pt x="7477" y="17147"/>
                  </a:cubicBezTo>
                  <a:cubicBezTo>
                    <a:pt x="7727" y="16623"/>
                    <a:pt x="8013" y="15766"/>
                    <a:pt x="8013" y="15766"/>
                  </a:cubicBezTo>
                  <a:cubicBezTo>
                    <a:pt x="8013" y="15766"/>
                    <a:pt x="3417" y="18171"/>
                    <a:pt x="2524" y="19112"/>
                  </a:cubicBezTo>
                  <a:cubicBezTo>
                    <a:pt x="1822" y="19838"/>
                    <a:pt x="834" y="21017"/>
                    <a:pt x="417" y="21493"/>
                  </a:cubicBezTo>
                  <a:cubicBezTo>
                    <a:pt x="429" y="20778"/>
                    <a:pt x="441" y="20100"/>
                    <a:pt x="453" y="19481"/>
                  </a:cubicBezTo>
                  <a:cubicBezTo>
                    <a:pt x="1131" y="19064"/>
                    <a:pt x="3691" y="17445"/>
                    <a:pt x="4310" y="16849"/>
                  </a:cubicBezTo>
                  <a:cubicBezTo>
                    <a:pt x="5060" y="16171"/>
                    <a:pt x="6680" y="15171"/>
                    <a:pt x="7049" y="14635"/>
                  </a:cubicBezTo>
                  <a:cubicBezTo>
                    <a:pt x="7418" y="14087"/>
                    <a:pt x="7537" y="13575"/>
                    <a:pt x="7537" y="13575"/>
                  </a:cubicBezTo>
                  <a:cubicBezTo>
                    <a:pt x="7537" y="13575"/>
                    <a:pt x="5441" y="14885"/>
                    <a:pt x="4715" y="15456"/>
                  </a:cubicBezTo>
                  <a:cubicBezTo>
                    <a:pt x="4001" y="16016"/>
                    <a:pt x="2834" y="16599"/>
                    <a:pt x="2227" y="16980"/>
                  </a:cubicBezTo>
                  <a:cubicBezTo>
                    <a:pt x="1619" y="17361"/>
                    <a:pt x="1155" y="18147"/>
                    <a:pt x="929" y="18504"/>
                  </a:cubicBezTo>
                  <a:cubicBezTo>
                    <a:pt x="798" y="18707"/>
                    <a:pt x="595" y="19064"/>
                    <a:pt x="441" y="19326"/>
                  </a:cubicBezTo>
                  <a:cubicBezTo>
                    <a:pt x="476" y="18588"/>
                    <a:pt x="500" y="17957"/>
                    <a:pt x="536" y="17433"/>
                  </a:cubicBezTo>
                  <a:cubicBezTo>
                    <a:pt x="834" y="17195"/>
                    <a:pt x="1727" y="16540"/>
                    <a:pt x="2679" y="16314"/>
                  </a:cubicBezTo>
                  <a:cubicBezTo>
                    <a:pt x="3870" y="16016"/>
                    <a:pt x="4608" y="13932"/>
                    <a:pt x="5060" y="13790"/>
                  </a:cubicBezTo>
                  <a:cubicBezTo>
                    <a:pt x="5501" y="13635"/>
                    <a:pt x="6644" y="12635"/>
                    <a:pt x="6644" y="12635"/>
                  </a:cubicBezTo>
                  <a:cubicBezTo>
                    <a:pt x="6644" y="12635"/>
                    <a:pt x="4679" y="13194"/>
                    <a:pt x="4060" y="13861"/>
                  </a:cubicBezTo>
                  <a:cubicBezTo>
                    <a:pt x="3417" y="14528"/>
                    <a:pt x="2429" y="15075"/>
                    <a:pt x="1965" y="15409"/>
                  </a:cubicBezTo>
                  <a:cubicBezTo>
                    <a:pt x="1584" y="15659"/>
                    <a:pt x="845" y="16838"/>
                    <a:pt x="560" y="17314"/>
                  </a:cubicBezTo>
                  <a:cubicBezTo>
                    <a:pt x="572" y="17099"/>
                    <a:pt x="584" y="16921"/>
                    <a:pt x="607" y="16766"/>
                  </a:cubicBezTo>
                  <a:cubicBezTo>
                    <a:pt x="655" y="16314"/>
                    <a:pt x="691" y="15825"/>
                    <a:pt x="726" y="15302"/>
                  </a:cubicBezTo>
                  <a:cubicBezTo>
                    <a:pt x="743" y="15302"/>
                    <a:pt x="762" y="15303"/>
                    <a:pt x="781" y="15303"/>
                  </a:cubicBezTo>
                  <a:cubicBezTo>
                    <a:pt x="1160" y="15303"/>
                    <a:pt x="2019" y="15170"/>
                    <a:pt x="3060" y="14004"/>
                  </a:cubicBezTo>
                  <a:cubicBezTo>
                    <a:pt x="4465" y="12444"/>
                    <a:pt x="6394" y="10218"/>
                    <a:pt x="6846" y="9920"/>
                  </a:cubicBezTo>
                  <a:cubicBezTo>
                    <a:pt x="7287" y="9622"/>
                    <a:pt x="7739" y="9170"/>
                    <a:pt x="7739" y="9170"/>
                  </a:cubicBezTo>
                  <a:cubicBezTo>
                    <a:pt x="7739" y="9170"/>
                    <a:pt x="6251" y="9456"/>
                    <a:pt x="4977" y="10432"/>
                  </a:cubicBezTo>
                  <a:cubicBezTo>
                    <a:pt x="3715" y="11408"/>
                    <a:pt x="2453" y="12658"/>
                    <a:pt x="2203" y="13147"/>
                  </a:cubicBezTo>
                  <a:cubicBezTo>
                    <a:pt x="1929" y="13635"/>
                    <a:pt x="1191" y="14635"/>
                    <a:pt x="965" y="14813"/>
                  </a:cubicBezTo>
                  <a:cubicBezTo>
                    <a:pt x="893" y="14873"/>
                    <a:pt x="834" y="14897"/>
                    <a:pt x="774" y="14933"/>
                  </a:cubicBezTo>
                  <a:cubicBezTo>
                    <a:pt x="810" y="14171"/>
                    <a:pt x="857" y="13349"/>
                    <a:pt x="893" y="12516"/>
                  </a:cubicBezTo>
                  <a:cubicBezTo>
                    <a:pt x="1512" y="12266"/>
                    <a:pt x="3012" y="11599"/>
                    <a:pt x="4179" y="10230"/>
                  </a:cubicBezTo>
                  <a:cubicBezTo>
                    <a:pt x="5667" y="8444"/>
                    <a:pt x="7001" y="6658"/>
                    <a:pt x="7001" y="6658"/>
                  </a:cubicBezTo>
                  <a:cubicBezTo>
                    <a:pt x="7001" y="6658"/>
                    <a:pt x="4774" y="7848"/>
                    <a:pt x="3429" y="9039"/>
                  </a:cubicBezTo>
                  <a:cubicBezTo>
                    <a:pt x="2465" y="9896"/>
                    <a:pt x="1429" y="11384"/>
                    <a:pt x="905" y="12158"/>
                  </a:cubicBezTo>
                  <a:cubicBezTo>
                    <a:pt x="965" y="10587"/>
                    <a:pt x="988" y="8979"/>
                    <a:pt x="1024" y="7670"/>
                  </a:cubicBezTo>
                  <a:lnTo>
                    <a:pt x="1048" y="7848"/>
                  </a:lnTo>
                  <a:cubicBezTo>
                    <a:pt x="1048" y="7848"/>
                    <a:pt x="2167" y="7122"/>
                    <a:pt x="3167" y="5634"/>
                  </a:cubicBezTo>
                  <a:cubicBezTo>
                    <a:pt x="4167" y="4110"/>
                    <a:pt x="6394" y="1883"/>
                    <a:pt x="6394" y="1883"/>
                  </a:cubicBezTo>
                  <a:cubicBezTo>
                    <a:pt x="6394" y="1883"/>
                    <a:pt x="4620" y="2741"/>
                    <a:pt x="3953" y="3503"/>
                  </a:cubicBezTo>
                  <a:cubicBezTo>
                    <a:pt x="3274" y="4265"/>
                    <a:pt x="2477" y="5598"/>
                    <a:pt x="2060" y="6193"/>
                  </a:cubicBezTo>
                  <a:cubicBezTo>
                    <a:pt x="1691" y="6729"/>
                    <a:pt x="1131" y="7384"/>
                    <a:pt x="1024" y="7503"/>
                  </a:cubicBezTo>
                  <a:cubicBezTo>
                    <a:pt x="1036" y="6598"/>
                    <a:pt x="1036" y="5836"/>
                    <a:pt x="1048" y="5312"/>
                  </a:cubicBezTo>
                  <a:lnTo>
                    <a:pt x="1203" y="5455"/>
                  </a:lnTo>
                  <a:cubicBezTo>
                    <a:pt x="1203" y="5455"/>
                    <a:pt x="2655" y="4526"/>
                    <a:pt x="2977" y="3800"/>
                  </a:cubicBezTo>
                  <a:cubicBezTo>
                    <a:pt x="3286" y="3062"/>
                    <a:pt x="3893" y="1609"/>
                    <a:pt x="4263" y="1371"/>
                  </a:cubicBezTo>
                  <a:cubicBezTo>
                    <a:pt x="4620" y="1133"/>
                    <a:pt x="5727" y="50"/>
                    <a:pt x="5394" y="2"/>
                  </a:cubicBezTo>
                  <a:cubicBezTo>
                    <a:pt x="5387" y="1"/>
                    <a:pt x="5380" y="0"/>
                    <a:pt x="5373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98" name="Google Shape;36190;p57">
              <a:extLst>
                <a:ext uri="{FF2B5EF4-FFF2-40B4-BE49-F238E27FC236}">
                  <a16:creationId xmlns:a16="http://schemas.microsoft.com/office/drawing/2014/main" id="{9FC08CF2-EDC8-3861-EB30-09E181C0A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00" y="2543600"/>
              <a:ext cx="209300" cy="164025"/>
            </a:xfrm>
            <a:custGeom>
              <a:avLst/>
              <a:gdLst>
                <a:gd name="T0" fmla="*/ 15625 w 8372"/>
                <a:gd name="T1" fmla="*/ 0 h 6561"/>
                <a:gd name="T2" fmla="*/ 31265625 w 8372"/>
                <a:gd name="T3" fmla="*/ 37031250 h 6561"/>
                <a:gd name="T4" fmla="*/ 92281250 w 8372"/>
                <a:gd name="T5" fmla="*/ 75343750 h 6561"/>
                <a:gd name="T6" fmla="*/ 120937500 w 8372"/>
                <a:gd name="T7" fmla="*/ 93953125 h 6561"/>
                <a:gd name="T8" fmla="*/ 130796875 w 8372"/>
                <a:gd name="T9" fmla="*/ 102515625 h 6561"/>
                <a:gd name="T10" fmla="*/ 130234375 w 8372"/>
                <a:gd name="T11" fmla="*/ 95625000 h 6561"/>
                <a:gd name="T12" fmla="*/ 97312500 w 8372"/>
                <a:gd name="T13" fmla="*/ 65859375 h 6561"/>
                <a:gd name="T14" fmla="*/ 32390625 w 8372"/>
                <a:gd name="T15" fmla="*/ 13953125 h 6561"/>
                <a:gd name="T16" fmla="*/ 15625 w 8372"/>
                <a:gd name="T17" fmla="*/ 0 h 65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72" h="6561" extrusionOk="0">
                  <a:moveTo>
                    <a:pt x="1" y="0"/>
                  </a:moveTo>
                  <a:cubicBezTo>
                    <a:pt x="1" y="0"/>
                    <a:pt x="584" y="1310"/>
                    <a:pt x="2001" y="2370"/>
                  </a:cubicBezTo>
                  <a:cubicBezTo>
                    <a:pt x="3430" y="3429"/>
                    <a:pt x="4990" y="4441"/>
                    <a:pt x="5906" y="4822"/>
                  </a:cubicBezTo>
                  <a:cubicBezTo>
                    <a:pt x="6835" y="5215"/>
                    <a:pt x="7454" y="5942"/>
                    <a:pt x="7740" y="6013"/>
                  </a:cubicBezTo>
                  <a:cubicBezTo>
                    <a:pt x="8026" y="6084"/>
                    <a:pt x="8371" y="6561"/>
                    <a:pt x="8371" y="6561"/>
                  </a:cubicBezTo>
                  <a:lnTo>
                    <a:pt x="8335" y="6120"/>
                  </a:lnTo>
                  <a:cubicBezTo>
                    <a:pt x="8347" y="6108"/>
                    <a:pt x="6657" y="5001"/>
                    <a:pt x="6228" y="4215"/>
                  </a:cubicBezTo>
                  <a:cubicBezTo>
                    <a:pt x="5811" y="3417"/>
                    <a:pt x="3251" y="1489"/>
                    <a:pt x="2073" y="893"/>
                  </a:cubicBezTo>
                  <a:cubicBezTo>
                    <a:pt x="894" y="29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99" name="Google Shape;36191;p57">
              <a:extLst>
                <a:ext uri="{FF2B5EF4-FFF2-40B4-BE49-F238E27FC236}">
                  <a16:creationId xmlns:a16="http://schemas.microsoft.com/office/drawing/2014/main" id="{FDD33429-D58B-D45C-9C10-8B5D64F2C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100" y="2468875"/>
              <a:ext cx="156300" cy="189350"/>
            </a:xfrm>
            <a:custGeom>
              <a:avLst/>
              <a:gdLst>
                <a:gd name="T0" fmla="*/ 15625 w 6252"/>
                <a:gd name="T1" fmla="*/ 15625 h 7574"/>
                <a:gd name="T2" fmla="*/ 18421875 w 6252"/>
                <a:gd name="T3" fmla="*/ 38156250 h 7574"/>
                <a:gd name="T4" fmla="*/ 48937500 w 6252"/>
                <a:gd name="T5" fmla="*/ 76843750 h 7574"/>
                <a:gd name="T6" fmla="*/ 97671875 w 6252"/>
                <a:gd name="T7" fmla="*/ 118328125 h 7574"/>
                <a:gd name="T8" fmla="*/ 97312500 w 6252"/>
                <a:gd name="T9" fmla="*/ 115359375 h 7574"/>
                <a:gd name="T10" fmla="*/ 81671875 w 6252"/>
                <a:gd name="T11" fmla="*/ 81875000 h 7574"/>
                <a:gd name="T12" fmla="*/ 46515625 w 6252"/>
                <a:gd name="T13" fmla="*/ 46515625 h 7574"/>
                <a:gd name="T14" fmla="*/ 22515625 w 6252"/>
                <a:gd name="T15" fmla="*/ 14531250 h 7574"/>
                <a:gd name="T16" fmla="*/ 15625 w 6252"/>
                <a:gd name="T17" fmla="*/ 15625 h 75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252" h="7574" extrusionOk="0">
                  <a:moveTo>
                    <a:pt x="1" y="1"/>
                  </a:moveTo>
                  <a:cubicBezTo>
                    <a:pt x="1" y="1"/>
                    <a:pt x="286" y="1323"/>
                    <a:pt x="1179" y="2442"/>
                  </a:cubicBezTo>
                  <a:cubicBezTo>
                    <a:pt x="2084" y="3573"/>
                    <a:pt x="2251" y="4180"/>
                    <a:pt x="3132" y="4918"/>
                  </a:cubicBezTo>
                  <a:cubicBezTo>
                    <a:pt x="4025" y="5644"/>
                    <a:pt x="6251" y="7573"/>
                    <a:pt x="6251" y="7573"/>
                  </a:cubicBezTo>
                  <a:lnTo>
                    <a:pt x="6228" y="7383"/>
                  </a:lnTo>
                  <a:cubicBezTo>
                    <a:pt x="6228" y="7383"/>
                    <a:pt x="5406" y="6049"/>
                    <a:pt x="5227" y="5240"/>
                  </a:cubicBezTo>
                  <a:cubicBezTo>
                    <a:pt x="5061" y="4466"/>
                    <a:pt x="2977" y="2977"/>
                    <a:pt x="2977" y="2977"/>
                  </a:cubicBezTo>
                  <a:cubicBezTo>
                    <a:pt x="2977" y="2977"/>
                    <a:pt x="2310" y="1537"/>
                    <a:pt x="1441" y="930"/>
                  </a:cubicBezTo>
                  <a:cubicBezTo>
                    <a:pt x="596" y="2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00" name="Google Shape;36192;p57">
              <a:extLst>
                <a:ext uri="{FF2B5EF4-FFF2-40B4-BE49-F238E27FC236}">
                  <a16:creationId xmlns:a16="http://schemas.microsoft.com/office/drawing/2014/main" id="{8E05C290-1754-4F13-A266-E297F2CD3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850" y="2407575"/>
              <a:ext cx="166425" cy="172950"/>
            </a:xfrm>
            <a:custGeom>
              <a:avLst/>
              <a:gdLst>
                <a:gd name="T0" fmla="*/ 15625 w 6657"/>
                <a:gd name="T1" fmla="*/ 0 h 6918"/>
                <a:gd name="T2" fmla="*/ 41125000 w 6657"/>
                <a:gd name="T3" fmla="*/ 59343750 h 6918"/>
                <a:gd name="T4" fmla="*/ 82234375 w 6657"/>
                <a:gd name="T5" fmla="*/ 89109375 h 6918"/>
                <a:gd name="T6" fmla="*/ 104000000 w 6657"/>
                <a:gd name="T7" fmla="*/ 108093750 h 6918"/>
                <a:gd name="T8" fmla="*/ 104000000 w 6657"/>
                <a:gd name="T9" fmla="*/ 103437500 h 6918"/>
                <a:gd name="T10" fmla="*/ 83718750 w 6657"/>
                <a:gd name="T11" fmla="*/ 68843750 h 6918"/>
                <a:gd name="T12" fmla="*/ 15625 w 6657"/>
                <a:gd name="T13" fmla="*/ 0 h 69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57" h="6918" extrusionOk="0">
                  <a:moveTo>
                    <a:pt x="1" y="0"/>
                  </a:moveTo>
                  <a:cubicBezTo>
                    <a:pt x="1" y="0"/>
                    <a:pt x="1739" y="2608"/>
                    <a:pt x="2632" y="3798"/>
                  </a:cubicBezTo>
                  <a:cubicBezTo>
                    <a:pt x="3525" y="4989"/>
                    <a:pt x="4632" y="5227"/>
                    <a:pt x="5263" y="5703"/>
                  </a:cubicBezTo>
                  <a:cubicBezTo>
                    <a:pt x="5906" y="6180"/>
                    <a:pt x="6656" y="6918"/>
                    <a:pt x="6656" y="6918"/>
                  </a:cubicBezTo>
                  <a:lnTo>
                    <a:pt x="6656" y="6620"/>
                  </a:lnTo>
                  <a:cubicBezTo>
                    <a:pt x="6656" y="6620"/>
                    <a:pt x="6156" y="5013"/>
                    <a:pt x="5358" y="4406"/>
                  </a:cubicBezTo>
                  <a:cubicBezTo>
                    <a:pt x="4573" y="379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01" name="Google Shape;36193;p57">
              <a:extLst>
                <a:ext uri="{FF2B5EF4-FFF2-40B4-BE49-F238E27FC236}">
                  <a16:creationId xmlns:a16="http://schemas.microsoft.com/office/drawing/2014/main" id="{C18BD931-1A00-ACBD-4D7C-39F78D727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975" y="2357275"/>
              <a:ext cx="156875" cy="150625"/>
            </a:xfrm>
            <a:custGeom>
              <a:avLst/>
              <a:gdLst>
                <a:gd name="T0" fmla="*/ 0 w 6275"/>
                <a:gd name="T1" fmla="*/ 0 h 6025"/>
                <a:gd name="T2" fmla="*/ 35718750 w 6275"/>
                <a:gd name="T3" fmla="*/ 51906250 h 6025"/>
                <a:gd name="T4" fmla="*/ 81109375 w 6275"/>
                <a:gd name="T5" fmla="*/ 80921875 h 6025"/>
                <a:gd name="T6" fmla="*/ 98046875 w 6275"/>
                <a:gd name="T7" fmla="*/ 94140625 h 6025"/>
                <a:gd name="T8" fmla="*/ 97671875 w 6275"/>
                <a:gd name="T9" fmla="*/ 86140625 h 6025"/>
                <a:gd name="T10" fmla="*/ 79625000 w 6275"/>
                <a:gd name="T11" fmla="*/ 50968750 h 6025"/>
                <a:gd name="T12" fmla="*/ 32187500 w 6275"/>
                <a:gd name="T13" fmla="*/ 28656250 h 6025"/>
                <a:gd name="T14" fmla="*/ 0 w 6275"/>
                <a:gd name="T15" fmla="*/ 0 h 60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75" h="6025" extrusionOk="0">
                  <a:moveTo>
                    <a:pt x="0" y="0"/>
                  </a:moveTo>
                  <a:cubicBezTo>
                    <a:pt x="0" y="0"/>
                    <a:pt x="560" y="1881"/>
                    <a:pt x="2286" y="3322"/>
                  </a:cubicBezTo>
                  <a:cubicBezTo>
                    <a:pt x="4013" y="4763"/>
                    <a:pt x="4727" y="4834"/>
                    <a:pt x="5191" y="5179"/>
                  </a:cubicBezTo>
                  <a:cubicBezTo>
                    <a:pt x="5656" y="5525"/>
                    <a:pt x="6275" y="6025"/>
                    <a:pt x="6275" y="6025"/>
                  </a:cubicBezTo>
                  <a:lnTo>
                    <a:pt x="6251" y="5513"/>
                  </a:lnTo>
                  <a:cubicBezTo>
                    <a:pt x="6251" y="5513"/>
                    <a:pt x="5727" y="3703"/>
                    <a:pt x="5096" y="3262"/>
                  </a:cubicBezTo>
                  <a:cubicBezTo>
                    <a:pt x="4465" y="2834"/>
                    <a:pt x="2798" y="2488"/>
                    <a:pt x="2060" y="1834"/>
                  </a:cubicBezTo>
                  <a:cubicBezTo>
                    <a:pt x="1334" y="119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02" name="Google Shape;36194;p57">
              <a:extLst>
                <a:ext uri="{FF2B5EF4-FFF2-40B4-BE49-F238E27FC236}">
                  <a16:creationId xmlns:a16="http://schemas.microsoft.com/office/drawing/2014/main" id="{F21C5F6C-FEB0-95C8-6064-44DE2D43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525" y="2260525"/>
              <a:ext cx="171175" cy="189925"/>
            </a:xfrm>
            <a:custGeom>
              <a:avLst/>
              <a:gdLst>
                <a:gd name="T0" fmla="*/ 15625 w 6847"/>
                <a:gd name="T1" fmla="*/ 15625 h 7597"/>
                <a:gd name="T2" fmla="*/ 15625 w 6847"/>
                <a:gd name="T3" fmla="*/ 15625 h 7597"/>
                <a:gd name="T4" fmla="*/ 21218750 w 6847"/>
                <a:gd name="T5" fmla="*/ 44468750 h 7597"/>
                <a:gd name="T6" fmla="*/ 77593750 w 6847"/>
                <a:gd name="T7" fmla="*/ 93578125 h 7597"/>
                <a:gd name="T8" fmla="*/ 106984375 w 6847"/>
                <a:gd name="T9" fmla="*/ 118703125 h 7597"/>
                <a:gd name="T10" fmla="*/ 104562500 w 6847"/>
                <a:gd name="T11" fmla="*/ 114046875 h 7597"/>
                <a:gd name="T12" fmla="*/ 88562500 w 6847"/>
                <a:gd name="T13" fmla="*/ 79812500 h 7597"/>
                <a:gd name="T14" fmla="*/ 36468750 w 6847"/>
                <a:gd name="T15" fmla="*/ 26796875 h 7597"/>
                <a:gd name="T16" fmla="*/ 15625 w 6847"/>
                <a:gd name="T17" fmla="*/ 15625 h 75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847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03" y="1525"/>
                    <a:pt x="1358" y="2846"/>
                  </a:cubicBezTo>
                  <a:cubicBezTo>
                    <a:pt x="2525" y="4168"/>
                    <a:pt x="4442" y="5716"/>
                    <a:pt x="4966" y="5989"/>
                  </a:cubicBezTo>
                  <a:cubicBezTo>
                    <a:pt x="5501" y="6251"/>
                    <a:pt x="6847" y="7597"/>
                    <a:pt x="6847" y="7597"/>
                  </a:cubicBezTo>
                  <a:lnTo>
                    <a:pt x="6692" y="7299"/>
                  </a:lnTo>
                  <a:cubicBezTo>
                    <a:pt x="6692" y="7299"/>
                    <a:pt x="5978" y="5882"/>
                    <a:pt x="5668" y="5108"/>
                  </a:cubicBezTo>
                  <a:cubicBezTo>
                    <a:pt x="5358" y="4334"/>
                    <a:pt x="2334" y="1715"/>
                    <a:pt x="2334" y="17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03" name="Google Shape;36195;p57">
              <a:extLst>
                <a:ext uri="{FF2B5EF4-FFF2-40B4-BE49-F238E27FC236}">
                  <a16:creationId xmlns:a16="http://schemas.microsoft.com/office/drawing/2014/main" id="{263C12DA-A1C4-AD86-9BC9-0FE5622A5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00" y="2227200"/>
              <a:ext cx="130400" cy="156275"/>
            </a:xfrm>
            <a:custGeom>
              <a:avLst/>
              <a:gdLst>
                <a:gd name="T0" fmla="*/ 15625 w 5216"/>
                <a:gd name="T1" fmla="*/ 0 h 6251"/>
                <a:gd name="T2" fmla="*/ 15625 w 5216"/>
                <a:gd name="T3" fmla="*/ 0 h 6251"/>
                <a:gd name="T4" fmla="*/ 32203125 w 5216"/>
                <a:gd name="T5" fmla="*/ 55250000 h 6251"/>
                <a:gd name="T6" fmla="*/ 81500000 w 5216"/>
                <a:gd name="T7" fmla="*/ 97671875 h 6251"/>
                <a:gd name="T8" fmla="*/ 80187500 w 5216"/>
                <a:gd name="T9" fmla="*/ 94875000 h 6251"/>
                <a:gd name="T10" fmla="*/ 48203125 w 5216"/>
                <a:gd name="T11" fmla="*/ 48375000 h 6251"/>
                <a:gd name="T12" fmla="*/ 15625 w 5216"/>
                <a:gd name="T13" fmla="*/ 0 h 62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16" h="625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834" y="2453"/>
                    <a:pt x="2061" y="3536"/>
                  </a:cubicBezTo>
                  <a:cubicBezTo>
                    <a:pt x="3275" y="4620"/>
                    <a:pt x="5216" y="6251"/>
                    <a:pt x="5216" y="6251"/>
                  </a:cubicBezTo>
                  <a:lnTo>
                    <a:pt x="5132" y="6072"/>
                  </a:lnTo>
                  <a:cubicBezTo>
                    <a:pt x="5216" y="5953"/>
                    <a:pt x="4061" y="4251"/>
                    <a:pt x="3085" y="3096"/>
                  </a:cubicBezTo>
                  <a:cubicBezTo>
                    <a:pt x="2084" y="192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04" name="Google Shape;36196;p57">
              <a:extLst>
                <a:ext uri="{FF2B5EF4-FFF2-40B4-BE49-F238E27FC236}">
                  <a16:creationId xmlns:a16="http://schemas.microsoft.com/office/drawing/2014/main" id="{875A8DCC-EFCD-BDE6-2CB2-43364F26A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00" y="2156350"/>
              <a:ext cx="144975" cy="175050"/>
            </a:xfrm>
            <a:custGeom>
              <a:avLst/>
              <a:gdLst>
                <a:gd name="T0" fmla="*/ 0 w 5799"/>
                <a:gd name="T1" fmla="*/ 0 h 7002"/>
                <a:gd name="T2" fmla="*/ 31812500 w 5799"/>
                <a:gd name="T3" fmla="*/ 48000000 h 7002"/>
                <a:gd name="T4" fmla="*/ 90609375 w 5799"/>
                <a:gd name="T5" fmla="*/ 109390625 h 7002"/>
                <a:gd name="T6" fmla="*/ 89671875 w 5799"/>
                <a:gd name="T7" fmla="*/ 94140625 h 7002"/>
                <a:gd name="T8" fmla="*/ 45031250 w 5799"/>
                <a:gd name="T9" fmla="*/ 36093750 h 7002"/>
                <a:gd name="T10" fmla="*/ 0 w 5799"/>
                <a:gd name="T11" fmla="*/ 0 h 70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99" h="7002" extrusionOk="0">
                  <a:moveTo>
                    <a:pt x="0" y="0"/>
                  </a:moveTo>
                  <a:cubicBezTo>
                    <a:pt x="0" y="0"/>
                    <a:pt x="488" y="1798"/>
                    <a:pt x="2036" y="3072"/>
                  </a:cubicBezTo>
                  <a:cubicBezTo>
                    <a:pt x="3572" y="4322"/>
                    <a:pt x="5799" y="7001"/>
                    <a:pt x="5799" y="7001"/>
                  </a:cubicBezTo>
                  <a:lnTo>
                    <a:pt x="5739" y="6025"/>
                  </a:lnTo>
                  <a:cubicBezTo>
                    <a:pt x="5739" y="6025"/>
                    <a:pt x="3989" y="2977"/>
                    <a:pt x="2882" y="2310"/>
                  </a:cubicBezTo>
                  <a:cubicBezTo>
                    <a:pt x="1786" y="1643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05" name="Google Shape;36197;p57">
              <a:extLst>
                <a:ext uri="{FF2B5EF4-FFF2-40B4-BE49-F238E27FC236}">
                  <a16:creationId xmlns:a16="http://schemas.microsoft.com/office/drawing/2014/main" id="{7FD6A115-B8B7-6381-AF87-F0EB3FDA7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125" y="2125400"/>
              <a:ext cx="135175" cy="139025"/>
            </a:xfrm>
            <a:custGeom>
              <a:avLst/>
              <a:gdLst>
                <a:gd name="T0" fmla="*/ 84468750 w 5407"/>
                <a:gd name="T1" fmla="*/ 0 h 5561"/>
                <a:gd name="T2" fmla="*/ 48203125 w 5407"/>
                <a:gd name="T3" fmla="*/ 20843750 h 5561"/>
                <a:gd name="T4" fmla="*/ 21593750 w 5407"/>
                <a:gd name="T5" fmla="*/ 60281250 h 5561"/>
                <a:gd name="T6" fmla="*/ 15625 w 5407"/>
                <a:gd name="T7" fmla="*/ 77578125 h 5561"/>
                <a:gd name="T8" fmla="*/ 15625 w 5407"/>
                <a:gd name="T9" fmla="*/ 86875000 h 5561"/>
                <a:gd name="T10" fmla="*/ 39640625 w 5407"/>
                <a:gd name="T11" fmla="*/ 61203125 h 5561"/>
                <a:gd name="T12" fmla="*/ 84468750 w 5407"/>
                <a:gd name="T13" fmla="*/ 0 h 55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07" h="5561" extrusionOk="0">
                  <a:moveTo>
                    <a:pt x="5406" y="0"/>
                  </a:moveTo>
                  <a:cubicBezTo>
                    <a:pt x="5406" y="0"/>
                    <a:pt x="3632" y="393"/>
                    <a:pt x="3085" y="1334"/>
                  </a:cubicBezTo>
                  <a:cubicBezTo>
                    <a:pt x="2537" y="2286"/>
                    <a:pt x="2180" y="3060"/>
                    <a:pt x="1382" y="3858"/>
                  </a:cubicBezTo>
                  <a:cubicBezTo>
                    <a:pt x="596" y="4667"/>
                    <a:pt x="1" y="4965"/>
                    <a:pt x="1" y="4965"/>
                  </a:cubicBezTo>
                  <a:lnTo>
                    <a:pt x="1" y="5560"/>
                  </a:lnTo>
                  <a:cubicBezTo>
                    <a:pt x="1" y="5560"/>
                    <a:pt x="1787" y="5108"/>
                    <a:pt x="2537" y="3917"/>
                  </a:cubicBezTo>
                  <a:cubicBezTo>
                    <a:pt x="3275" y="2727"/>
                    <a:pt x="5406" y="0"/>
                    <a:pt x="540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06" name="Google Shape;36198;p57">
              <a:extLst>
                <a:ext uri="{FF2B5EF4-FFF2-40B4-BE49-F238E27FC236}">
                  <a16:creationId xmlns:a16="http://schemas.microsoft.com/office/drawing/2014/main" id="{636585A9-F5A5-6DFC-665A-5845A4B65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200" y="2126575"/>
              <a:ext cx="120275" cy="137850"/>
            </a:xfrm>
            <a:custGeom>
              <a:avLst/>
              <a:gdLst>
                <a:gd name="T0" fmla="*/ 0 w 4811"/>
                <a:gd name="T1" fmla="*/ 15625 h 5514"/>
                <a:gd name="T2" fmla="*/ 31437500 w 4811"/>
                <a:gd name="T3" fmla="*/ 37031250 h 5514"/>
                <a:gd name="T4" fmla="*/ 62875000 w 4811"/>
                <a:gd name="T5" fmla="*/ 72187500 h 5514"/>
                <a:gd name="T6" fmla="*/ 74421875 w 4811"/>
                <a:gd name="T7" fmla="*/ 86140625 h 5514"/>
                <a:gd name="T8" fmla="*/ 75156250 w 4811"/>
                <a:gd name="T9" fmla="*/ 74984375 h 5514"/>
                <a:gd name="T10" fmla="*/ 42796875 w 4811"/>
                <a:gd name="T11" fmla="*/ 22156250 h 5514"/>
                <a:gd name="T12" fmla="*/ 0 w 4811"/>
                <a:gd name="T13" fmla="*/ 15625 h 55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11" h="5514" extrusionOk="0">
                  <a:moveTo>
                    <a:pt x="0" y="1"/>
                  </a:moveTo>
                  <a:cubicBezTo>
                    <a:pt x="0" y="1"/>
                    <a:pt x="893" y="1441"/>
                    <a:pt x="2012" y="2370"/>
                  </a:cubicBezTo>
                  <a:cubicBezTo>
                    <a:pt x="3131" y="3275"/>
                    <a:pt x="3727" y="4323"/>
                    <a:pt x="4024" y="4620"/>
                  </a:cubicBezTo>
                  <a:cubicBezTo>
                    <a:pt x="4322" y="4918"/>
                    <a:pt x="4763" y="5513"/>
                    <a:pt x="4763" y="5513"/>
                  </a:cubicBezTo>
                  <a:lnTo>
                    <a:pt x="4810" y="4799"/>
                  </a:lnTo>
                  <a:cubicBezTo>
                    <a:pt x="4810" y="4799"/>
                    <a:pt x="3691" y="1918"/>
                    <a:pt x="2739" y="1418"/>
                  </a:cubicBezTo>
                  <a:cubicBezTo>
                    <a:pt x="1786" y="89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07" name="Google Shape;36199;p57">
              <a:extLst>
                <a:ext uri="{FF2B5EF4-FFF2-40B4-BE49-F238E27FC236}">
                  <a16:creationId xmlns:a16="http://schemas.microsoft.com/office/drawing/2014/main" id="{2459EE1E-194B-5671-74FC-F30FCB8AB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00" y="2077775"/>
              <a:ext cx="96775" cy="116100"/>
            </a:xfrm>
            <a:custGeom>
              <a:avLst/>
              <a:gdLst>
                <a:gd name="T0" fmla="*/ 15625 w 3871"/>
                <a:gd name="T1" fmla="*/ 0 h 4644"/>
                <a:gd name="T2" fmla="*/ 22515625 w 3871"/>
                <a:gd name="T3" fmla="*/ 35156250 h 4644"/>
                <a:gd name="T4" fmla="*/ 60468750 w 3871"/>
                <a:gd name="T5" fmla="*/ 72562500 h 4644"/>
                <a:gd name="T6" fmla="*/ 41125000 w 3871"/>
                <a:gd name="T7" fmla="*/ 28281250 h 4644"/>
                <a:gd name="T8" fmla="*/ 15625 w 3871"/>
                <a:gd name="T9" fmla="*/ 0 h 46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71" h="4644" extrusionOk="0">
                  <a:moveTo>
                    <a:pt x="1" y="0"/>
                  </a:moveTo>
                  <a:cubicBezTo>
                    <a:pt x="1" y="0"/>
                    <a:pt x="846" y="1357"/>
                    <a:pt x="1441" y="2250"/>
                  </a:cubicBezTo>
                  <a:cubicBezTo>
                    <a:pt x="2037" y="3143"/>
                    <a:pt x="3870" y="4644"/>
                    <a:pt x="3870" y="4644"/>
                  </a:cubicBezTo>
                  <a:cubicBezTo>
                    <a:pt x="3870" y="4644"/>
                    <a:pt x="3382" y="2548"/>
                    <a:pt x="2632" y="1810"/>
                  </a:cubicBezTo>
                  <a:cubicBezTo>
                    <a:pt x="1894" y="10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08" name="Google Shape;36200;p57">
              <a:extLst>
                <a:ext uri="{FF2B5EF4-FFF2-40B4-BE49-F238E27FC236}">
                  <a16:creationId xmlns:a16="http://schemas.microsoft.com/office/drawing/2014/main" id="{45E4A19F-D926-8A8D-4B83-7A8F8ED67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75" y="2000375"/>
              <a:ext cx="103025" cy="144100"/>
            </a:xfrm>
            <a:custGeom>
              <a:avLst/>
              <a:gdLst>
                <a:gd name="T0" fmla="*/ 93750 w 4121"/>
                <a:gd name="T1" fmla="*/ 0 h 5764"/>
                <a:gd name="T2" fmla="*/ 15625 w 4121"/>
                <a:gd name="T3" fmla="*/ 15625 h 5764"/>
                <a:gd name="T4" fmla="*/ 29406250 w 4121"/>
                <a:gd name="T5" fmla="*/ 50234375 h 5764"/>
                <a:gd name="T6" fmla="*/ 64015625 w 4121"/>
                <a:gd name="T7" fmla="*/ 90046875 h 5764"/>
                <a:gd name="T8" fmla="*/ 64375000 w 4121"/>
                <a:gd name="T9" fmla="*/ 85390625 h 5764"/>
                <a:gd name="T10" fmla="*/ 42250000 w 4121"/>
                <a:gd name="T11" fmla="*/ 52468750 h 5764"/>
                <a:gd name="T12" fmla="*/ 11171875 w 4121"/>
                <a:gd name="T13" fmla="*/ 8375000 h 5764"/>
                <a:gd name="T14" fmla="*/ 93750 w 4121"/>
                <a:gd name="T15" fmla="*/ 0 h 5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21" h="5764" extrusionOk="0">
                  <a:moveTo>
                    <a:pt x="6" y="0"/>
                  </a:move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953" y="2298"/>
                    <a:pt x="1882" y="3215"/>
                  </a:cubicBezTo>
                  <a:cubicBezTo>
                    <a:pt x="2811" y="4156"/>
                    <a:pt x="4097" y="5763"/>
                    <a:pt x="4097" y="5763"/>
                  </a:cubicBezTo>
                  <a:lnTo>
                    <a:pt x="4120" y="5465"/>
                  </a:lnTo>
                  <a:cubicBezTo>
                    <a:pt x="4120" y="5465"/>
                    <a:pt x="2906" y="3906"/>
                    <a:pt x="2704" y="3358"/>
                  </a:cubicBezTo>
                  <a:cubicBezTo>
                    <a:pt x="2513" y="2822"/>
                    <a:pt x="1132" y="1108"/>
                    <a:pt x="715" y="536"/>
                  </a:cubicBezTo>
                  <a:cubicBezTo>
                    <a:pt x="331" y="21"/>
                    <a:pt x="48" y="0"/>
                    <a:pt x="6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09" name="Google Shape;36201;p57">
              <a:extLst>
                <a:ext uri="{FF2B5EF4-FFF2-40B4-BE49-F238E27FC236}">
                  <a16:creationId xmlns:a16="http://schemas.microsoft.com/office/drawing/2014/main" id="{1EE7B546-D79E-177E-4AED-545F07B5D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000" y="1946500"/>
              <a:ext cx="55600" cy="150350"/>
            </a:xfrm>
            <a:custGeom>
              <a:avLst/>
              <a:gdLst>
                <a:gd name="T0" fmla="*/ 33218750 w 2224"/>
                <a:gd name="T1" fmla="*/ 15625 h 6014"/>
                <a:gd name="T2" fmla="*/ 33125000 w 2224"/>
                <a:gd name="T3" fmla="*/ 187500 h 6014"/>
                <a:gd name="T4" fmla="*/ 14890625 w 2224"/>
                <a:gd name="T5" fmla="*/ 37031250 h 6014"/>
                <a:gd name="T6" fmla="*/ 15625 w 2224"/>
                <a:gd name="T7" fmla="*/ 81671875 h 6014"/>
                <a:gd name="T8" fmla="*/ 15625 w 2224"/>
                <a:gd name="T9" fmla="*/ 93953125 h 6014"/>
                <a:gd name="T10" fmla="*/ 33125000 w 2224"/>
                <a:gd name="T11" fmla="*/ 50421875 h 6014"/>
                <a:gd name="T12" fmla="*/ 33218750 w 2224"/>
                <a:gd name="T13" fmla="*/ 15625 h 60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24" h="6014" extrusionOk="0">
                  <a:moveTo>
                    <a:pt x="2126" y="1"/>
                  </a:moveTo>
                  <a:cubicBezTo>
                    <a:pt x="2124" y="1"/>
                    <a:pt x="2122" y="5"/>
                    <a:pt x="2120" y="12"/>
                  </a:cubicBezTo>
                  <a:cubicBezTo>
                    <a:pt x="2084" y="215"/>
                    <a:pt x="1322" y="1405"/>
                    <a:pt x="953" y="2370"/>
                  </a:cubicBezTo>
                  <a:cubicBezTo>
                    <a:pt x="572" y="3334"/>
                    <a:pt x="1" y="5227"/>
                    <a:pt x="1" y="5227"/>
                  </a:cubicBezTo>
                  <a:lnTo>
                    <a:pt x="1" y="6013"/>
                  </a:lnTo>
                  <a:cubicBezTo>
                    <a:pt x="1" y="6013"/>
                    <a:pt x="2037" y="4168"/>
                    <a:pt x="2120" y="3227"/>
                  </a:cubicBezTo>
                  <a:cubicBezTo>
                    <a:pt x="2223" y="2334"/>
                    <a:pt x="2172" y="1"/>
                    <a:pt x="212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10" name="Google Shape;36202;p57">
              <a:extLst>
                <a:ext uri="{FF2B5EF4-FFF2-40B4-BE49-F238E27FC236}">
                  <a16:creationId xmlns:a16="http://schemas.microsoft.com/office/drawing/2014/main" id="{69FD570B-3EBB-F207-FF35-DE7112E7A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25" y="1895600"/>
              <a:ext cx="58975" cy="205100"/>
            </a:xfrm>
            <a:custGeom>
              <a:avLst/>
              <a:gdLst>
                <a:gd name="T0" fmla="*/ 4468750 w 2359"/>
                <a:gd name="T1" fmla="*/ 15625 h 8204"/>
                <a:gd name="T2" fmla="*/ 4468750 w 2359"/>
                <a:gd name="T3" fmla="*/ 45953125 h 8204"/>
                <a:gd name="T4" fmla="*/ 22890625 w 2359"/>
                <a:gd name="T5" fmla="*/ 110515625 h 8204"/>
                <a:gd name="T6" fmla="*/ 36843750 w 2359"/>
                <a:gd name="T7" fmla="*/ 128187500 h 8204"/>
                <a:gd name="T8" fmla="*/ 26984375 w 2359"/>
                <a:gd name="T9" fmla="*/ 74234375 h 8204"/>
                <a:gd name="T10" fmla="*/ 8937500 w 2359"/>
                <a:gd name="T11" fmla="*/ 25875000 h 8204"/>
                <a:gd name="T12" fmla="*/ 4468750 w 2359"/>
                <a:gd name="T13" fmla="*/ 15625 h 82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59" h="8204" extrusionOk="0">
                  <a:moveTo>
                    <a:pt x="286" y="1"/>
                  </a:moveTo>
                  <a:cubicBezTo>
                    <a:pt x="286" y="1"/>
                    <a:pt x="1" y="1572"/>
                    <a:pt x="286" y="2941"/>
                  </a:cubicBezTo>
                  <a:cubicBezTo>
                    <a:pt x="572" y="4311"/>
                    <a:pt x="1167" y="6513"/>
                    <a:pt x="1465" y="7073"/>
                  </a:cubicBezTo>
                  <a:cubicBezTo>
                    <a:pt x="1763" y="7609"/>
                    <a:pt x="2358" y="8204"/>
                    <a:pt x="2358" y="8204"/>
                  </a:cubicBezTo>
                  <a:cubicBezTo>
                    <a:pt x="2358" y="8204"/>
                    <a:pt x="1858" y="5465"/>
                    <a:pt x="1727" y="4751"/>
                  </a:cubicBezTo>
                  <a:cubicBezTo>
                    <a:pt x="1608" y="4037"/>
                    <a:pt x="870" y="2548"/>
                    <a:pt x="572" y="1656"/>
                  </a:cubicBezTo>
                  <a:cubicBezTo>
                    <a:pt x="275" y="763"/>
                    <a:pt x="286" y="1"/>
                    <a:pt x="2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11" name="Google Shape;36203;p57">
              <a:extLst>
                <a:ext uri="{FF2B5EF4-FFF2-40B4-BE49-F238E27FC236}">
                  <a16:creationId xmlns:a16="http://schemas.microsoft.com/office/drawing/2014/main" id="{EDDECDB2-3051-7AF5-CAF9-32D80364F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00" y="2089375"/>
              <a:ext cx="35450" cy="930600"/>
            </a:xfrm>
            <a:custGeom>
              <a:avLst/>
              <a:gdLst>
                <a:gd name="T0" fmla="*/ 20781250 w 1418"/>
                <a:gd name="T1" fmla="*/ 0 h 37224"/>
                <a:gd name="T2" fmla="*/ 19546875 w 1418"/>
                <a:gd name="T3" fmla="*/ 1125000 h 37224"/>
                <a:gd name="T4" fmla="*/ 10062500 w 1418"/>
                <a:gd name="T5" fmla="*/ 144187500 h 37224"/>
                <a:gd name="T6" fmla="*/ 4109375 w 1418"/>
                <a:gd name="T7" fmla="*/ 290031250 h 37224"/>
                <a:gd name="T8" fmla="*/ 1875000 w 1418"/>
                <a:gd name="T9" fmla="*/ 579312500 h 37224"/>
                <a:gd name="T10" fmla="*/ 4343750 w 1418"/>
                <a:gd name="T11" fmla="*/ 581625000 h 37224"/>
                <a:gd name="T12" fmla="*/ 6703125 w 1418"/>
                <a:gd name="T13" fmla="*/ 579312500 h 37224"/>
                <a:gd name="T14" fmla="*/ 8390625 w 1418"/>
                <a:gd name="T15" fmla="*/ 290031250 h 37224"/>
                <a:gd name="T16" fmla="*/ 13968750 w 1418"/>
                <a:gd name="T17" fmla="*/ 146796875 h 37224"/>
                <a:gd name="T18" fmla="*/ 22156250 w 1418"/>
                <a:gd name="T19" fmla="*/ 1125000 h 37224"/>
                <a:gd name="T20" fmla="*/ 20781250 w 1418"/>
                <a:gd name="T21" fmla="*/ 0 h 37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8" h="37224" extrusionOk="0">
                  <a:moveTo>
                    <a:pt x="1330" y="0"/>
                  </a:moveTo>
                  <a:cubicBezTo>
                    <a:pt x="1293" y="0"/>
                    <a:pt x="1257" y="24"/>
                    <a:pt x="1251" y="72"/>
                  </a:cubicBezTo>
                  <a:cubicBezTo>
                    <a:pt x="846" y="3096"/>
                    <a:pt x="787" y="6192"/>
                    <a:pt x="644" y="9228"/>
                  </a:cubicBezTo>
                  <a:cubicBezTo>
                    <a:pt x="477" y="12335"/>
                    <a:pt x="358" y="15455"/>
                    <a:pt x="263" y="18562"/>
                  </a:cubicBezTo>
                  <a:cubicBezTo>
                    <a:pt x="84" y="24718"/>
                    <a:pt x="1" y="30897"/>
                    <a:pt x="120" y="37076"/>
                  </a:cubicBezTo>
                  <a:cubicBezTo>
                    <a:pt x="120" y="37173"/>
                    <a:pt x="200" y="37224"/>
                    <a:pt x="278" y="37224"/>
                  </a:cubicBezTo>
                  <a:cubicBezTo>
                    <a:pt x="354" y="37224"/>
                    <a:pt x="429" y="37176"/>
                    <a:pt x="429" y="37076"/>
                  </a:cubicBezTo>
                  <a:cubicBezTo>
                    <a:pt x="370" y="30897"/>
                    <a:pt x="358" y="24742"/>
                    <a:pt x="537" y="18562"/>
                  </a:cubicBezTo>
                  <a:cubicBezTo>
                    <a:pt x="620" y="15514"/>
                    <a:pt x="739" y="12442"/>
                    <a:pt x="894" y="9395"/>
                  </a:cubicBezTo>
                  <a:cubicBezTo>
                    <a:pt x="1037" y="6299"/>
                    <a:pt x="1382" y="3168"/>
                    <a:pt x="1418" y="72"/>
                  </a:cubicBezTo>
                  <a:cubicBezTo>
                    <a:pt x="1406" y="24"/>
                    <a:pt x="1367" y="0"/>
                    <a:pt x="13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12" name="Google Shape;36204;p57">
              <a:extLst>
                <a:ext uri="{FF2B5EF4-FFF2-40B4-BE49-F238E27FC236}">
                  <a16:creationId xmlns:a16="http://schemas.microsoft.com/office/drawing/2014/main" id="{F9FAD4CF-2314-D112-A7C6-C42B015AC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575" y="2084500"/>
              <a:ext cx="6550" cy="35325"/>
            </a:xfrm>
            <a:custGeom>
              <a:avLst/>
              <a:gdLst>
                <a:gd name="T0" fmla="*/ 3531250 w 262"/>
                <a:gd name="T1" fmla="*/ 0 h 1413"/>
                <a:gd name="T2" fmla="*/ 2984375 w 262"/>
                <a:gd name="T3" fmla="*/ 265625 h 1413"/>
                <a:gd name="T4" fmla="*/ 1125000 w 262"/>
                <a:gd name="T5" fmla="*/ 21656250 h 1413"/>
                <a:gd name="T6" fmla="*/ 1515625 w 262"/>
                <a:gd name="T7" fmla="*/ 22078125 h 1413"/>
                <a:gd name="T8" fmla="*/ 2046875 w 262"/>
                <a:gd name="T9" fmla="*/ 21656250 h 1413"/>
                <a:gd name="T10" fmla="*/ 4093750 w 262"/>
                <a:gd name="T11" fmla="*/ 453125 h 1413"/>
                <a:gd name="T12" fmla="*/ 3531250 w 262"/>
                <a:gd name="T13" fmla="*/ 0 h 14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2" h="1413" extrusionOk="0">
                  <a:moveTo>
                    <a:pt x="226" y="0"/>
                  </a:moveTo>
                  <a:cubicBezTo>
                    <a:pt x="211" y="0"/>
                    <a:pt x="196" y="6"/>
                    <a:pt x="191" y="17"/>
                  </a:cubicBezTo>
                  <a:cubicBezTo>
                    <a:pt x="72" y="434"/>
                    <a:pt x="0" y="957"/>
                    <a:pt x="72" y="1386"/>
                  </a:cubicBezTo>
                  <a:cubicBezTo>
                    <a:pt x="72" y="1404"/>
                    <a:pt x="83" y="1413"/>
                    <a:pt x="97" y="1413"/>
                  </a:cubicBezTo>
                  <a:cubicBezTo>
                    <a:pt x="110" y="1413"/>
                    <a:pt x="125" y="1404"/>
                    <a:pt x="131" y="1386"/>
                  </a:cubicBezTo>
                  <a:cubicBezTo>
                    <a:pt x="202" y="957"/>
                    <a:pt x="214" y="481"/>
                    <a:pt x="262" y="29"/>
                  </a:cubicBezTo>
                  <a:cubicBezTo>
                    <a:pt x="262" y="9"/>
                    <a:pt x="244" y="0"/>
                    <a:pt x="2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13" name="Google Shape;36205;p57">
              <a:extLst>
                <a:ext uri="{FF2B5EF4-FFF2-40B4-BE49-F238E27FC236}">
                  <a16:creationId xmlns:a16="http://schemas.microsoft.com/office/drawing/2014/main" id="{763EDD55-0297-004F-9FDE-6BDBA55C2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675" y="3015675"/>
              <a:ext cx="12225" cy="5450"/>
            </a:xfrm>
            <a:custGeom>
              <a:avLst/>
              <a:gdLst>
                <a:gd name="T0" fmla="*/ 6140625 w 489"/>
                <a:gd name="T1" fmla="*/ 15625 h 218"/>
                <a:gd name="T2" fmla="*/ 1828125 w 489"/>
                <a:gd name="T3" fmla="*/ 1343750 h 218"/>
                <a:gd name="T4" fmla="*/ 1312500 w 489"/>
                <a:gd name="T5" fmla="*/ 1312500 h 218"/>
                <a:gd name="T6" fmla="*/ 1312500 w 489"/>
                <a:gd name="T7" fmla="*/ 3359375 h 218"/>
                <a:gd name="T8" fmla="*/ 2265625 w 489"/>
                <a:gd name="T9" fmla="*/ 3406250 h 218"/>
                <a:gd name="T10" fmla="*/ 7265625 w 489"/>
                <a:gd name="T11" fmla="*/ 1687500 h 218"/>
                <a:gd name="T12" fmla="*/ 7437500 w 489"/>
                <a:gd name="T13" fmla="*/ 562500 h 218"/>
                <a:gd name="T14" fmla="*/ 7265625 w 489"/>
                <a:gd name="T15" fmla="*/ 375000 h 218"/>
                <a:gd name="T16" fmla="*/ 6140625 w 489"/>
                <a:gd name="T17" fmla="*/ 15625 h 2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9" h="218" extrusionOk="0">
                  <a:moveTo>
                    <a:pt x="393" y="1"/>
                  </a:moveTo>
                  <a:cubicBezTo>
                    <a:pt x="297" y="43"/>
                    <a:pt x="211" y="86"/>
                    <a:pt x="117" y="86"/>
                  </a:cubicBezTo>
                  <a:cubicBezTo>
                    <a:pt x="106" y="86"/>
                    <a:pt x="95" y="85"/>
                    <a:pt x="84" y="84"/>
                  </a:cubicBezTo>
                  <a:cubicBezTo>
                    <a:pt x="0" y="96"/>
                    <a:pt x="0" y="215"/>
                    <a:pt x="84" y="215"/>
                  </a:cubicBezTo>
                  <a:cubicBezTo>
                    <a:pt x="104" y="217"/>
                    <a:pt x="124" y="218"/>
                    <a:pt x="145" y="218"/>
                  </a:cubicBezTo>
                  <a:cubicBezTo>
                    <a:pt x="258" y="218"/>
                    <a:pt x="374" y="188"/>
                    <a:pt x="465" y="108"/>
                  </a:cubicBezTo>
                  <a:cubicBezTo>
                    <a:pt x="488" y="96"/>
                    <a:pt x="476" y="72"/>
                    <a:pt x="476" y="36"/>
                  </a:cubicBezTo>
                  <a:cubicBezTo>
                    <a:pt x="476" y="36"/>
                    <a:pt x="476" y="24"/>
                    <a:pt x="465" y="24"/>
                  </a:cubicBezTo>
                  <a:cubicBezTo>
                    <a:pt x="453" y="1"/>
                    <a:pt x="417" y="1"/>
                    <a:pt x="3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14" name="Google Shape;36206;p57">
              <a:extLst>
                <a:ext uri="{FF2B5EF4-FFF2-40B4-BE49-F238E27FC236}">
                  <a16:creationId xmlns:a16="http://schemas.microsoft.com/office/drawing/2014/main" id="{B96BF903-32A7-02BF-1F50-E062629B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875" y="2075450"/>
              <a:ext cx="10625" cy="46625"/>
            </a:xfrm>
            <a:custGeom>
              <a:avLst/>
              <a:gdLst>
                <a:gd name="T0" fmla="*/ 5593750 w 425"/>
                <a:gd name="T1" fmla="*/ 15625 h 1865"/>
                <a:gd name="T2" fmla="*/ 4796875 w 425"/>
                <a:gd name="T3" fmla="*/ 531250 h 1865"/>
                <a:gd name="T4" fmla="*/ 4796875 w 425"/>
                <a:gd name="T5" fmla="*/ 531250 h 1865"/>
                <a:gd name="T6" fmla="*/ 4671875 w 425"/>
                <a:gd name="T7" fmla="*/ 531250 h 1865"/>
                <a:gd name="T8" fmla="*/ 4546875 w 425"/>
                <a:gd name="T9" fmla="*/ 1156250 h 1865"/>
                <a:gd name="T10" fmla="*/ 4546875 w 425"/>
                <a:gd name="T11" fmla="*/ 1156250 h 1865"/>
                <a:gd name="T12" fmla="*/ 2625000 w 425"/>
                <a:gd name="T13" fmla="*/ 6843750 h 1865"/>
                <a:gd name="T14" fmla="*/ 2968750 w 425"/>
                <a:gd name="T15" fmla="*/ 7281250 h 1865"/>
                <a:gd name="T16" fmla="*/ 3281250 w 425"/>
                <a:gd name="T17" fmla="*/ 7218750 h 1865"/>
                <a:gd name="T18" fmla="*/ 3281250 w 425"/>
                <a:gd name="T19" fmla="*/ 7218750 h 1865"/>
                <a:gd name="T20" fmla="*/ 15625 w 425"/>
                <a:gd name="T21" fmla="*/ 28437500 h 1865"/>
                <a:gd name="T22" fmla="*/ 671875 w 425"/>
                <a:gd name="T23" fmla="*/ 29125000 h 1865"/>
                <a:gd name="T24" fmla="*/ 1125000 w 425"/>
                <a:gd name="T25" fmla="*/ 28796875 h 1865"/>
                <a:gd name="T26" fmla="*/ 6531250 w 425"/>
                <a:gd name="T27" fmla="*/ 1265625 h 1865"/>
                <a:gd name="T28" fmla="*/ 5593750 w 425"/>
                <a:gd name="T29" fmla="*/ 15625 h 18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25" h="1865" extrusionOk="0">
                  <a:moveTo>
                    <a:pt x="358" y="1"/>
                  </a:moveTo>
                  <a:cubicBezTo>
                    <a:pt x="339" y="1"/>
                    <a:pt x="319" y="11"/>
                    <a:pt x="307" y="34"/>
                  </a:cubicBezTo>
                  <a:cubicBezTo>
                    <a:pt x="304" y="34"/>
                    <a:pt x="301" y="34"/>
                    <a:pt x="299" y="34"/>
                  </a:cubicBezTo>
                  <a:cubicBezTo>
                    <a:pt x="296" y="47"/>
                    <a:pt x="294" y="61"/>
                    <a:pt x="291" y="74"/>
                  </a:cubicBezTo>
                  <a:cubicBezTo>
                    <a:pt x="235" y="198"/>
                    <a:pt x="190" y="302"/>
                    <a:pt x="168" y="438"/>
                  </a:cubicBezTo>
                  <a:cubicBezTo>
                    <a:pt x="143" y="447"/>
                    <a:pt x="163" y="466"/>
                    <a:pt x="190" y="466"/>
                  </a:cubicBezTo>
                  <a:cubicBezTo>
                    <a:pt x="196" y="466"/>
                    <a:pt x="203" y="465"/>
                    <a:pt x="210" y="462"/>
                  </a:cubicBezTo>
                  <a:cubicBezTo>
                    <a:pt x="110" y="911"/>
                    <a:pt x="1" y="1369"/>
                    <a:pt x="1" y="1820"/>
                  </a:cubicBezTo>
                  <a:cubicBezTo>
                    <a:pt x="1" y="1848"/>
                    <a:pt x="23" y="1864"/>
                    <a:pt x="43" y="1864"/>
                  </a:cubicBezTo>
                  <a:cubicBezTo>
                    <a:pt x="56" y="1864"/>
                    <a:pt x="68" y="1857"/>
                    <a:pt x="72" y="1843"/>
                  </a:cubicBezTo>
                  <a:cubicBezTo>
                    <a:pt x="287" y="1308"/>
                    <a:pt x="310" y="653"/>
                    <a:pt x="418" y="81"/>
                  </a:cubicBezTo>
                  <a:cubicBezTo>
                    <a:pt x="425" y="33"/>
                    <a:pt x="391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15" name="Google Shape;36207;p57">
              <a:extLst>
                <a:ext uri="{FF2B5EF4-FFF2-40B4-BE49-F238E27FC236}">
                  <a16:creationId xmlns:a16="http://schemas.microsoft.com/office/drawing/2014/main" id="{F8C8A4F9-C46C-5060-F050-5B527270F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5" y="2073600"/>
              <a:ext cx="21475" cy="315000"/>
            </a:xfrm>
            <a:custGeom>
              <a:avLst/>
              <a:gdLst>
                <a:gd name="T0" fmla="*/ 12828125 w 859"/>
                <a:gd name="T1" fmla="*/ 0 h 12600"/>
                <a:gd name="T2" fmla="*/ 12296875 w 859"/>
                <a:gd name="T3" fmla="*/ 562500 h 12600"/>
                <a:gd name="T4" fmla="*/ 5593750 w 859"/>
                <a:gd name="T5" fmla="*/ 98421875 h 12600"/>
                <a:gd name="T6" fmla="*/ 2062500 w 859"/>
                <a:gd name="T7" fmla="*/ 196640625 h 12600"/>
                <a:gd name="T8" fmla="*/ 2328125 w 859"/>
                <a:gd name="T9" fmla="*/ 196859375 h 12600"/>
                <a:gd name="T10" fmla="*/ 2625000 w 859"/>
                <a:gd name="T11" fmla="*/ 196640625 h 12600"/>
                <a:gd name="T12" fmla="*/ 9125000 w 859"/>
                <a:gd name="T13" fmla="*/ 101031250 h 12600"/>
                <a:gd name="T14" fmla="*/ 13218750 w 859"/>
                <a:gd name="T15" fmla="*/ 562500 h 12600"/>
                <a:gd name="T16" fmla="*/ 12828125 w 859"/>
                <a:gd name="T17" fmla="*/ 0 h 126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9" h="12600" extrusionOk="0">
                  <a:moveTo>
                    <a:pt x="821" y="0"/>
                  </a:moveTo>
                  <a:cubicBezTo>
                    <a:pt x="805" y="0"/>
                    <a:pt x="787" y="12"/>
                    <a:pt x="787" y="36"/>
                  </a:cubicBezTo>
                  <a:cubicBezTo>
                    <a:pt x="560" y="2120"/>
                    <a:pt x="465" y="4215"/>
                    <a:pt x="358" y="6299"/>
                  </a:cubicBezTo>
                  <a:cubicBezTo>
                    <a:pt x="263" y="8371"/>
                    <a:pt x="1" y="10514"/>
                    <a:pt x="132" y="12585"/>
                  </a:cubicBezTo>
                  <a:cubicBezTo>
                    <a:pt x="132" y="12592"/>
                    <a:pt x="140" y="12599"/>
                    <a:pt x="149" y="12599"/>
                  </a:cubicBezTo>
                  <a:cubicBezTo>
                    <a:pt x="155" y="12599"/>
                    <a:pt x="163" y="12595"/>
                    <a:pt x="168" y="12585"/>
                  </a:cubicBezTo>
                  <a:cubicBezTo>
                    <a:pt x="501" y="10585"/>
                    <a:pt x="465" y="8490"/>
                    <a:pt x="584" y="6466"/>
                  </a:cubicBezTo>
                  <a:cubicBezTo>
                    <a:pt x="703" y="4322"/>
                    <a:pt x="858" y="2179"/>
                    <a:pt x="846" y="36"/>
                  </a:cubicBezTo>
                  <a:cubicBezTo>
                    <a:pt x="852" y="12"/>
                    <a:pt x="837" y="0"/>
                    <a:pt x="8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16" name="Google Shape;36208;p57">
              <a:extLst>
                <a:ext uri="{FF2B5EF4-FFF2-40B4-BE49-F238E27FC236}">
                  <a16:creationId xmlns:a16="http://schemas.microsoft.com/office/drawing/2014/main" id="{1BD723FD-D0E6-626D-F077-D00878B50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50" y="2328025"/>
              <a:ext cx="22325" cy="690875"/>
            </a:xfrm>
            <a:custGeom>
              <a:avLst/>
              <a:gdLst>
                <a:gd name="T0" fmla="*/ 11718750 w 893"/>
                <a:gd name="T1" fmla="*/ 0 h 27635"/>
                <a:gd name="T2" fmla="*/ 11343750 w 893"/>
                <a:gd name="T3" fmla="*/ 421875 h 27635"/>
                <a:gd name="T4" fmla="*/ 1109375 w 893"/>
                <a:gd name="T5" fmla="*/ 214546875 h 27635"/>
                <a:gd name="T6" fmla="*/ 3156250 w 893"/>
                <a:gd name="T7" fmla="*/ 429984375 h 27635"/>
                <a:gd name="T8" fmla="*/ 5203125 w 893"/>
                <a:gd name="T9" fmla="*/ 431796875 h 27635"/>
                <a:gd name="T10" fmla="*/ 7250000 w 893"/>
                <a:gd name="T11" fmla="*/ 429984375 h 27635"/>
                <a:gd name="T12" fmla="*/ 3906250 w 893"/>
                <a:gd name="T13" fmla="*/ 214546875 h 27635"/>
                <a:gd name="T14" fmla="*/ 6703125 w 893"/>
                <a:gd name="T15" fmla="*/ 108328125 h 27635"/>
                <a:gd name="T16" fmla="*/ 12093750 w 893"/>
                <a:gd name="T17" fmla="*/ 421875 h 27635"/>
                <a:gd name="T18" fmla="*/ 11718750 w 893"/>
                <a:gd name="T19" fmla="*/ 0 h 27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93" h="27635" extrusionOk="0">
                  <a:moveTo>
                    <a:pt x="750" y="0"/>
                  </a:moveTo>
                  <a:cubicBezTo>
                    <a:pt x="738" y="0"/>
                    <a:pt x="726" y="9"/>
                    <a:pt x="726" y="27"/>
                  </a:cubicBezTo>
                  <a:cubicBezTo>
                    <a:pt x="524" y="4599"/>
                    <a:pt x="143" y="9147"/>
                    <a:pt x="71" y="13731"/>
                  </a:cubicBezTo>
                  <a:cubicBezTo>
                    <a:pt x="0" y="18327"/>
                    <a:pt x="119" y="22911"/>
                    <a:pt x="202" y="27519"/>
                  </a:cubicBezTo>
                  <a:cubicBezTo>
                    <a:pt x="202" y="27596"/>
                    <a:pt x="268" y="27635"/>
                    <a:pt x="333" y="27635"/>
                  </a:cubicBezTo>
                  <a:cubicBezTo>
                    <a:pt x="399" y="27635"/>
                    <a:pt x="464" y="27596"/>
                    <a:pt x="464" y="27519"/>
                  </a:cubicBezTo>
                  <a:cubicBezTo>
                    <a:pt x="321" y="22911"/>
                    <a:pt x="238" y="18327"/>
                    <a:pt x="250" y="13731"/>
                  </a:cubicBezTo>
                  <a:cubicBezTo>
                    <a:pt x="262" y="11469"/>
                    <a:pt x="310" y="9195"/>
                    <a:pt x="429" y="6933"/>
                  </a:cubicBezTo>
                  <a:cubicBezTo>
                    <a:pt x="536" y="4659"/>
                    <a:pt x="893" y="2313"/>
                    <a:pt x="774" y="27"/>
                  </a:cubicBezTo>
                  <a:cubicBezTo>
                    <a:pt x="774" y="9"/>
                    <a:pt x="762" y="0"/>
                    <a:pt x="7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17" name="Google Shape;36209;p57">
              <a:extLst>
                <a:ext uri="{FF2B5EF4-FFF2-40B4-BE49-F238E27FC236}">
                  <a16:creationId xmlns:a16="http://schemas.microsoft.com/office/drawing/2014/main" id="{EB3FD41E-3B47-5364-B7A1-1499D656F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0" y="2296475"/>
              <a:ext cx="5700" cy="56825"/>
            </a:xfrm>
            <a:custGeom>
              <a:avLst/>
              <a:gdLst>
                <a:gd name="T0" fmla="*/ 1593750 w 228"/>
                <a:gd name="T1" fmla="*/ 0 h 2273"/>
                <a:gd name="T2" fmla="*/ 1312500 w 228"/>
                <a:gd name="T3" fmla="*/ 421875 h 2273"/>
                <a:gd name="T4" fmla="*/ 1312500 w 228"/>
                <a:gd name="T5" fmla="*/ 35218750 h 2273"/>
                <a:gd name="T6" fmla="*/ 1562500 w 228"/>
                <a:gd name="T7" fmla="*/ 35500000 h 2273"/>
                <a:gd name="T8" fmla="*/ 2062500 w 228"/>
                <a:gd name="T9" fmla="*/ 35218750 h 2273"/>
                <a:gd name="T10" fmla="*/ 1875000 w 228"/>
                <a:gd name="T11" fmla="*/ 421875 h 2273"/>
                <a:gd name="T12" fmla="*/ 1593750 w 228"/>
                <a:gd name="T13" fmla="*/ 0 h 22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8" h="2273" extrusionOk="0">
                  <a:moveTo>
                    <a:pt x="102" y="0"/>
                  </a:moveTo>
                  <a:cubicBezTo>
                    <a:pt x="93" y="0"/>
                    <a:pt x="84" y="9"/>
                    <a:pt x="84" y="27"/>
                  </a:cubicBezTo>
                  <a:cubicBezTo>
                    <a:pt x="13" y="741"/>
                    <a:pt x="1" y="1539"/>
                    <a:pt x="84" y="2254"/>
                  </a:cubicBezTo>
                  <a:cubicBezTo>
                    <a:pt x="84" y="2268"/>
                    <a:pt x="92" y="2272"/>
                    <a:pt x="100" y="2272"/>
                  </a:cubicBezTo>
                  <a:cubicBezTo>
                    <a:pt x="114" y="2272"/>
                    <a:pt x="132" y="2261"/>
                    <a:pt x="132" y="2254"/>
                  </a:cubicBezTo>
                  <a:cubicBezTo>
                    <a:pt x="227" y="1539"/>
                    <a:pt x="203" y="753"/>
                    <a:pt x="120" y="27"/>
                  </a:cubicBezTo>
                  <a:cubicBezTo>
                    <a:pt x="120" y="9"/>
                    <a:pt x="111" y="0"/>
                    <a:pt x="10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18" name="Google Shape;36210;p57">
              <a:extLst>
                <a:ext uri="{FF2B5EF4-FFF2-40B4-BE49-F238E27FC236}">
                  <a16:creationId xmlns:a16="http://schemas.microsoft.com/office/drawing/2014/main" id="{6ADBCB02-B544-E4C4-1B1F-029263E0B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800" y="2360025"/>
              <a:ext cx="10500" cy="31200"/>
            </a:xfrm>
            <a:custGeom>
              <a:avLst/>
              <a:gdLst>
                <a:gd name="T0" fmla="*/ 5906250 w 420"/>
                <a:gd name="T1" fmla="*/ 0 h 1248"/>
                <a:gd name="T2" fmla="*/ 5390625 w 420"/>
                <a:gd name="T3" fmla="*/ 328125 h 1248"/>
                <a:gd name="T4" fmla="*/ 0 w 420"/>
                <a:gd name="T5" fmla="*/ 18937500 h 1248"/>
                <a:gd name="T6" fmla="*/ 578125 w 420"/>
                <a:gd name="T7" fmla="*/ 19500000 h 1248"/>
                <a:gd name="T8" fmla="*/ 937500 w 420"/>
                <a:gd name="T9" fmla="*/ 19296875 h 1248"/>
                <a:gd name="T10" fmla="*/ 6328125 w 420"/>
                <a:gd name="T11" fmla="*/ 703125 h 1248"/>
                <a:gd name="T12" fmla="*/ 5906250 w 420"/>
                <a:gd name="T13" fmla="*/ 0 h 12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" h="1248" extrusionOk="0">
                  <a:moveTo>
                    <a:pt x="378" y="0"/>
                  </a:moveTo>
                  <a:cubicBezTo>
                    <a:pt x="364" y="0"/>
                    <a:pt x="350" y="7"/>
                    <a:pt x="345" y="21"/>
                  </a:cubicBezTo>
                  <a:cubicBezTo>
                    <a:pt x="214" y="402"/>
                    <a:pt x="36" y="831"/>
                    <a:pt x="0" y="1212"/>
                  </a:cubicBezTo>
                  <a:cubicBezTo>
                    <a:pt x="0" y="1235"/>
                    <a:pt x="20" y="1248"/>
                    <a:pt x="37" y="1248"/>
                  </a:cubicBezTo>
                  <a:cubicBezTo>
                    <a:pt x="47" y="1248"/>
                    <a:pt x="55" y="1244"/>
                    <a:pt x="60" y="1235"/>
                  </a:cubicBezTo>
                  <a:cubicBezTo>
                    <a:pt x="250" y="890"/>
                    <a:pt x="310" y="414"/>
                    <a:pt x="405" y="45"/>
                  </a:cubicBezTo>
                  <a:cubicBezTo>
                    <a:pt x="419" y="16"/>
                    <a:pt x="399" y="0"/>
                    <a:pt x="3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19" name="Google Shape;36211;p57">
              <a:extLst>
                <a:ext uri="{FF2B5EF4-FFF2-40B4-BE49-F238E27FC236}">
                  <a16:creationId xmlns:a16="http://schemas.microsoft.com/office/drawing/2014/main" id="{329D0C3E-D60C-E696-E3EB-DFD6280A3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000" y="2376800"/>
              <a:ext cx="10675" cy="38125"/>
            </a:xfrm>
            <a:custGeom>
              <a:avLst/>
              <a:gdLst>
                <a:gd name="T0" fmla="*/ 6546875 w 427"/>
                <a:gd name="T1" fmla="*/ 0 h 1525"/>
                <a:gd name="T2" fmla="*/ 6515625 w 427"/>
                <a:gd name="T3" fmla="*/ 78125 h 1525"/>
                <a:gd name="T4" fmla="*/ 15625 w 427"/>
                <a:gd name="T5" fmla="*/ 23328125 h 1525"/>
                <a:gd name="T6" fmla="*/ 265625 w 427"/>
                <a:gd name="T7" fmla="*/ 23812500 h 1525"/>
                <a:gd name="T8" fmla="*/ 375000 w 427"/>
                <a:gd name="T9" fmla="*/ 23703125 h 1525"/>
                <a:gd name="T10" fmla="*/ 6515625 w 427"/>
                <a:gd name="T11" fmla="*/ 453125 h 1525"/>
                <a:gd name="T12" fmla="*/ 6546875 w 427"/>
                <a:gd name="T13" fmla="*/ 0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7" h="1525" extrusionOk="0">
                  <a:moveTo>
                    <a:pt x="419" y="0"/>
                  </a:moveTo>
                  <a:cubicBezTo>
                    <a:pt x="418" y="0"/>
                    <a:pt x="417" y="2"/>
                    <a:pt x="417" y="5"/>
                  </a:cubicBezTo>
                  <a:cubicBezTo>
                    <a:pt x="286" y="505"/>
                    <a:pt x="84" y="993"/>
                    <a:pt x="1" y="1493"/>
                  </a:cubicBezTo>
                  <a:cubicBezTo>
                    <a:pt x="1" y="1516"/>
                    <a:pt x="10" y="1524"/>
                    <a:pt x="17" y="1524"/>
                  </a:cubicBezTo>
                  <a:cubicBezTo>
                    <a:pt x="21" y="1524"/>
                    <a:pt x="24" y="1521"/>
                    <a:pt x="24" y="1517"/>
                  </a:cubicBezTo>
                  <a:cubicBezTo>
                    <a:pt x="227" y="1041"/>
                    <a:pt x="298" y="517"/>
                    <a:pt x="417" y="29"/>
                  </a:cubicBezTo>
                  <a:cubicBezTo>
                    <a:pt x="426" y="11"/>
                    <a:pt x="422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20" name="Google Shape;36212;p57">
              <a:extLst>
                <a:ext uri="{FF2B5EF4-FFF2-40B4-BE49-F238E27FC236}">
                  <a16:creationId xmlns:a16="http://schemas.microsoft.com/office/drawing/2014/main" id="{FFE26E20-16C0-C4A8-959C-611010FAE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800" y="2375925"/>
              <a:ext cx="13100" cy="43225"/>
            </a:xfrm>
            <a:custGeom>
              <a:avLst/>
              <a:gdLst>
                <a:gd name="T0" fmla="*/ 7406250 w 524"/>
                <a:gd name="T1" fmla="*/ 15625 h 1729"/>
                <a:gd name="T2" fmla="*/ 7062500 w 524"/>
                <a:gd name="T3" fmla="*/ 250000 h 1729"/>
                <a:gd name="T4" fmla="*/ 562500 w 524"/>
                <a:gd name="T5" fmla="*/ 26484375 h 1729"/>
                <a:gd name="T6" fmla="*/ 1140625 w 524"/>
                <a:gd name="T7" fmla="*/ 27000000 h 1729"/>
                <a:gd name="T8" fmla="*/ 1484375 w 524"/>
                <a:gd name="T9" fmla="*/ 26671875 h 1729"/>
                <a:gd name="T10" fmla="*/ 8187500 w 524"/>
                <a:gd name="T11" fmla="*/ 625000 h 1729"/>
                <a:gd name="T12" fmla="*/ 7406250 w 524"/>
                <a:gd name="T13" fmla="*/ 15625 h 17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4" h="1729" extrusionOk="0">
                  <a:moveTo>
                    <a:pt x="474" y="1"/>
                  </a:moveTo>
                  <a:cubicBezTo>
                    <a:pt x="464" y="1"/>
                    <a:pt x="456" y="5"/>
                    <a:pt x="452" y="16"/>
                  </a:cubicBezTo>
                  <a:cubicBezTo>
                    <a:pt x="214" y="516"/>
                    <a:pt x="0" y="1135"/>
                    <a:pt x="36" y="1695"/>
                  </a:cubicBezTo>
                  <a:cubicBezTo>
                    <a:pt x="36" y="1716"/>
                    <a:pt x="56" y="1728"/>
                    <a:pt x="73" y="1728"/>
                  </a:cubicBezTo>
                  <a:cubicBezTo>
                    <a:pt x="85" y="1728"/>
                    <a:pt x="95" y="1722"/>
                    <a:pt x="95" y="1707"/>
                  </a:cubicBezTo>
                  <a:cubicBezTo>
                    <a:pt x="226" y="1147"/>
                    <a:pt x="298" y="599"/>
                    <a:pt x="524" y="40"/>
                  </a:cubicBezTo>
                  <a:cubicBezTo>
                    <a:pt x="524" y="23"/>
                    <a:pt x="495" y="1"/>
                    <a:pt x="4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21" name="Google Shape;36213;p57">
              <a:extLst>
                <a:ext uri="{FF2B5EF4-FFF2-40B4-BE49-F238E27FC236}">
                  <a16:creationId xmlns:a16="http://schemas.microsoft.com/office/drawing/2014/main" id="{624320FA-180B-EC39-2DAF-694781BD7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650" y="2352500"/>
              <a:ext cx="6275" cy="53175"/>
            </a:xfrm>
            <a:custGeom>
              <a:avLst/>
              <a:gdLst>
                <a:gd name="T0" fmla="*/ 3250000 w 251"/>
                <a:gd name="T1" fmla="*/ 0 h 2127"/>
                <a:gd name="T2" fmla="*/ 2796875 w 251"/>
                <a:gd name="T3" fmla="*/ 375000 h 2127"/>
                <a:gd name="T4" fmla="*/ 937500 w 251"/>
                <a:gd name="T5" fmla="*/ 32750000 h 2127"/>
                <a:gd name="T6" fmla="*/ 1593750 w 251"/>
                <a:gd name="T7" fmla="*/ 33218750 h 2127"/>
                <a:gd name="T8" fmla="*/ 1875000 w 251"/>
                <a:gd name="T9" fmla="*/ 32937500 h 2127"/>
                <a:gd name="T10" fmla="*/ 3734375 w 251"/>
                <a:gd name="T11" fmla="*/ 750000 h 2127"/>
                <a:gd name="T12" fmla="*/ 3250000 w 251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2127" extrusionOk="0">
                  <a:moveTo>
                    <a:pt x="208" y="0"/>
                  </a:moveTo>
                  <a:cubicBezTo>
                    <a:pt x="197" y="0"/>
                    <a:pt x="185" y="9"/>
                    <a:pt x="179" y="24"/>
                  </a:cubicBezTo>
                  <a:cubicBezTo>
                    <a:pt x="96" y="703"/>
                    <a:pt x="1" y="1429"/>
                    <a:pt x="60" y="2096"/>
                  </a:cubicBezTo>
                  <a:cubicBezTo>
                    <a:pt x="60" y="2111"/>
                    <a:pt x="84" y="2126"/>
                    <a:pt x="102" y="2126"/>
                  </a:cubicBezTo>
                  <a:cubicBezTo>
                    <a:pt x="112" y="2126"/>
                    <a:pt x="120" y="2121"/>
                    <a:pt x="120" y="2108"/>
                  </a:cubicBezTo>
                  <a:cubicBezTo>
                    <a:pt x="251" y="1453"/>
                    <a:pt x="239" y="715"/>
                    <a:pt x="239" y="48"/>
                  </a:cubicBezTo>
                  <a:cubicBezTo>
                    <a:pt x="239" y="15"/>
                    <a:pt x="224" y="0"/>
                    <a:pt x="2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22" name="Google Shape;36214;p57">
              <a:extLst>
                <a:ext uri="{FF2B5EF4-FFF2-40B4-BE49-F238E27FC236}">
                  <a16:creationId xmlns:a16="http://schemas.microsoft.com/office/drawing/2014/main" id="{E76A26B6-090A-CB7E-DC51-5D93845C1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125" y="2075675"/>
              <a:ext cx="17275" cy="287625"/>
            </a:xfrm>
            <a:custGeom>
              <a:avLst/>
              <a:gdLst>
                <a:gd name="T0" fmla="*/ 8000000 w 691"/>
                <a:gd name="T1" fmla="*/ 15625 h 11505"/>
                <a:gd name="T2" fmla="*/ 7640625 w 691"/>
                <a:gd name="T3" fmla="*/ 203125 h 11505"/>
                <a:gd name="T4" fmla="*/ 6703125 w 691"/>
                <a:gd name="T5" fmla="*/ 90046875 h 11505"/>
                <a:gd name="T6" fmla="*/ 0 w 691"/>
                <a:gd name="T7" fmla="*/ 179531250 h 11505"/>
                <a:gd name="T8" fmla="*/ 234375 w 691"/>
                <a:gd name="T9" fmla="*/ 179750000 h 11505"/>
                <a:gd name="T10" fmla="*/ 375000 w 691"/>
                <a:gd name="T11" fmla="*/ 179531250 h 11505"/>
                <a:gd name="T12" fmla="*/ 8000000 w 691"/>
                <a:gd name="T13" fmla="*/ 15625 h 11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1" h="11505" extrusionOk="0">
                  <a:moveTo>
                    <a:pt x="512" y="1"/>
                  </a:moveTo>
                  <a:cubicBezTo>
                    <a:pt x="512" y="1"/>
                    <a:pt x="489" y="1"/>
                    <a:pt x="489" y="13"/>
                  </a:cubicBezTo>
                  <a:cubicBezTo>
                    <a:pt x="500" y="1930"/>
                    <a:pt x="512" y="3835"/>
                    <a:pt x="429" y="5763"/>
                  </a:cubicBezTo>
                  <a:cubicBezTo>
                    <a:pt x="334" y="7680"/>
                    <a:pt x="119" y="9585"/>
                    <a:pt x="0" y="11490"/>
                  </a:cubicBezTo>
                  <a:cubicBezTo>
                    <a:pt x="0" y="11497"/>
                    <a:pt x="8" y="11504"/>
                    <a:pt x="15" y="11504"/>
                  </a:cubicBezTo>
                  <a:cubicBezTo>
                    <a:pt x="20" y="11504"/>
                    <a:pt x="24" y="11500"/>
                    <a:pt x="24" y="11490"/>
                  </a:cubicBezTo>
                  <a:cubicBezTo>
                    <a:pt x="620" y="7752"/>
                    <a:pt x="691" y="3775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23" name="Google Shape;36215;p57">
              <a:extLst>
                <a:ext uri="{FF2B5EF4-FFF2-40B4-BE49-F238E27FC236}">
                  <a16:creationId xmlns:a16="http://schemas.microsoft.com/office/drawing/2014/main" id="{D91ADDA5-7FDE-25A9-EF5E-637DB1CBE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650" y="2009275"/>
              <a:ext cx="117675" cy="143925"/>
            </a:xfrm>
            <a:custGeom>
              <a:avLst/>
              <a:gdLst>
                <a:gd name="T0" fmla="*/ 72609375 w 4707"/>
                <a:gd name="T1" fmla="*/ 0 h 5757"/>
                <a:gd name="T2" fmla="*/ 72484375 w 4707"/>
                <a:gd name="T3" fmla="*/ 31250 h 5757"/>
                <a:gd name="T4" fmla="*/ 26531250 w 4707"/>
                <a:gd name="T5" fmla="*/ 41890625 h 5757"/>
                <a:gd name="T6" fmla="*/ 109375 w 4707"/>
                <a:gd name="T7" fmla="*/ 89328125 h 5757"/>
                <a:gd name="T8" fmla="*/ 515625 w 4707"/>
                <a:gd name="T9" fmla="*/ 89937500 h 5757"/>
                <a:gd name="T10" fmla="*/ 859375 w 4707"/>
                <a:gd name="T11" fmla="*/ 89703125 h 5757"/>
                <a:gd name="T12" fmla="*/ 31546875 w 4707"/>
                <a:gd name="T13" fmla="*/ 40765625 h 5757"/>
                <a:gd name="T14" fmla="*/ 47359375 w 4707"/>
                <a:gd name="T15" fmla="*/ 21796875 h 5757"/>
                <a:gd name="T16" fmla="*/ 72843750 w 4707"/>
                <a:gd name="T17" fmla="*/ 1515625 h 5757"/>
                <a:gd name="T18" fmla="*/ 72609375 w 4707"/>
                <a:gd name="T19" fmla="*/ 0 h 57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07" h="5757" extrusionOk="0">
                  <a:moveTo>
                    <a:pt x="4647" y="0"/>
                  </a:moveTo>
                  <a:cubicBezTo>
                    <a:pt x="4644" y="0"/>
                    <a:pt x="4641" y="1"/>
                    <a:pt x="4639" y="2"/>
                  </a:cubicBezTo>
                  <a:cubicBezTo>
                    <a:pt x="3293" y="454"/>
                    <a:pt x="2686" y="1776"/>
                    <a:pt x="1698" y="2681"/>
                  </a:cubicBezTo>
                  <a:cubicBezTo>
                    <a:pt x="805" y="3514"/>
                    <a:pt x="126" y="4455"/>
                    <a:pt x="7" y="5717"/>
                  </a:cubicBezTo>
                  <a:cubicBezTo>
                    <a:pt x="0" y="5745"/>
                    <a:pt x="18" y="5756"/>
                    <a:pt x="33" y="5756"/>
                  </a:cubicBezTo>
                  <a:cubicBezTo>
                    <a:pt x="45" y="5756"/>
                    <a:pt x="55" y="5750"/>
                    <a:pt x="55" y="5741"/>
                  </a:cubicBezTo>
                  <a:cubicBezTo>
                    <a:pt x="364" y="4371"/>
                    <a:pt x="1031" y="3574"/>
                    <a:pt x="2019" y="2609"/>
                  </a:cubicBezTo>
                  <a:cubicBezTo>
                    <a:pt x="2400" y="2240"/>
                    <a:pt x="2674" y="1788"/>
                    <a:pt x="3031" y="1395"/>
                  </a:cubicBezTo>
                  <a:cubicBezTo>
                    <a:pt x="3508" y="859"/>
                    <a:pt x="4079" y="514"/>
                    <a:pt x="4662" y="97"/>
                  </a:cubicBezTo>
                  <a:cubicBezTo>
                    <a:pt x="4706" y="64"/>
                    <a:pt x="4679" y="0"/>
                    <a:pt x="46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24" name="Google Shape;36216;p57">
              <a:extLst>
                <a:ext uri="{FF2B5EF4-FFF2-40B4-BE49-F238E27FC236}">
                  <a16:creationId xmlns:a16="http://schemas.microsoft.com/office/drawing/2014/main" id="{1D924C13-A212-34F7-6362-8A6AF8126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250" y="2011675"/>
              <a:ext cx="116775" cy="151150"/>
            </a:xfrm>
            <a:custGeom>
              <a:avLst/>
              <a:gdLst>
                <a:gd name="T0" fmla="*/ 72609375 w 4671"/>
                <a:gd name="T1" fmla="*/ 15625 h 6046"/>
                <a:gd name="T2" fmla="*/ 796875 w 4671"/>
                <a:gd name="T3" fmla="*/ 92843750 h 6046"/>
                <a:gd name="T4" fmla="*/ 1187500 w 4671"/>
                <a:gd name="T5" fmla="*/ 94453125 h 6046"/>
                <a:gd name="T6" fmla="*/ 1734375 w 4671"/>
                <a:gd name="T7" fmla="*/ 94328125 h 6046"/>
                <a:gd name="T8" fmla="*/ 35781250 w 4671"/>
                <a:gd name="T9" fmla="*/ 56750000 h 6046"/>
                <a:gd name="T10" fmla="*/ 52140625 w 4671"/>
                <a:gd name="T11" fmla="*/ 27734375 h 6046"/>
                <a:gd name="T12" fmla="*/ 72984375 w 4671"/>
                <a:gd name="T13" fmla="*/ 390625 h 6046"/>
                <a:gd name="T14" fmla="*/ 72609375 w 4671"/>
                <a:gd name="T15" fmla="*/ 15625 h 6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671" h="6046" extrusionOk="0">
                  <a:moveTo>
                    <a:pt x="4647" y="1"/>
                  </a:moveTo>
                  <a:cubicBezTo>
                    <a:pt x="2730" y="1692"/>
                    <a:pt x="2266" y="4537"/>
                    <a:pt x="51" y="5942"/>
                  </a:cubicBezTo>
                  <a:cubicBezTo>
                    <a:pt x="1" y="5972"/>
                    <a:pt x="19" y="6045"/>
                    <a:pt x="76" y="6045"/>
                  </a:cubicBezTo>
                  <a:cubicBezTo>
                    <a:pt x="86" y="6045"/>
                    <a:pt x="98" y="6043"/>
                    <a:pt x="111" y="6037"/>
                  </a:cubicBezTo>
                  <a:cubicBezTo>
                    <a:pt x="1099" y="5537"/>
                    <a:pt x="1754" y="4585"/>
                    <a:pt x="2290" y="3632"/>
                  </a:cubicBezTo>
                  <a:cubicBezTo>
                    <a:pt x="2635" y="3001"/>
                    <a:pt x="2944" y="2370"/>
                    <a:pt x="3337" y="1775"/>
                  </a:cubicBezTo>
                  <a:cubicBezTo>
                    <a:pt x="3730" y="1144"/>
                    <a:pt x="4230" y="608"/>
                    <a:pt x="4671" y="25"/>
                  </a:cubicBezTo>
                  <a:lnTo>
                    <a:pt x="464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25" name="Google Shape;36217;p57">
              <a:extLst>
                <a:ext uri="{FF2B5EF4-FFF2-40B4-BE49-F238E27FC236}">
                  <a16:creationId xmlns:a16="http://schemas.microsoft.com/office/drawing/2014/main" id="{08897B3B-AC52-78F8-53BF-1CEF89219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550" y="2107100"/>
              <a:ext cx="22600" cy="37000"/>
            </a:xfrm>
            <a:custGeom>
              <a:avLst/>
              <a:gdLst>
                <a:gd name="T0" fmla="*/ 13718750 w 904"/>
                <a:gd name="T1" fmla="*/ 15625 h 1480"/>
                <a:gd name="T2" fmla="*/ 13484375 w 904"/>
                <a:gd name="T3" fmla="*/ 93750 h 1480"/>
                <a:gd name="T4" fmla="*/ 281250 w 904"/>
                <a:gd name="T5" fmla="*/ 22421875 h 1480"/>
                <a:gd name="T6" fmla="*/ 593750 w 904"/>
                <a:gd name="T7" fmla="*/ 23125000 h 1480"/>
                <a:gd name="T8" fmla="*/ 843750 w 904"/>
                <a:gd name="T9" fmla="*/ 22968750 h 1480"/>
                <a:gd name="T10" fmla="*/ 13859375 w 904"/>
                <a:gd name="T11" fmla="*/ 281250 h 1480"/>
                <a:gd name="T12" fmla="*/ 13718750 w 904"/>
                <a:gd name="T13" fmla="*/ 15625 h 1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480" extrusionOk="0">
                  <a:moveTo>
                    <a:pt x="878" y="1"/>
                  </a:moveTo>
                  <a:cubicBezTo>
                    <a:pt x="872" y="1"/>
                    <a:pt x="867" y="2"/>
                    <a:pt x="863" y="6"/>
                  </a:cubicBezTo>
                  <a:cubicBezTo>
                    <a:pt x="530" y="423"/>
                    <a:pt x="232" y="958"/>
                    <a:pt x="18" y="1435"/>
                  </a:cubicBezTo>
                  <a:cubicBezTo>
                    <a:pt x="1" y="1460"/>
                    <a:pt x="21" y="1480"/>
                    <a:pt x="38" y="1480"/>
                  </a:cubicBezTo>
                  <a:cubicBezTo>
                    <a:pt x="44" y="1480"/>
                    <a:pt x="50" y="1477"/>
                    <a:pt x="54" y="1470"/>
                  </a:cubicBezTo>
                  <a:cubicBezTo>
                    <a:pt x="351" y="1006"/>
                    <a:pt x="649" y="518"/>
                    <a:pt x="887" y="18"/>
                  </a:cubicBezTo>
                  <a:cubicBezTo>
                    <a:pt x="904" y="9"/>
                    <a:pt x="891" y="1"/>
                    <a:pt x="8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26" name="Google Shape;36218;p57">
              <a:extLst>
                <a:ext uri="{FF2B5EF4-FFF2-40B4-BE49-F238E27FC236}">
                  <a16:creationId xmlns:a16="http://schemas.microsoft.com/office/drawing/2014/main" id="{49222703-0CAC-B850-2F69-14DFCD250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525" y="2115325"/>
              <a:ext cx="27800" cy="38450"/>
            </a:xfrm>
            <a:custGeom>
              <a:avLst/>
              <a:gdLst>
                <a:gd name="T0" fmla="*/ 16937500 w 1112"/>
                <a:gd name="T1" fmla="*/ 0 h 1538"/>
                <a:gd name="T2" fmla="*/ 16812500 w 1112"/>
                <a:gd name="T3" fmla="*/ 156250 h 1538"/>
                <a:gd name="T4" fmla="*/ 250000 w 1112"/>
                <a:gd name="T5" fmla="*/ 22859375 h 1538"/>
                <a:gd name="T6" fmla="*/ 968750 w 1112"/>
                <a:gd name="T7" fmla="*/ 24031250 h 1538"/>
                <a:gd name="T8" fmla="*/ 1750000 w 1112"/>
                <a:gd name="T9" fmla="*/ 23593750 h 1538"/>
                <a:gd name="T10" fmla="*/ 17375000 w 1112"/>
                <a:gd name="T11" fmla="*/ 343750 h 1538"/>
                <a:gd name="T12" fmla="*/ 16937500 w 1112"/>
                <a:gd name="T13" fmla="*/ 0 h 15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2" h="1538" extrusionOk="0">
                  <a:moveTo>
                    <a:pt x="1084" y="0"/>
                  </a:moveTo>
                  <a:cubicBezTo>
                    <a:pt x="1079" y="0"/>
                    <a:pt x="1076" y="3"/>
                    <a:pt x="1076" y="10"/>
                  </a:cubicBezTo>
                  <a:cubicBezTo>
                    <a:pt x="707" y="463"/>
                    <a:pt x="362" y="975"/>
                    <a:pt x="16" y="1463"/>
                  </a:cubicBezTo>
                  <a:cubicBezTo>
                    <a:pt x="0" y="1503"/>
                    <a:pt x="28" y="1538"/>
                    <a:pt x="62" y="1538"/>
                  </a:cubicBezTo>
                  <a:cubicBezTo>
                    <a:pt x="78" y="1538"/>
                    <a:pt x="96" y="1530"/>
                    <a:pt x="112" y="1510"/>
                  </a:cubicBezTo>
                  <a:cubicBezTo>
                    <a:pt x="457" y="1034"/>
                    <a:pt x="814" y="522"/>
                    <a:pt x="1112" y="22"/>
                  </a:cubicBezTo>
                  <a:cubicBezTo>
                    <a:pt x="1112" y="14"/>
                    <a:pt x="1095" y="0"/>
                    <a:pt x="10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27" name="Google Shape;36219;p57">
              <a:extLst>
                <a:ext uri="{FF2B5EF4-FFF2-40B4-BE49-F238E27FC236}">
                  <a16:creationId xmlns:a16="http://schemas.microsoft.com/office/drawing/2014/main" id="{F534D945-52D4-EC0C-0B3A-4B35F8B59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800" y="2134150"/>
              <a:ext cx="18375" cy="27750"/>
            </a:xfrm>
            <a:custGeom>
              <a:avLst/>
              <a:gdLst>
                <a:gd name="T0" fmla="*/ 11218750 w 735"/>
                <a:gd name="T1" fmla="*/ 0 h 1110"/>
                <a:gd name="T2" fmla="*/ 11062500 w 735"/>
                <a:gd name="T3" fmla="*/ 109375 h 1110"/>
                <a:gd name="T4" fmla="*/ 453125 w 735"/>
                <a:gd name="T5" fmla="*/ 16296875 h 1110"/>
                <a:gd name="T6" fmla="*/ 1046875 w 735"/>
                <a:gd name="T7" fmla="*/ 17328125 h 1110"/>
                <a:gd name="T8" fmla="*/ 1390625 w 735"/>
                <a:gd name="T9" fmla="*/ 17234375 h 1110"/>
                <a:gd name="T10" fmla="*/ 11250000 w 735"/>
                <a:gd name="T11" fmla="*/ 484375 h 1110"/>
                <a:gd name="T12" fmla="*/ 11218750 w 735"/>
                <a:gd name="T13" fmla="*/ 0 h 11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5" h="1110" extrusionOk="0">
                  <a:moveTo>
                    <a:pt x="718" y="0"/>
                  </a:moveTo>
                  <a:cubicBezTo>
                    <a:pt x="713" y="0"/>
                    <a:pt x="708" y="3"/>
                    <a:pt x="708" y="7"/>
                  </a:cubicBezTo>
                  <a:cubicBezTo>
                    <a:pt x="517" y="388"/>
                    <a:pt x="244" y="698"/>
                    <a:pt x="29" y="1043"/>
                  </a:cubicBezTo>
                  <a:cubicBezTo>
                    <a:pt x="0" y="1072"/>
                    <a:pt x="34" y="1109"/>
                    <a:pt x="67" y="1109"/>
                  </a:cubicBezTo>
                  <a:cubicBezTo>
                    <a:pt x="75" y="1109"/>
                    <a:pt x="82" y="1107"/>
                    <a:pt x="89" y="1103"/>
                  </a:cubicBezTo>
                  <a:cubicBezTo>
                    <a:pt x="363" y="817"/>
                    <a:pt x="565" y="400"/>
                    <a:pt x="720" y="31"/>
                  </a:cubicBezTo>
                  <a:cubicBezTo>
                    <a:pt x="735" y="8"/>
                    <a:pt x="726" y="0"/>
                    <a:pt x="7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28" name="Google Shape;36220;p57">
              <a:extLst>
                <a:ext uri="{FF2B5EF4-FFF2-40B4-BE49-F238E27FC236}">
                  <a16:creationId xmlns:a16="http://schemas.microsoft.com/office/drawing/2014/main" id="{007517E6-B09D-169F-58A6-F4D2BE19F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00" y="2067175"/>
              <a:ext cx="57950" cy="74025"/>
            </a:xfrm>
            <a:custGeom>
              <a:avLst/>
              <a:gdLst>
                <a:gd name="T0" fmla="*/ 35703125 w 2318"/>
                <a:gd name="T1" fmla="*/ 0 h 2961"/>
                <a:gd name="T2" fmla="*/ 35359375 w 2318"/>
                <a:gd name="T3" fmla="*/ 109375 h 2961"/>
                <a:gd name="T4" fmla="*/ 9125000 w 2318"/>
                <a:gd name="T5" fmla="*/ 34343750 h 2961"/>
                <a:gd name="T6" fmla="*/ 4843750 w 2318"/>
                <a:gd name="T7" fmla="*/ 46250000 h 2961"/>
                <a:gd name="T8" fmla="*/ 5031250 w 2318"/>
                <a:gd name="T9" fmla="*/ 45875000 h 2961"/>
                <a:gd name="T10" fmla="*/ 5406250 w 2318"/>
                <a:gd name="T11" fmla="*/ 45328125 h 2961"/>
                <a:gd name="T12" fmla="*/ 5406250 w 2318"/>
                <a:gd name="T13" fmla="*/ 44953125 h 2961"/>
                <a:gd name="T14" fmla="*/ 4656250 w 2318"/>
                <a:gd name="T15" fmla="*/ 44765625 h 2961"/>
                <a:gd name="T16" fmla="*/ 4625000 w 2318"/>
                <a:gd name="T17" fmla="*/ 44687500 h 2961"/>
                <a:gd name="T18" fmla="*/ 4656250 w 2318"/>
                <a:gd name="T19" fmla="*/ 45140625 h 2961"/>
                <a:gd name="T20" fmla="*/ 36093750 w 2318"/>
                <a:gd name="T21" fmla="*/ 484375 h 2961"/>
                <a:gd name="T22" fmla="*/ 35703125 w 2318"/>
                <a:gd name="T23" fmla="*/ 0 h 29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18" h="2961" extrusionOk="0">
                  <a:moveTo>
                    <a:pt x="2285" y="0"/>
                  </a:moveTo>
                  <a:cubicBezTo>
                    <a:pt x="2276" y="0"/>
                    <a:pt x="2267" y="3"/>
                    <a:pt x="2263" y="7"/>
                  </a:cubicBezTo>
                  <a:cubicBezTo>
                    <a:pt x="1739" y="781"/>
                    <a:pt x="1072" y="1412"/>
                    <a:pt x="584" y="2198"/>
                  </a:cubicBezTo>
                  <a:cubicBezTo>
                    <a:pt x="536" y="2258"/>
                    <a:pt x="1" y="2924"/>
                    <a:pt x="310" y="2960"/>
                  </a:cubicBezTo>
                  <a:cubicBezTo>
                    <a:pt x="322" y="2960"/>
                    <a:pt x="322" y="2960"/>
                    <a:pt x="322" y="2936"/>
                  </a:cubicBezTo>
                  <a:cubicBezTo>
                    <a:pt x="322" y="2924"/>
                    <a:pt x="346" y="2913"/>
                    <a:pt x="346" y="2901"/>
                  </a:cubicBezTo>
                  <a:lnTo>
                    <a:pt x="346" y="2877"/>
                  </a:lnTo>
                  <a:cubicBezTo>
                    <a:pt x="322" y="2877"/>
                    <a:pt x="310" y="2865"/>
                    <a:pt x="298" y="2865"/>
                  </a:cubicBezTo>
                  <a:cubicBezTo>
                    <a:pt x="298" y="2862"/>
                    <a:pt x="297" y="2860"/>
                    <a:pt x="296" y="2860"/>
                  </a:cubicBezTo>
                  <a:cubicBezTo>
                    <a:pt x="294" y="2860"/>
                    <a:pt x="289" y="2871"/>
                    <a:pt x="298" y="2889"/>
                  </a:cubicBezTo>
                  <a:cubicBezTo>
                    <a:pt x="60" y="2710"/>
                    <a:pt x="2144" y="412"/>
                    <a:pt x="2310" y="31"/>
                  </a:cubicBezTo>
                  <a:cubicBezTo>
                    <a:pt x="2318" y="9"/>
                    <a:pt x="2302" y="0"/>
                    <a:pt x="22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29" name="Google Shape;36221;p57">
              <a:extLst>
                <a:ext uri="{FF2B5EF4-FFF2-40B4-BE49-F238E27FC236}">
                  <a16:creationId xmlns:a16="http://schemas.microsoft.com/office/drawing/2014/main" id="{21FA6BBA-B16E-84CA-E068-CDCB7AC4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225" y="2134400"/>
              <a:ext cx="10325" cy="20625"/>
            </a:xfrm>
            <a:custGeom>
              <a:avLst/>
              <a:gdLst>
                <a:gd name="T0" fmla="*/ 5000000 w 413"/>
                <a:gd name="T1" fmla="*/ 15625 h 825"/>
                <a:gd name="T2" fmla="*/ 4593750 w 413"/>
                <a:gd name="T3" fmla="*/ 328125 h 825"/>
                <a:gd name="T4" fmla="*/ 2328125 w 413"/>
                <a:gd name="T5" fmla="*/ 5468750 h 825"/>
                <a:gd name="T6" fmla="*/ 2328125 w 413"/>
                <a:gd name="T7" fmla="*/ 5468750 h 825"/>
                <a:gd name="T8" fmla="*/ 125000 w 413"/>
                <a:gd name="T9" fmla="*/ 11671875 h 825"/>
                <a:gd name="T10" fmla="*/ 1187500 w 413"/>
                <a:gd name="T11" fmla="*/ 12890625 h 825"/>
                <a:gd name="T12" fmla="*/ 1984375 w 413"/>
                <a:gd name="T13" fmla="*/ 12046875 h 825"/>
                <a:gd name="T14" fmla="*/ 3328125 w 413"/>
                <a:gd name="T15" fmla="*/ 7906250 h 825"/>
                <a:gd name="T16" fmla="*/ 3328125 w 413"/>
                <a:gd name="T17" fmla="*/ 7906250 h 825"/>
                <a:gd name="T18" fmla="*/ 3468750 w 413"/>
                <a:gd name="T19" fmla="*/ 10187500 h 825"/>
                <a:gd name="T20" fmla="*/ 4531250 w 413"/>
                <a:gd name="T21" fmla="*/ 11218750 h 825"/>
                <a:gd name="T22" fmla="*/ 5328125 w 413"/>
                <a:gd name="T23" fmla="*/ 10750000 h 825"/>
                <a:gd name="T24" fmla="*/ 6453125 w 413"/>
                <a:gd name="T25" fmla="*/ 7218750 h 825"/>
                <a:gd name="T26" fmla="*/ 5859375 w 413"/>
                <a:gd name="T27" fmla="*/ 6625000 h 825"/>
                <a:gd name="T28" fmla="*/ 5703125 w 413"/>
                <a:gd name="T29" fmla="*/ 6656250 h 825"/>
                <a:gd name="T30" fmla="*/ 5484375 w 413"/>
                <a:gd name="T31" fmla="*/ 6812500 h 825"/>
                <a:gd name="T32" fmla="*/ 5484375 w 413"/>
                <a:gd name="T33" fmla="*/ 6812500 h 825"/>
                <a:gd name="T34" fmla="*/ 5328125 w 413"/>
                <a:gd name="T35" fmla="*/ 3859375 h 825"/>
                <a:gd name="T36" fmla="*/ 4859375 w 413"/>
                <a:gd name="T37" fmla="*/ 3187500 h 825"/>
                <a:gd name="T38" fmla="*/ 4859375 w 413"/>
                <a:gd name="T39" fmla="*/ 3187500 h 825"/>
                <a:gd name="T40" fmla="*/ 5703125 w 413"/>
                <a:gd name="T41" fmla="*/ 703125 h 825"/>
                <a:gd name="T42" fmla="*/ 5000000 w 413"/>
                <a:gd name="T43" fmla="*/ 15625 h 8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13" h="825" extrusionOk="0">
                  <a:moveTo>
                    <a:pt x="320" y="1"/>
                  </a:moveTo>
                  <a:cubicBezTo>
                    <a:pt x="308" y="1"/>
                    <a:pt x="297" y="6"/>
                    <a:pt x="294" y="21"/>
                  </a:cubicBezTo>
                  <a:cubicBezTo>
                    <a:pt x="239" y="130"/>
                    <a:pt x="192" y="239"/>
                    <a:pt x="149" y="350"/>
                  </a:cubicBezTo>
                  <a:cubicBezTo>
                    <a:pt x="82" y="479"/>
                    <a:pt x="35" y="613"/>
                    <a:pt x="8" y="747"/>
                  </a:cubicBezTo>
                  <a:cubicBezTo>
                    <a:pt x="1" y="790"/>
                    <a:pt x="41" y="825"/>
                    <a:pt x="76" y="825"/>
                  </a:cubicBezTo>
                  <a:cubicBezTo>
                    <a:pt x="100" y="825"/>
                    <a:pt x="122" y="809"/>
                    <a:pt x="127" y="771"/>
                  </a:cubicBezTo>
                  <a:cubicBezTo>
                    <a:pt x="157" y="681"/>
                    <a:pt x="185" y="593"/>
                    <a:pt x="213" y="506"/>
                  </a:cubicBezTo>
                  <a:cubicBezTo>
                    <a:pt x="215" y="555"/>
                    <a:pt x="218" y="604"/>
                    <a:pt x="222" y="652"/>
                  </a:cubicBezTo>
                  <a:cubicBezTo>
                    <a:pt x="222" y="690"/>
                    <a:pt x="256" y="718"/>
                    <a:pt x="290" y="718"/>
                  </a:cubicBezTo>
                  <a:cubicBezTo>
                    <a:pt x="309" y="718"/>
                    <a:pt x="328" y="709"/>
                    <a:pt x="341" y="688"/>
                  </a:cubicBezTo>
                  <a:cubicBezTo>
                    <a:pt x="389" y="605"/>
                    <a:pt x="413" y="533"/>
                    <a:pt x="413" y="462"/>
                  </a:cubicBezTo>
                  <a:cubicBezTo>
                    <a:pt x="413" y="451"/>
                    <a:pt x="395" y="424"/>
                    <a:pt x="375" y="424"/>
                  </a:cubicBezTo>
                  <a:cubicBezTo>
                    <a:pt x="372" y="424"/>
                    <a:pt x="368" y="424"/>
                    <a:pt x="365" y="426"/>
                  </a:cubicBezTo>
                  <a:cubicBezTo>
                    <a:pt x="360" y="429"/>
                    <a:pt x="356" y="432"/>
                    <a:pt x="351" y="436"/>
                  </a:cubicBezTo>
                  <a:cubicBezTo>
                    <a:pt x="350" y="375"/>
                    <a:pt x="347" y="312"/>
                    <a:pt x="341" y="247"/>
                  </a:cubicBezTo>
                  <a:cubicBezTo>
                    <a:pt x="341" y="230"/>
                    <a:pt x="328" y="214"/>
                    <a:pt x="311" y="204"/>
                  </a:cubicBezTo>
                  <a:cubicBezTo>
                    <a:pt x="329" y="151"/>
                    <a:pt x="347" y="98"/>
                    <a:pt x="365" y="45"/>
                  </a:cubicBezTo>
                  <a:cubicBezTo>
                    <a:pt x="382" y="29"/>
                    <a:pt x="347" y="1"/>
                    <a:pt x="3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30" name="Google Shape;36222;p57">
              <a:extLst>
                <a:ext uri="{FF2B5EF4-FFF2-40B4-BE49-F238E27FC236}">
                  <a16:creationId xmlns:a16="http://schemas.microsoft.com/office/drawing/2014/main" id="{C642324A-A424-6D65-F535-BFCA921ED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25" y="1985300"/>
              <a:ext cx="108675" cy="166300"/>
            </a:xfrm>
            <a:custGeom>
              <a:avLst/>
              <a:gdLst>
                <a:gd name="T0" fmla="*/ 937500 w 4347"/>
                <a:gd name="T1" fmla="*/ 15625 h 6652"/>
                <a:gd name="T2" fmla="*/ 15625 w 4347"/>
                <a:gd name="T3" fmla="*/ 875000 h 6652"/>
                <a:gd name="T4" fmla="*/ 21968750 w 4347"/>
                <a:gd name="T5" fmla="*/ 46265625 h 6652"/>
                <a:gd name="T6" fmla="*/ 67359375 w 4347"/>
                <a:gd name="T7" fmla="*/ 103937500 h 6652"/>
                <a:gd name="T8" fmla="*/ 67734375 w 4347"/>
                <a:gd name="T9" fmla="*/ 103187500 h 6652"/>
                <a:gd name="T10" fmla="*/ 32015625 w 4347"/>
                <a:gd name="T11" fmla="*/ 55562500 h 6652"/>
                <a:gd name="T12" fmla="*/ 1875000 w 4347"/>
                <a:gd name="T13" fmla="*/ 687500 h 6652"/>
                <a:gd name="T14" fmla="*/ 937500 w 4347"/>
                <a:gd name="T15" fmla="*/ 15625 h 66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47" h="6652" extrusionOk="0">
                  <a:moveTo>
                    <a:pt x="60" y="1"/>
                  </a:moveTo>
                  <a:cubicBezTo>
                    <a:pt x="30" y="1"/>
                    <a:pt x="1" y="18"/>
                    <a:pt x="1" y="56"/>
                  </a:cubicBezTo>
                  <a:cubicBezTo>
                    <a:pt x="84" y="1175"/>
                    <a:pt x="739" y="2092"/>
                    <a:pt x="1406" y="2961"/>
                  </a:cubicBezTo>
                  <a:cubicBezTo>
                    <a:pt x="2346" y="4199"/>
                    <a:pt x="3263" y="5485"/>
                    <a:pt x="4311" y="6652"/>
                  </a:cubicBezTo>
                  <a:cubicBezTo>
                    <a:pt x="4323" y="6652"/>
                    <a:pt x="4347" y="6616"/>
                    <a:pt x="4335" y="6604"/>
                  </a:cubicBezTo>
                  <a:cubicBezTo>
                    <a:pt x="3632" y="5545"/>
                    <a:pt x="2823" y="4568"/>
                    <a:pt x="2049" y="3556"/>
                  </a:cubicBezTo>
                  <a:cubicBezTo>
                    <a:pt x="1215" y="2449"/>
                    <a:pt x="346" y="1437"/>
                    <a:pt x="120" y="44"/>
                  </a:cubicBezTo>
                  <a:cubicBezTo>
                    <a:pt x="114" y="16"/>
                    <a:pt x="87" y="1"/>
                    <a:pt x="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31" name="Google Shape;36223;p57">
              <a:extLst>
                <a:ext uri="{FF2B5EF4-FFF2-40B4-BE49-F238E27FC236}">
                  <a16:creationId xmlns:a16="http://schemas.microsoft.com/office/drawing/2014/main" id="{90C34A56-EDF2-E00D-A989-3214511F5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25" y="1986100"/>
              <a:ext cx="117300" cy="167300"/>
            </a:xfrm>
            <a:custGeom>
              <a:avLst/>
              <a:gdLst>
                <a:gd name="T0" fmla="*/ 937500 w 4692"/>
                <a:gd name="T1" fmla="*/ 0 h 6692"/>
                <a:gd name="T2" fmla="*/ 390625 w 4692"/>
                <a:gd name="T3" fmla="*/ 562500 h 6692"/>
                <a:gd name="T4" fmla="*/ 40578125 w 4692"/>
                <a:gd name="T5" fmla="*/ 52093750 h 6692"/>
                <a:gd name="T6" fmla="*/ 54343750 w 4692"/>
                <a:gd name="T7" fmla="*/ 77765625 h 6692"/>
                <a:gd name="T8" fmla="*/ 72015625 w 4692"/>
                <a:gd name="T9" fmla="*/ 104187500 h 6692"/>
                <a:gd name="T10" fmla="*/ 72609375 w 4692"/>
                <a:gd name="T11" fmla="*/ 104562500 h 6692"/>
                <a:gd name="T12" fmla="*/ 73312500 w 4692"/>
                <a:gd name="T13" fmla="*/ 103812500 h 6692"/>
                <a:gd name="T14" fmla="*/ 62890625 w 4692"/>
                <a:gd name="T15" fmla="*/ 87437500 h 6692"/>
                <a:gd name="T16" fmla="*/ 43546875 w 4692"/>
                <a:gd name="T17" fmla="*/ 52640625 h 6692"/>
                <a:gd name="T18" fmla="*/ 937500 w 4692"/>
                <a:gd name="T19" fmla="*/ 0 h 66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92" h="6692" extrusionOk="0">
                  <a:moveTo>
                    <a:pt x="60" y="0"/>
                  </a:moveTo>
                  <a:cubicBezTo>
                    <a:pt x="37" y="0"/>
                    <a:pt x="1" y="24"/>
                    <a:pt x="25" y="36"/>
                  </a:cubicBezTo>
                  <a:cubicBezTo>
                    <a:pt x="977" y="1083"/>
                    <a:pt x="1870" y="2107"/>
                    <a:pt x="2597" y="3334"/>
                  </a:cubicBezTo>
                  <a:cubicBezTo>
                    <a:pt x="2906" y="3870"/>
                    <a:pt x="3180" y="4429"/>
                    <a:pt x="3478" y="4977"/>
                  </a:cubicBezTo>
                  <a:cubicBezTo>
                    <a:pt x="3775" y="5536"/>
                    <a:pt x="4466" y="6084"/>
                    <a:pt x="4609" y="6668"/>
                  </a:cubicBezTo>
                  <a:cubicBezTo>
                    <a:pt x="4614" y="6683"/>
                    <a:pt x="4630" y="6692"/>
                    <a:pt x="4647" y="6692"/>
                  </a:cubicBezTo>
                  <a:cubicBezTo>
                    <a:pt x="4669" y="6692"/>
                    <a:pt x="4692" y="6677"/>
                    <a:pt x="4692" y="6644"/>
                  </a:cubicBezTo>
                  <a:cubicBezTo>
                    <a:pt x="4668" y="6191"/>
                    <a:pt x="4287" y="5929"/>
                    <a:pt x="4025" y="5596"/>
                  </a:cubicBezTo>
                  <a:cubicBezTo>
                    <a:pt x="3501" y="4917"/>
                    <a:pt x="3204" y="4108"/>
                    <a:pt x="2787" y="3369"/>
                  </a:cubicBezTo>
                  <a:cubicBezTo>
                    <a:pt x="2073" y="2143"/>
                    <a:pt x="1192" y="905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32" name="Google Shape;36224;p57">
              <a:extLst>
                <a:ext uri="{FF2B5EF4-FFF2-40B4-BE49-F238E27FC236}">
                  <a16:creationId xmlns:a16="http://schemas.microsoft.com/office/drawing/2014/main" id="{70F486AF-72F2-7844-4552-AC431A668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100" y="1886225"/>
              <a:ext cx="69975" cy="218050"/>
            </a:xfrm>
            <a:custGeom>
              <a:avLst/>
              <a:gdLst>
                <a:gd name="T0" fmla="*/ 11718750 w 2799"/>
                <a:gd name="T1" fmla="*/ 0 h 8722"/>
                <a:gd name="T2" fmla="*/ 11359375 w 2799"/>
                <a:gd name="T3" fmla="*/ 281250 h 8722"/>
                <a:gd name="T4" fmla="*/ 11546875 w 2799"/>
                <a:gd name="T5" fmla="*/ 70046875 h 8722"/>
                <a:gd name="T6" fmla="*/ 42984375 w 2799"/>
                <a:gd name="T7" fmla="*/ 136281250 h 8722"/>
                <a:gd name="T8" fmla="*/ 43359375 w 2799"/>
                <a:gd name="T9" fmla="*/ 135906250 h 8722"/>
                <a:gd name="T10" fmla="*/ 24375000 w 2799"/>
                <a:gd name="T11" fmla="*/ 108562500 h 8722"/>
                <a:gd name="T12" fmla="*/ 14156250 w 2799"/>
                <a:gd name="T13" fmla="*/ 73765625 h 8722"/>
                <a:gd name="T14" fmla="*/ 12109375 w 2799"/>
                <a:gd name="T15" fmla="*/ 468750 h 8722"/>
                <a:gd name="T16" fmla="*/ 11718750 w 2799"/>
                <a:gd name="T17" fmla="*/ 0 h 87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99" h="8722" extrusionOk="0">
                  <a:moveTo>
                    <a:pt x="750" y="0"/>
                  </a:moveTo>
                  <a:cubicBezTo>
                    <a:pt x="740" y="0"/>
                    <a:pt x="731" y="5"/>
                    <a:pt x="727" y="18"/>
                  </a:cubicBezTo>
                  <a:cubicBezTo>
                    <a:pt x="1" y="1328"/>
                    <a:pt x="501" y="3078"/>
                    <a:pt x="739" y="4483"/>
                  </a:cubicBezTo>
                  <a:cubicBezTo>
                    <a:pt x="1025" y="6150"/>
                    <a:pt x="1548" y="7484"/>
                    <a:pt x="2751" y="8722"/>
                  </a:cubicBezTo>
                  <a:cubicBezTo>
                    <a:pt x="2763" y="8722"/>
                    <a:pt x="2799" y="8710"/>
                    <a:pt x="2775" y="8698"/>
                  </a:cubicBezTo>
                  <a:cubicBezTo>
                    <a:pt x="2382" y="8115"/>
                    <a:pt x="1906" y="7579"/>
                    <a:pt x="1560" y="6948"/>
                  </a:cubicBezTo>
                  <a:cubicBezTo>
                    <a:pt x="1191" y="6257"/>
                    <a:pt x="1036" y="5507"/>
                    <a:pt x="906" y="4721"/>
                  </a:cubicBezTo>
                  <a:cubicBezTo>
                    <a:pt x="632" y="3185"/>
                    <a:pt x="203" y="1554"/>
                    <a:pt x="775" y="30"/>
                  </a:cubicBezTo>
                  <a:cubicBezTo>
                    <a:pt x="782" y="15"/>
                    <a:pt x="766" y="0"/>
                    <a:pt x="7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33" name="Google Shape;36225;p57">
              <a:extLst>
                <a:ext uri="{FF2B5EF4-FFF2-40B4-BE49-F238E27FC236}">
                  <a16:creationId xmlns:a16="http://schemas.microsoft.com/office/drawing/2014/main" id="{6854BC23-D4C7-75ED-BF52-E21F1E787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575" y="1884600"/>
              <a:ext cx="53475" cy="217950"/>
            </a:xfrm>
            <a:custGeom>
              <a:avLst/>
              <a:gdLst>
                <a:gd name="T0" fmla="*/ 1484375 w 2139"/>
                <a:gd name="T1" fmla="*/ 0 h 8718"/>
                <a:gd name="T2" fmla="*/ 937500 w 2139"/>
                <a:gd name="T3" fmla="*/ 562500 h 8718"/>
                <a:gd name="T4" fmla="*/ 3921875 w 2139"/>
                <a:gd name="T5" fmla="*/ 32921875 h 8718"/>
                <a:gd name="T6" fmla="*/ 18250000 w 2139"/>
                <a:gd name="T7" fmla="*/ 65859375 h 8718"/>
                <a:gd name="T8" fmla="*/ 31640625 w 2139"/>
                <a:gd name="T9" fmla="*/ 135625000 h 8718"/>
                <a:gd name="T10" fmla="*/ 32593750 w 2139"/>
                <a:gd name="T11" fmla="*/ 136218750 h 8718"/>
                <a:gd name="T12" fmla="*/ 33312500 w 2139"/>
                <a:gd name="T13" fmla="*/ 135250000 h 8718"/>
                <a:gd name="T14" fmla="*/ 21406250 w 2139"/>
                <a:gd name="T15" fmla="*/ 69390625 h 8718"/>
                <a:gd name="T16" fmla="*/ 9875000 w 2139"/>
                <a:gd name="T17" fmla="*/ 42421875 h 8718"/>
                <a:gd name="T18" fmla="*/ 1875000 w 2139"/>
                <a:gd name="T19" fmla="*/ 562500 h 8718"/>
                <a:gd name="T20" fmla="*/ 1484375 w 2139"/>
                <a:gd name="T21" fmla="*/ 0 h 87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9" h="8718" extrusionOk="0">
                  <a:moveTo>
                    <a:pt x="95" y="0"/>
                  </a:moveTo>
                  <a:cubicBezTo>
                    <a:pt x="81" y="0"/>
                    <a:pt x="66" y="12"/>
                    <a:pt x="60" y="36"/>
                  </a:cubicBezTo>
                  <a:cubicBezTo>
                    <a:pt x="1" y="738"/>
                    <a:pt x="48" y="1429"/>
                    <a:pt x="251" y="2107"/>
                  </a:cubicBezTo>
                  <a:cubicBezTo>
                    <a:pt x="477" y="2846"/>
                    <a:pt x="941" y="3477"/>
                    <a:pt x="1168" y="4215"/>
                  </a:cubicBezTo>
                  <a:cubicBezTo>
                    <a:pt x="1620" y="5679"/>
                    <a:pt x="1465" y="7251"/>
                    <a:pt x="2025" y="8680"/>
                  </a:cubicBezTo>
                  <a:cubicBezTo>
                    <a:pt x="2040" y="8705"/>
                    <a:pt x="2065" y="8718"/>
                    <a:pt x="2086" y="8718"/>
                  </a:cubicBezTo>
                  <a:cubicBezTo>
                    <a:pt x="2115" y="8718"/>
                    <a:pt x="2139" y="8696"/>
                    <a:pt x="2132" y="8656"/>
                  </a:cubicBezTo>
                  <a:cubicBezTo>
                    <a:pt x="1703" y="7263"/>
                    <a:pt x="1763" y="5822"/>
                    <a:pt x="1370" y="4441"/>
                  </a:cubicBezTo>
                  <a:cubicBezTo>
                    <a:pt x="1203" y="3810"/>
                    <a:pt x="882" y="3298"/>
                    <a:pt x="632" y="2715"/>
                  </a:cubicBezTo>
                  <a:cubicBezTo>
                    <a:pt x="239" y="1869"/>
                    <a:pt x="108" y="976"/>
                    <a:pt x="120" y="36"/>
                  </a:cubicBezTo>
                  <a:cubicBezTo>
                    <a:pt x="120" y="12"/>
                    <a:pt x="108" y="0"/>
                    <a:pt x="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34" name="Google Shape;36226;p57">
              <a:extLst>
                <a:ext uri="{FF2B5EF4-FFF2-40B4-BE49-F238E27FC236}">
                  <a16:creationId xmlns:a16="http://schemas.microsoft.com/office/drawing/2014/main" id="{7A8C8368-C436-AA72-4382-73EEBD3B4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800" y="2010950"/>
              <a:ext cx="42500" cy="63200"/>
            </a:xfrm>
            <a:custGeom>
              <a:avLst/>
              <a:gdLst>
                <a:gd name="T0" fmla="*/ 125000 w 1700"/>
                <a:gd name="T1" fmla="*/ 0 h 2528"/>
                <a:gd name="T2" fmla="*/ 15625 w 1700"/>
                <a:gd name="T3" fmla="*/ 281250 h 2528"/>
                <a:gd name="T4" fmla="*/ 25500000 w 1700"/>
                <a:gd name="T5" fmla="*/ 39343750 h 2528"/>
                <a:gd name="T6" fmla="*/ 25953125 w 1700"/>
                <a:gd name="T7" fmla="*/ 39500000 h 2528"/>
                <a:gd name="T8" fmla="*/ 26421875 w 1700"/>
                <a:gd name="T9" fmla="*/ 38796875 h 2528"/>
                <a:gd name="T10" fmla="*/ 375000 w 1700"/>
                <a:gd name="T11" fmla="*/ 281250 h 2528"/>
                <a:gd name="T12" fmla="*/ 125000 w 1700"/>
                <a:gd name="T13" fmla="*/ 0 h 2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0" h="2528" extrusionOk="0">
                  <a:moveTo>
                    <a:pt x="8" y="0"/>
                  </a:moveTo>
                  <a:cubicBezTo>
                    <a:pt x="4" y="0"/>
                    <a:pt x="1" y="6"/>
                    <a:pt x="1" y="18"/>
                  </a:cubicBezTo>
                  <a:cubicBezTo>
                    <a:pt x="477" y="875"/>
                    <a:pt x="1048" y="1709"/>
                    <a:pt x="1632" y="2518"/>
                  </a:cubicBezTo>
                  <a:cubicBezTo>
                    <a:pt x="1642" y="2525"/>
                    <a:pt x="1652" y="2528"/>
                    <a:pt x="1661" y="2528"/>
                  </a:cubicBezTo>
                  <a:cubicBezTo>
                    <a:pt x="1684" y="2528"/>
                    <a:pt x="1700" y="2508"/>
                    <a:pt x="1691" y="2483"/>
                  </a:cubicBezTo>
                  <a:cubicBezTo>
                    <a:pt x="1108" y="1685"/>
                    <a:pt x="572" y="828"/>
                    <a:pt x="24" y="18"/>
                  </a:cubicBezTo>
                  <a:cubicBezTo>
                    <a:pt x="18" y="6"/>
                    <a:pt x="13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35" name="Google Shape;36227;p57">
              <a:extLst>
                <a:ext uri="{FF2B5EF4-FFF2-40B4-BE49-F238E27FC236}">
                  <a16:creationId xmlns:a16="http://schemas.microsoft.com/office/drawing/2014/main" id="{40F5BBF6-D6ED-EDF5-B66B-1130E6B7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50" y="1941525"/>
              <a:ext cx="38525" cy="128425"/>
            </a:xfrm>
            <a:custGeom>
              <a:avLst/>
              <a:gdLst>
                <a:gd name="T0" fmla="*/ 109375 w 1541"/>
                <a:gd name="T1" fmla="*/ 0 h 5137"/>
                <a:gd name="T2" fmla="*/ 15625 w 1541"/>
                <a:gd name="T3" fmla="*/ 140625 h 5137"/>
                <a:gd name="T4" fmla="*/ 12843750 w 1541"/>
                <a:gd name="T5" fmla="*/ 52046875 h 5137"/>
                <a:gd name="T6" fmla="*/ 23078125 w 1541"/>
                <a:gd name="T7" fmla="*/ 80140625 h 5137"/>
                <a:gd name="T8" fmla="*/ 23375000 w 1541"/>
                <a:gd name="T9" fmla="*/ 80250000 h 5137"/>
                <a:gd name="T10" fmla="*/ 23640625 w 1541"/>
                <a:gd name="T11" fmla="*/ 79390625 h 5137"/>
                <a:gd name="T12" fmla="*/ 12484375 w 1541"/>
                <a:gd name="T13" fmla="*/ 41437500 h 5137"/>
                <a:gd name="T14" fmla="*/ 203125 w 1541"/>
                <a:gd name="T15" fmla="*/ 140625 h 5137"/>
                <a:gd name="T16" fmla="*/ 109375 w 1541"/>
                <a:gd name="T17" fmla="*/ 0 h 5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41" h="5137" extrusionOk="0">
                  <a:moveTo>
                    <a:pt x="7" y="0"/>
                  </a:moveTo>
                  <a:cubicBezTo>
                    <a:pt x="4" y="0"/>
                    <a:pt x="1" y="3"/>
                    <a:pt x="1" y="9"/>
                  </a:cubicBezTo>
                  <a:cubicBezTo>
                    <a:pt x="322" y="1104"/>
                    <a:pt x="668" y="2176"/>
                    <a:pt x="822" y="3331"/>
                  </a:cubicBezTo>
                  <a:cubicBezTo>
                    <a:pt x="906" y="3998"/>
                    <a:pt x="977" y="4641"/>
                    <a:pt x="1477" y="5129"/>
                  </a:cubicBezTo>
                  <a:cubicBezTo>
                    <a:pt x="1483" y="5134"/>
                    <a:pt x="1489" y="5136"/>
                    <a:pt x="1496" y="5136"/>
                  </a:cubicBezTo>
                  <a:cubicBezTo>
                    <a:pt x="1518" y="5136"/>
                    <a:pt x="1541" y="5109"/>
                    <a:pt x="1513" y="5081"/>
                  </a:cubicBezTo>
                  <a:cubicBezTo>
                    <a:pt x="942" y="4402"/>
                    <a:pt x="965" y="3509"/>
                    <a:pt x="799" y="2652"/>
                  </a:cubicBezTo>
                  <a:cubicBezTo>
                    <a:pt x="620" y="1747"/>
                    <a:pt x="346" y="854"/>
                    <a:pt x="13" y="9"/>
                  </a:cubicBezTo>
                  <a:cubicBezTo>
                    <a:pt x="13" y="3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36" name="Google Shape;36228;p57">
              <a:extLst>
                <a:ext uri="{FF2B5EF4-FFF2-40B4-BE49-F238E27FC236}">
                  <a16:creationId xmlns:a16="http://schemas.microsoft.com/office/drawing/2014/main" id="{36602700-C481-7510-AFA7-30C9A07BD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75" y="2069975"/>
              <a:ext cx="139825" cy="145400"/>
            </a:xfrm>
            <a:custGeom>
              <a:avLst/>
              <a:gdLst>
                <a:gd name="T0" fmla="*/ 86875000 w 5593"/>
                <a:gd name="T1" fmla="*/ 15625 h 5816"/>
                <a:gd name="T2" fmla="*/ 86703125 w 5593"/>
                <a:gd name="T3" fmla="*/ 46875 h 5816"/>
                <a:gd name="T4" fmla="*/ 41312500 w 5593"/>
                <a:gd name="T5" fmla="*/ 32218750 h 5816"/>
                <a:gd name="T6" fmla="*/ 23453125 w 5593"/>
                <a:gd name="T7" fmla="*/ 59578125 h 5816"/>
                <a:gd name="T8" fmla="*/ 0 w 5593"/>
                <a:gd name="T9" fmla="*/ 90453125 h 5816"/>
                <a:gd name="T10" fmla="*/ 828125 w 5593"/>
                <a:gd name="T11" fmla="*/ 90859375 h 5816"/>
                <a:gd name="T12" fmla="*/ 937500 w 5593"/>
                <a:gd name="T13" fmla="*/ 90828125 h 5816"/>
                <a:gd name="T14" fmla="*/ 36281250 w 5593"/>
                <a:gd name="T15" fmla="*/ 42640625 h 5816"/>
                <a:gd name="T16" fmla="*/ 86890625 w 5593"/>
                <a:gd name="T17" fmla="*/ 781250 h 5816"/>
                <a:gd name="T18" fmla="*/ 86875000 w 5593"/>
                <a:gd name="T19" fmla="*/ 15625 h 58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93" h="5816" extrusionOk="0">
                  <a:moveTo>
                    <a:pt x="5560" y="1"/>
                  </a:moveTo>
                  <a:cubicBezTo>
                    <a:pt x="5556" y="1"/>
                    <a:pt x="5553" y="1"/>
                    <a:pt x="5549" y="3"/>
                  </a:cubicBezTo>
                  <a:cubicBezTo>
                    <a:pt x="4453" y="419"/>
                    <a:pt x="3382" y="1134"/>
                    <a:pt x="2644" y="2062"/>
                  </a:cubicBezTo>
                  <a:cubicBezTo>
                    <a:pt x="2215" y="2610"/>
                    <a:pt x="1894" y="3229"/>
                    <a:pt x="1501" y="3813"/>
                  </a:cubicBezTo>
                  <a:cubicBezTo>
                    <a:pt x="1036" y="4503"/>
                    <a:pt x="524" y="5134"/>
                    <a:pt x="0" y="5789"/>
                  </a:cubicBezTo>
                  <a:cubicBezTo>
                    <a:pt x="0" y="5789"/>
                    <a:pt x="35" y="5815"/>
                    <a:pt x="53" y="5815"/>
                  </a:cubicBezTo>
                  <a:cubicBezTo>
                    <a:pt x="56" y="5815"/>
                    <a:pt x="58" y="5815"/>
                    <a:pt x="60" y="5813"/>
                  </a:cubicBezTo>
                  <a:cubicBezTo>
                    <a:pt x="941" y="4872"/>
                    <a:pt x="1632" y="3801"/>
                    <a:pt x="2322" y="2729"/>
                  </a:cubicBezTo>
                  <a:cubicBezTo>
                    <a:pt x="3156" y="1431"/>
                    <a:pt x="4251" y="765"/>
                    <a:pt x="5561" y="50"/>
                  </a:cubicBezTo>
                  <a:cubicBezTo>
                    <a:pt x="5592" y="40"/>
                    <a:pt x="5587" y="1"/>
                    <a:pt x="55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37" name="Google Shape;36229;p57">
              <a:extLst>
                <a:ext uri="{FF2B5EF4-FFF2-40B4-BE49-F238E27FC236}">
                  <a16:creationId xmlns:a16="http://schemas.microsoft.com/office/drawing/2014/main" id="{5378E82F-34AF-E494-2BAC-8824CA709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725" y="2072200"/>
              <a:ext cx="134475" cy="149475"/>
            </a:xfrm>
            <a:custGeom>
              <a:avLst/>
              <a:gdLst>
                <a:gd name="T0" fmla="*/ 83515625 w 5379"/>
                <a:gd name="T1" fmla="*/ 15625 h 5979"/>
                <a:gd name="T2" fmla="*/ 83234375 w 5379"/>
                <a:gd name="T3" fmla="*/ 140625 h 5979"/>
                <a:gd name="T4" fmla="*/ 43046875 w 5379"/>
                <a:gd name="T5" fmla="*/ 43296875 h 5979"/>
                <a:gd name="T6" fmla="*/ 828125 w 5379"/>
                <a:gd name="T7" fmla="*/ 91859375 h 5979"/>
                <a:gd name="T8" fmla="*/ 1062500 w 5379"/>
                <a:gd name="T9" fmla="*/ 93406250 h 5979"/>
                <a:gd name="T10" fmla="*/ 1375000 w 5379"/>
                <a:gd name="T11" fmla="*/ 93343750 h 5979"/>
                <a:gd name="T12" fmla="*/ 37093750 w 5379"/>
                <a:gd name="T13" fmla="*/ 54453125 h 5979"/>
                <a:gd name="T14" fmla="*/ 83609375 w 5379"/>
                <a:gd name="T15" fmla="*/ 515625 h 5979"/>
                <a:gd name="T16" fmla="*/ 83515625 w 5379"/>
                <a:gd name="T17" fmla="*/ 15625 h 5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79" h="5979" extrusionOk="0">
                  <a:moveTo>
                    <a:pt x="5345" y="1"/>
                  </a:moveTo>
                  <a:cubicBezTo>
                    <a:pt x="5339" y="1"/>
                    <a:pt x="5333" y="3"/>
                    <a:pt x="5327" y="9"/>
                  </a:cubicBezTo>
                  <a:cubicBezTo>
                    <a:pt x="4315" y="759"/>
                    <a:pt x="3494" y="1747"/>
                    <a:pt x="2755" y="2771"/>
                  </a:cubicBezTo>
                  <a:cubicBezTo>
                    <a:pt x="1946" y="3878"/>
                    <a:pt x="1279" y="5212"/>
                    <a:pt x="53" y="5879"/>
                  </a:cubicBezTo>
                  <a:cubicBezTo>
                    <a:pt x="0" y="5910"/>
                    <a:pt x="22" y="5978"/>
                    <a:pt x="68" y="5978"/>
                  </a:cubicBezTo>
                  <a:cubicBezTo>
                    <a:pt x="74" y="5978"/>
                    <a:pt x="81" y="5977"/>
                    <a:pt x="88" y="5974"/>
                  </a:cubicBezTo>
                  <a:cubicBezTo>
                    <a:pt x="1148" y="5498"/>
                    <a:pt x="1731" y="4414"/>
                    <a:pt x="2374" y="3485"/>
                  </a:cubicBezTo>
                  <a:cubicBezTo>
                    <a:pt x="3244" y="2223"/>
                    <a:pt x="4196" y="1057"/>
                    <a:pt x="5351" y="33"/>
                  </a:cubicBezTo>
                  <a:cubicBezTo>
                    <a:pt x="5378" y="24"/>
                    <a:pt x="5364" y="1"/>
                    <a:pt x="53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38" name="Google Shape;36230;p57">
              <a:extLst>
                <a:ext uri="{FF2B5EF4-FFF2-40B4-BE49-F238E27FC236}">
                  <a16:creationId xmlns:a16="http://schemas.microsoft.com/office/drawing/2014/main" id="{73E8AF71-405D-33C9-0DF6-B522D172C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925" y="2119825"/>
              <a:ext cx="135150" cy="131325"/>
            </a:xfrm>
            <a:custGeom>
              <a:avLst/>
              <a:gdLst>
                <a:gd name="T0" fmla="*/ 83343750 w 5406"/>
                <a:gd name="T1" fmla="*/ 15625 h 5253"/>
                <a:gd name="T2" fmla="*/ 82921875 w 5406"/>
                <a:gd name="T3" fmla="*/ 140625 h 5253"/>
                <a:gd name="T4" fmla="*/ 41437500 w 5406"/>
                <a:gd name="T5" fmla="*/ 31390625 h 5253"/>
                <a:gd name="T6" fmla="*/ 24140625 w 5406"/>
                <a:gd name="T7" fmla="*/ 58000000 h 5253"/>
                <a:gd name="T8" fmla="*/ 140625 w 5406"/>
                <a:gd name="T9" fmla="*/ 81437500 h 5253"/>
                <a:gd name="T10" fmla="*/ 187500 w 5406"/>
                <a:gd name="T11" fmla="*/ 82062500 h 5253"/>
                <a:gd name="T12" fmla="*/ 328125 w 5406"/>
                <a:gd name="T13" fmla="*/ 82000000 h 5253"/>
                <a:gd name="T14" fmla="*/ 36609375 w 5406"/>
                <a:gd name="T15" fmla="*/ 43109375 h 5253"/>
                <a:gd name="T16" fmla="*/ 83671875 w 5406"/>
                <a:gd name="T17" fmla="*/ 1437500 h 5253"/>
                <a:gd name="T18" fmla="*/ 83343750 w 5406"/>
                <a:gd name="T19" fmla="*/ 15625 h 52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06" h="5253" extrusionOk="0">
                  <a:moveTo>
                    <a:pt x="5334" y="1"/>
                  </a:moveTo>
                  <a:cubicBezTo>
                    <a:pt x="5325" y="1"/>
                    <a:pt x="5316" y="3"/>
                    <a:pt x="5307" y="9"/>
                  </a:cubicBezTo>
                  <a:cubicBezTo>
                    <a:pt x="4343" y="521"/>
                    <a:pt x="3295" y="1092"/>
                    <a:pt x="2652" y="2009"/>
                  </a:cubicBezTo>
                  <a:cubicBezTo>
                    <a:pt x="2259" y="2592"/>
                    <a:pt x="2045" y="3188"/>
                    <a:pt x="1545" y="3712"/>
                  </a:cubicBezTo>
                  <a:cubicBezTo>
                    <a:pt x="1045" y="4212"/>
                    <a:pt x="473" y="4664"/>
                    <a:pt x="9" y="5212"/>
                  </a:cubicBezTo>
                  <a:cubicBezTo>
                    <a:pt x="0" y="5239"/>
                    <a:pt x="4" y="5252"/>
                    <a:pt x="12" y="5252"/>
                  </a:cubicBezTo>
                  <a:cubicBezTo>
                    <a:pt x="15" y="5252"/>
                    <a:pt x="18" y="5251"/>
                    <a:pt x="21" y="5248"/>
                  </a:cubicBezTo>
                  <a:cubicBezTo>
                    <a:pt x="902" y="4593"/>
                    <a:pt x="1866" y="3759"/>
                    <a:pt x="2343" y="2759"/>
                  </a:cubicBezTo>
                  <a:cubicBezTo>
                    <a:pt x="2974" y="1449"/>
                    <a:pt x="4129" y="759"/>
                    <a:pt x="5355" y="92"/>
                  </a:cubicBezTo>
                  <a:cubicBezTo>
                    <a:pt x="5405" y="72"/>
                    <a:pt x="5379" y="1"/>
                    <a:pt x="53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39" name="Google Shape;36231;p57">
              <a:extLst>
                <a:ext uri="{FF2B5EF4-FFF2-40B4-BE49-F238E27FC236}">
                  <a16:creationId xmlns:a16="http://schemas.microsoft.com/office/drawing/2014/main" id="{4A5D8237-33E5-EB1F-E190-2B6EE470D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450" y="2120400"/>
              <a:ext cx="140875" cy="146075"/>
            </a:xfrm>
            <a:custGeom>
              <a:avLst/>
              <a:gdLst>
                <a:gd name="T0" fmla="*/ 87421875 w 5635"/>
                <a:gd name="T1" fmla="*/ 0 h 5843"/>
                <a:gd name="T2" fmla="*/ 87078125 w 5635"/>
                <a:gd name="T3" fmla="*/ 156250 h 5843"/>
                <a:gd name="T4" fmla="*/ 50062500 w 5635"/>
                <a:gd name="T5" fmla="*/ 52046875 h 5843"/>
                <a:gd name="T6" fmla="*/ 28468750 w 5635"/>
                <a:gd name="T7" fmla="*/ 76234375 h 5843"/>
                <a:gd name="T8" fmla="*/ 937500 w 5635"/>
                <a:gd name="T9" fmla="*/ 89265625 h 5843"/>
                <a:gd name="T10" fmla="*/ 1421875 w 5635"/>
                <a:gd name="T11" fmla="*/ 91296875 h 5843"/>
                <a:gd name="T12" fmla="*/ 1875000 w 5635"/>
                <a:gd name="T13" fmla="*/ 91125000 h 5843"/>
                <a:gd name="T14" fmla="*/ 29593750 w 5635"/>
                <a:gd name="T15" fmla="*/ 78093750 h 5843"/>
                <a:gd name="T16" fmla="*/ 46156250 w 5635"/>
                <a:gd name="T17" fmla="*/ 61171875 h 5843"/>
                <a:gd name="T18" fmla="*/ 87640625 w 5635"/>
                <a:gd name="T19" fmla="*/ 890625 h 5843"/>
                <a:gd name="T20" fmla="*/ 87421875 w 5635"/>
                <a:gd name="T21" fmla="*/ 0 h 58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635" h="5843" extrusionOk="0">
                  <a:moveTo>
                    <a:pt x="5595" y="0"/>
                  </a:moveTo>
                  <a:cubicBezTo>
                    <a:pt x="5587" y="0"/>
                    <a:pt x="5579" y="3"/>
                    <a:pt x="5573" y="10"/>
                  </a:cubicBezTo>
                  <a:cubicBezTo>
                    <a:pt x="4704" y="1057"/>
                    <a:pt x="3977" y="2224"/>
                    <a:pt x="3204" y="3331"/>
                  </a:cubicBezTo>
                  <a:cubicBezTo>
                    <a:pt x="2799" y="3891"/>
                    <a:pt x="2382" y="4463"/>
                    <a:pt x="1822" y="4879"/>
                  </a:cubicBezTo>
                  <a:cubicBezTo>
                    <a:pt x="1287" y="5272"/>
                    <a:pt x="608" y="5367"/>
                    <a:pt x="60" y="5713"/>
                  </a:cubicBezTo>
                  <a:cubicBezTo>
                    <a:pt x="0" y="5753"/>
                    <a:pt x="41" y="5843"/>
                    <a:pt x="91" y="5843"/>
                  </a:cubicBezTo>
                  <a:cubicBezTo>
                    <a:pt x="100" y="5843"/>
                    <a:pt x="110" y="5839"/>
                    <a:pt x="120" y="5832"/>
                  </a:cubicBezTo>
                  <a:cubicBezTo>
                    <a:pt x="691" y="5475"/>
                    <a:pt x="1346" y="5379"/>
                    <a:pt x="1894" y="4998"/>
                  </a:cubicBezTo>
                  <a:cubicBezTo>
                    <a:pt x="2311" y="4701"/>
                    <a:pt x="2632" y="4308"/>
                    <a:pt x="2954" y="3915"/>
                  </a:cubicBezTo>
                  <a:cubicBezTo>
                    <a:pt x="3882" y="2689"/>
                    <a:pt x="4835" y="1379"/>
                    <a:pt x="5609" y="57"/>
                  </a:cubicBezTo>
                  <a:cubicBezTo>
                    <a:pt x="5635" y="22"/>
                    <a:pt x="5616" y="0"/>
                    <a:pt x="5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40" name="Google Shape;36232;p57">
              <a:extLst>
                <a:ext uri="{FF2B5EF4-FFF2-40B4-BE49-F238E27FC236}">
                  <a16:creationId xmlns:a16="http://schemas.microsoft.com/office/drawing/2014/main" id="{4BC2022B-FF94-C5EB-5066-24ECA4977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700" y="2077150"/>
              <a:ext cx="100350" cy="137550"/>
            </a:xfrm>
            <a:custGeom>
              <a:avLst/>
              <a:gdLst>
                <a:gd name="T0" fmla="*/ 562500 w 4014"/>
                <a:gd name="T1" fmla="*/ 0 h 5502"/>
                <a:gd name="T2" fmla="*/ 15625 w 4014"/>
                <a:gd name="T3" fmla="*/ 390625 h 5502"/>
                <a:gd name="T4" fmla="*/ 61781250 w 4014"/>
                <a:gd name="T5" fmla="*/ 85593750 h 5502"/>
                <a:gd name="T6" fmla="*/ 62218750 w 4014"/>
                <a:gd name="T7" fmla="*/ 85968750 h 5502"/>
                <a:gd name="T8" fmla="*/ 62703125 w 4014"/>
                <a:gd name="T9" fmla="*/ 85406250 h 5502"/>
                <a:gd name="T10" fmla="*/ 937500 w 4014"/>
                <a:gd name="T11" fmla="*/ 203125 h 5502"/>
                <a:gd name="T12" fmla="*/ 562500 w 4014"/>
                <a:gd name="T13" fmla="*/ 0 h 55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14" h="5502" extrusionOk="0">
                  <a:moveTo>
                    <a:pt x="36" y="0"/>
                  </a:moveTo>
                  <a:cubicBezTo>
                    <a:pt x="19" y="0"/>
                    <a:pt x="1" y="10"/>
                    <a:pt x="1" y="25"/>
                  </a:cubicBezTo>
                  <a:cubicBezTo>
                    <a:pt x="346" y="2347"/>
                    <a:pt x="3096" y="3395"/>
                    <a:pt x="3954" y="5478"/>
                  </a:cubicBezTo>
                  <a:cubicBezTo>
                    <a:pt x="3962" y="5495"/>
                    <a:pt x="3972" y="5502"/>
                    <a:pt x="3982" y="5502"/>
                  </a:cubicBezTo>
                  <a:cubicBezTo>
                    <a:pt x="3998" y="5502"/>
                    <a:pt x="4013" y="5482"/>
                    <a:pt x="4013" y="5466"/>
                  </a:cubicBezTo>
                  <a:cubicBezTo>
                    <a:pt x="3204" y="3276"/>
                    <a:pt x="787" y="2287"/>
                    <a:pt x="60" y="13"/>
                  </a:cubicBezTo>
                  <a:cubicBezTo>
                    <a:pt x="56" y="4"/>
                    <a:pt x="46" y="0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41" name="Google Shape;36233;p57">
              <a:extLst>
                <a:ext uri="{FF2B5EF4-FFF2-40B4-BE49-F238E27FC236}">
                  <a16:creationId xmlns:a16="http://schemas.microsoft.com/office/drawing/2014/main" id="{793EFE3C-907C-DEC9-4A94-6FC3A568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550" y="2076700"/>
              <a:ext cx="100225" cy="117750"/>
            </a:xfrm>
            <a:custGeom>
              <a:avLst/>
              <a:gdLst>
                <a:gd name="T0" fmla="*/ 484375 w 4009"/>
                <a:gd name="T1" fmla="*/ 15625 h 4710"/>
                <a:gd name="T2" fmla="*/ 312500 w 4009"/>
                <a:gd name="T3" fmla="*/ 671875 h 4710"/>
                <a:gd name="T4" fmla="*/ 40296875 w 4009"/>
                <a:gd name="T5" fmla="*/ 29875000 h 4710"/>
                <a:gd name="T6" fmla="*/ 61890625 w 4009"/>
                <a:gd name="T7" fmla="*/ 73234375 h 4710"/>
                <a:gd name="T8" fmla="*/ 62203125 w 4009"/>
                <a:gd name="T9" fmla="*/ 73578125 h 4710"/>
                <a:gd name="T10" fmla="*/ 62625000 w 4009"/>
                <a:gd name="T11" fmla="*/ 73234375 h 4710"/>
                <a:gd name="T12" fmla="*/ 859375 w 4009"/>
                <a:gd name="T13" fmla="*/ 109375 h 4710"/>
                <a:gd name="T14" fmla="*/ 484375 w 4009"/>
                <a:gd name="T15" fmla="*/ 15625 h 47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09" h="4710" extrusionOk="0">
                  <a:moveTo>
                    <a:pt x="31" y="1"/>
                  </a:moveTo>
                  <a:cubicBezTo>
                    <a:pt x="4" y="1"/>
                    <a:pt x="0" y="34"/>
                    <a:pt x="20" y="43"/>
                  </a:cubicBezTo>
                  <a:cubicBezTo>
                    <a:pt x="948" y="567"/>
                    <a:pt x="1853" y="1115"/>
                    <a:pt x="2579" y="1912"/>
                  </a:cubicBezTo>
                  <a:cubicBezTo>
                    <a:pt x="3341" y="2722"/>
                    <a:pt x="3699" y="3639"/>
                    <a:pt x="3961" y="4687"/>
                  </a:cubicBezTo>
                  <a:cubicBezTo>
                    <a:pt x="3961" y="4703"/>
                    <a:pt x="3970" y="4709"/>
                    <a:pt x="3981" y="4709"/>
                  </a:cubicBezTo>
                  <a:cubicBezTo>
                    <a:pt x="3994" y="4709"/>
                    <a:pt x="4008" y="4700"/>
                    <a:pt x="4008" y="4687"/>
                  </a:cubicBezTo>
                  <a:cubicBezTo>
                    <a:pt x="3949" y="2508"/>
                    <a:pt x="1817" y="865"/>
                    <a:pt x="55" y="7"/>
                  </a:cubicBezTo>
                  <a:cubicBezTo>
                    <a:pt x="46" y="3"/>
                    <a:pt x="38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42" name="Google Shape;36234;p57">
              <a:extLst>
                <a:ext uri="{FF2B5EF4-FFF2-40B4-BE49-F238E27FC236}">
                  <a16:creationId xmlns:a16="http://schemas.microsoft.com/office/drawing/2014/main" id="{6A83829C-6B0A-956F-FDB9-97AA22468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650" y="2186325"/>
              <a:ext cx="5100" cy="15600"/>
            </a:xfrm>
            <a:custGeom>
              <a:avLst/>
              <a:gdLst>
                <a:gd name="T0" fmla="*/ 687500 w 204"/>
                <a:gd name="T1" fmla="*/ 15625 h 624"/>
                <a:gd name="T2" fmla="*/ 390625 w 204"/>
                <a:gd name="T3" fmla="*/ 437500 h 624"/>
                <a:gd name="T4" fmla="*/ 2984375 w 204"/>
                <a:gd name="T5" fmla="*/ 9734375 h 624"/>
                <a:gd name="T6" fmla="*/ 3171875 w 204"/>
                <a:gd name="T7" fmla="*/ 9359375 h 624"/>
                <a:gd name="T8" fmla="*/ 1125000 w 204"/>
                <a:gd name="T9" fmla="*/ 437500 h 624"/>
                <a:gd name="T10" fmla="*/ 687500 w 204"/>
                <a:gd name="T11" fmla="*/ 15625 h 6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" h="624" extrusionOk="0">
                  <a:moveTo>
                    <a:pt x="44" y="1"/>
                  </a:moveTo>
                  <a:cubicBezTo>
                    <a:pt x="34" y="1"/>
                    <a:pt x="25" y="10"/>
                    <a:pt x="25" y="28"/>
                  </a:cubicBezTo>
                  <a:cubicBezTo>
                    <a:pt x="1" y="230"/>
                    <a:pt x="60" y="444"/>
                    <a:pt x="191" y="623"/>
                  </a:cubicBezTo>
                  <a:cubicBezTo>
                    <a:pt x="191" y="623"/>
                    <a:pt x="203" y="623"/>
                    <a:pt x="203" y="599"/>
                  </a:cubicBezTo>
                  <a:cubicBezTo>
                    <a:pt x="120" y="421"/>
                    <a:pt x="72" y="230"/>
                    <a:pt x="72" y="28"/>
                  </a:cubicBezTo>
                  <a:cubicBezTo>
                    <a:pt x="66" y="10"/>
                    <a:pt x="54" y="1"/>
                    <a:pt x="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43" name="Google Shape;36235;p57">
              <a:extLst>
                <a:ext uri="{FF2B5EF4-FFF2-40B4-BE49-F238E27FC236}">
                  <a16:creationId xmlns:a16="http://schemas.microsoft.com/office/drawing/2014/main" id="{C28C9877-1EAC-38FE-535A-A089C73B1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125" y="2211325"/>
              <a:ext cx="53825" cy="46325"/>
            </a:xfrm>
            <a:custGeom>
              <a:avLst/>
              <a:gdLst>
                <a:gd name="T0" fmla="*/ 33296875 w 2153"/>
                <a:gd name="T1" fmla="*/ 15625 h 1853"/>
                <a:gd name="T2" fmla="*/ 33109375 w 2153"/>
                <a:gd name="T3" fmla="*/ 62500 h 1853"/>
                <a:gd name="T4" fmla="*/ 0 w 2153"/>
                <a:gd name="T5" fmla="*/ 28156250 h 1853"/>
                <a:gd name="T6" fmla="*/ 609375 w 2153"/>
                <a:gd name="T7" fmla="*/ 28953125 h 1853"/>
                <a:gd name="T8" fmla="*/ 750000 w 2153"/>
                <a:gd name="T9" fmla="*/ 28906250 h 1853"/>
                <a:gd name="T10" fmla="*/ 17296875 w 2153"/>
                <a:gd name="T11" fmla="*/ 16625000 h 1853"/>
                <a:gd name="T12" fmla="*/ 33484375 w 2153"/>
                <a:gd name="T13" fmla="*/ 625000 h 1853"/>
                <a:gd name="T14" fmla="*/ 33296875 w 2153"/>
                <a:gd name="T15" fmla="*/ 15625 h 18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3" h="1853" extrusionOk="0">
                  <a:moveTo>
                    <a:pt x="2131" y="1"/>
                  </a:moveTo>
                  <a:cubicBezTo>
                    <a:pt x="2128" y="1"/>
                    <a:pt x="2124" y="2"/>
                    <a:pt x="2119" y="4"/>
                  </a:cubicBezTo>
                  <a:cubicBezTo>
                    <a:pt x="1369" y="576"/>
                    <a:pt x="833" y="1349"/>
                    <a:pt x="0" y="1802"/>
                  </a:cubicBezTo>
                  <a:cubicBezTo>
                    <a:pt x="0" y="1831"/>
                    <a:pt x="24" y="1853"/>
                    <a:pt x="39" y="1853"/>
                  </a:cubicBezTo>
                  <a:cubicBezTo>
                    <a:pt x="43" y="1853"/>
                    <a:pt x="46" y="1852"/>
                    <a:pt x="48" y="1850"/>
                  </a:cubicBezTo>
                  <a:cubicBezTo>
                    <a:pt x="429" y="1647"/>
                    <a:pt x="774" y="1361"/>
                    <a:pt x="1107" y="1064"/>
                  </a:cubicBezTo>
                  <a:cubicBezTo>
                    <a:pt x="1464" y="730"/>
                    <a:pt x="1845" y="409"/>
                    <a:pt x="2143" y="40"/>
                  </a:cubicBezTo>
                  <a:cubicBezTo>
                    <a:pt x="2153" y="20"/>
                    <a:pt x="2147" y="1"/>
                    <a:pt x="21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44" name="Google Shape;36236;p57">
              <a:extLst>
                <a:ext uri="{FF2B5EF4-FFF2-40B4-BE49-F238E27FC236}">
                  <a16:creationId xmlns:a16="http://schemas.microsoft.com/office/drawing/2014/main" id="{9C70C820-8477-99F8-21FE-38011523F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025" y="2145975"/>
              <a:ext cx="49000" cy="59225"/>
            </a:xfrm>
            <a:custGeom>
              <a:avLst/>
              <a:gdLst>
                <a:gd name="T0" fmla="*/ 93750 w 1960"/>
                <a:gd name="T1" fmla="*/ 36921875 h 2369"/>
                <a:gd name="T2" fmla="*/ 343750 w 1960"/>
                <a:gd name="T3" fmla="*/ 37000000 h 2369"/>
                <a:gd name="T4" fmla="*/ 93750 w 1960"/>
                <a:gd name="T5" fmla="*/ 36921875 h 2369"/>
                <a:gd name="T6" fmla="*/ 30078125 w 1960"/>
                <a:gd name="T7" fmla="*/ 15625 h 2369"/>
                <a:gd name="T8" fmla="*/ 29734375 w 1960"/>
                <a:gd name="T9" fmla="*/ 171875 h 2369"/>
                <a:gd name="T10" fmla="*/ 13921875 w 1960"/>
                <a:gd name="T11" fmla="*/ 15421875 h 2369"/>
                <a:gd name="T12" fmla="*/ 343750 w 1960"/>
                <a:gd name="T13" fmla="*/ 37000000 h 2369"/>
                <a:gd name="T14" fmla="*/ 13546875 w 1960"/>
                <a:gd name="T15" fmla="*/ 17656250 h 2369"/>
                <a:gd name="T16" fmla="*/ 30484375 w 1960"/>
                <a:gd name="T17" fmla="*/ 718750 h 2369"/>
                <a:gd name="T18" fmla="*/ 30078125 w 1960"/>
                <a:gd name="T19" fmla="*/ 15625 h 23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60" h="2369" extrusionOk="0">
                  <a:moveTo>
                    <a:pt x="6" y="2363"/>
                  </a:moveTo>
                  <a:cubicBezTo>
                    <a:pt x="1" y="2363"/>
                    <a:pt x="6" y="2368"/>
                    <a:pt x="22" y="2368"/>
                  </a:cubicBezTo>
                  <a:cubicBezTo>
                    <a:pt x="14" y="2364"/>
                    <a:pt x="9" y="2363"/>
                    <a:pt x="6" y="2363"/>
                  </a:cubicBezTo>
                  <a:close/>
                  <a:moveTo>
                    <a:pt x="1925" y="1"/>
                  </a:moveTo>
                  <a:cubicBezTo>
                    <a:pt x="1917" y="1"/>
                    <a:pt x="1910" y="4"/>
                    <a:pt x="1903" y="11"/>
                  </a:cubicBezTo>
                  <a:cubicBezTo>
                    <a:pt x="1653" y="415"/>
                    <a:pt x="1177" y="606"/>
                    <a:pt x="891" y="987"/>
                  </a:cubicBezTo>
                  <a:cubicBezTo>
                    <a:pt x="558" y="1416"/>
                    <a:pt x="355" y="1916"/>
                    <a:pt x="22" y="2368"/>
                  </a:cubicBezTo>
                  <a:cubicBezTo>
                    <a:pt x="403" y="2023"/>
                    <a:pt x="582" y="1546"/>
                    <a:pt x="867" y="1130"/>
                  </a:cubicBezTo>
                  <a:cubicBezTo>
                    <a:pt x="1165" y="701"/>
                    <a:pt x="1701" y="511"/>
                    <a:pt x="1951" y="46"/>
                  </a:cubicBezTo>
                  <a:cubicBezTo>
                    <a:pt x="1959" y="21"/>
                    <a:pt x="1943" y="1"/>
                    <a:pt x="19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45" name="Google Shape;36237;p57">
              <a:extLst>
                <a:ext uri="{FF2B5EF4-FFF2-40B4-BE49-F238E27FC236}">
                  <a16:creationId xmlns:a16="http://schemas.microsoft.com/office/drawing/2014/main" id="{CC15A65E-02B5-6C8A-FB61-678E3F410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50" y="2125700"/>
              <a:ext cx="123725" cy="140500"/>
            </a:xfrm>
            <a:custGeom>
              <a:avLst/>
              <a:gdLst>
                <a:gd name="T0" fmla="*/ 890625 w 4949"/>
                <a:gd name="T1" fmla="*/ 0 h 5620"/>
                <a:gd name="T2" fmla="*/ 109375 w 4949"/>
                <a:gd name="T3" fmla="*/ 750000 h 5620"/>
                <a:gd name="T4" fmla="*/ 38984375 w 4949"/>
                <a:gd name="T5" fmla="*/ 43906250 h 5620"/>
                <a:gd name="T6" fmla="*/ 65781250 w 4949"/>
                <a:gd name="T7" fmla="*/ 72000000 h 5620"/>
                <a:gd name="T8" fmla="*/ 76937500 w 4949"/>
                <a:gd name="T9" fmla="*/ 87812500 h 5620"/>
                <a:gd name="T10" fmla="*/ 77125000 w 4949"/>
                <a:gd name="T11" fmla="*/ 87062500 h 5620"/>
                <a:gd name="T12" fmla="*/ 63734375 w 4949"/>
                <a:gd name="T13" fmla="*/ 65484375 h 5620"/>
                <a:gd name="T14" fmla="*/ 45500000 w 4949"/>
                <a:gd name="T15" fmla="*/ 47812500 h 5620"/>
                <a:gd name="T16" fmla="*/ 1593750 w 4949"/>
                <a:gd name="T17" fmla="*/ 562500 h 5620"/>
                <a:gd name="T18" fmla="*/ 890625 w 4949"/>
                <a:gd name="T19" fmla="*/ 0 h 56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49" h="5620" extrusionOk="0">
                  <a:moveTo>
                    <a:pt x="57" y="0"/>
                  </a:moveTo>
                  <a:cubicBezTo>
                    <a:pt x="29" y="0"/>
                    <a:pt x="0" y="20"/>
                    <a:pt x="7" y="48"/>
                  </a:cubicBezTo>
                  <a:cubicBezTo>
                    <a:pt x="448" y="1226"/>
                    <a:pt x="1602" y="2000"/>
                    <a:pt x="2495" y="2810"/>
                  </a:cubicBezTo>
                  <a:cubicBezTo>
                    <a:pt x="3103" y="3358"/>
                    <a:pt x="3805" y="3858"/>
                    <a:pt x="4210" y="4608"/>
                  </a:cubicBezTo>
                  <a:cubicBezTo>
                    <a:pt x="4412" y="4989"/>
                    <a:pt x="4555" y="5346"/>
                    <a:pt x="4924" y="5620"/>
                  </a:cubicBezTo>
                  <a:cubicBezTo>
                    <a:pt x="4936" y="5608"/>
                    <a:pt x="4948" y="5584"/>
                    <a:pt x="4936" y="5572"/>
                  </a:cubicBezTo>
                  <a:cubicBezTo>
                    <a:pt x="4531" y="5167"/>
                    <a:pt x="4400" y="4655"/>
                    <a:pt x="4079" y="4191"/>
                  </a:cubicBezTo>
                  <a:cubicBezTo>
                    <a:pt x="3757" y="3739"/>
                    <a:pt x="3317" y="3417"/>
                    <a:pt x="2912" y="3060"/>
                  </a:cubicBezTo>
                  <a:cubicBezTo>
                    <a:pt x="1948" y="2179"/>
                    <a:pt x="578" y="1286"/>
                    <a:pt x="102" y="36"/>
                  </a:cubicBezTo>
                  <a:cubicBezTo>
                    <a:pt x="97" y="11"/>
                    <a:pt x="77" y="0"/>
                    <a:pt x="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46" name="Google Shape;36238;p57">
              <a:extLst>
                <a:ext uri="{FF2B5EF4-FFF2-40B4-BE49-F238E27FC236}">
                  <a16:creationId xmlns:a16="http://schemas.microsoft.com/office/drawing/2014/main" id="{487DA18B-8C26-3D8D-F866-2B1C71AD5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500" y="2126575"/>
              <a:ext cx="127850" cy="128100"/>
            </a:xfrm>
            <a:custGeom>
              <a:avLst/>
              <a:gdLst>
                <a:gd name="T0" fmla="*/ 765625 w 5114"/>
                <a:gd name="T1" fmla="*/ 15625 h 5124"/>
                <a:gd name="T2" fmla="*/ 390625 w 5114"/>
                <a:gd name="T3" fmla="*/ 750000 h 5124"/>
                <a:gd name="T4" fmla="*/ 48015625 w 5114"/>
                <a:gd name="T5" fmla="*/ 27734375 h 5124"/>
                <a:gd name="T6" fmla="*/ 78156250 w 5114"/>
                <a:gd name="T7" fmla="*/ 79640625 h 5124"/>
                <a:gd name="T8" fmla="*/ 78828125 w 5114"/>
                <a:gd name="T9" fmla="*/ 80062500 h 5124"/>
                <a:gd name="T10" fmla="*/ 79640625 w 5114"/>
                <a:gd name="T11" fmla="*/ 78703125 h 5124"/>
                <a:gd name="T12" fmla="*/ 47828125 w 5114"/>
                <a:gd name="T13" fmla="*/ 25125000 h 5124"/>
                <a:gd name="T14" fmla="*/ 765625 w 5114"/>
                <a:gd name="T15" fmla="*/ 15625 h 5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14" h="5124" extrusionOk="0">
                  <a:moveTo>
                    <a:pt x="49" y="1"/>
                  </a:moveTo>
                  <a:cubicBezTo>
                    <a:pt x="25" y="1"/>
                    <a:pt x="1" y="36"/>
                    <a:pt x="25" y="48"/>
                  </a:cubicBezTo>
                  <a:cubicBezTo>
                    <a:pt x="1013" y="584"/>
                    <a:pt x="2251" y="941"/>
                    <a:pt x="3073" y="1775"/>
                  </a:cubicBezTo>
                  <a:cubicBezTo>
                    <a:pt x="3918" y="2632"/>
                    <a:pt x="4430" y="4037"/>
                    <a:pt x="5002" y="5097"/>
                  </a:cubicBezTo>
                  <a:cubicBezTo>
                    <a:pt x="5013" y="5115"/>
                    <a:pt x="5029" y="5124"/>
                    <a:pt x="5045" y="5124"/>
                  </a:cubicBezTo>
                  <a:cubicBezTo>
                    <a:pt x="5079" y="5124"/>
                    <a:pt x="5113" y="5086"/>
                    <a:pt x="5097" y="5037"/>
                  </a:cubicBezTo>
                  <a:cubicBezTo>
                    <a:pt x="4502" y="3942"/>
                    <a:pt x="3966" y="2477"/>
                    <a:pt x="3061" y="1608"/>
                  </a:cubicBezTo>
                  <a:cubicBezTo>
                    <a:pt x="2251" y="846"/>
                    <a:pt x="1061" y="406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47" name="Google Shape;36239;p57">
              <a:extLst>
                <a:ext uri="{FF2B5EF4-FFF2-40B4-BE49-F238E27FC236}">
                  <a16:creationId xmlns:a16="http://schemas.microsoft.com/office/drawing/2014/main" id="{F1F979A2-4031-6FC8-1D8F-4ECEDCD09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600" y="2144375"/>
              <a:ext cx="67650" cy="62425"/>
            </a:xfrm>
            <a:custGeom>
              <a:avLst/>
              <a:gdLst>
                <a:gd name="T0" fmla="*/ 671875 w 2706"/>
                <a:gd name="T1" fmla="*/ 15625 h 2497"/>
                <a:gd name="T2" fmla="*/ 406250 w 2706"/>
                <a:gd name="T3" fmla="*/ 984375 h 2497"/>
                <a:gd name="T4" fmla="*/ 21984375 w 2706"/>
                <a:gd name="T5" fmla="*/ 14187500 h 2497"/>
                <a:gd name="T6" fmla="*/ 42078125 w 2706"/>
                <a:gd name="T7" fmla="*/ 38937500 h 2497"/>
                <a:gd name="T8" fmla="*/ 42125000 w 2706"/>
                <a:gd name="T9" fmla="*/ 39015625 h 2497"/>
                <a:gd name="T10" fmla="*/ 42265625 w 2706"/>
                <a:gd name="T11" fmla="*/ 38937500 h 2497"/>
                <a:gd name="T12" fmla="*/ 28125000 w 2706"/>
                <a:gd name="T13" fmla="*/ 16796875 h 2497"/>
                <a:gd name="T14" fmla="*/ 1156250 w 2706"/>
                <a:gd name="T15" fmla="*/ 234375 h 2497"/>
                <a:gd name="T16" fmla="*/ 671875 w 2706"/>
                <a:gd name="T17" fmla="*/ 15625 h 24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06" h="2497" extrusionOk="0">
                  <a:moveTo>
                    <a:pt x="43" y="1"/>
                  </a:moveTo>
                  <a:cubicBezTo>
                    <a:pt x="18" y="1"/>
                    <a:pt x="1" y="29"/>
                    <a:pt x="26" y="63"/>
                  </a:cubicBezTo>
                  <a:cubicBezTo>
                    <a:pt x="407" y="467"/>
                    <a:pt x="943" y="610"/>
                    <a:pt x="1407" y="908"/>
                  </a:cubicBezTo>
                  <a:cubicBezTo>
                    <a:pt x="2003" y="1289"/>
                    <a:pt x="2395" y="1861"/>
                    <a:pt x="2693" y="2492"/>
                  </a:cubicBezTo>
                  <a:cubicBezTo>
                    <a:pt x="2693" y="2496"/>
                    <a:pt x="2694" y="2497"/>
                    <a:pt x="2696" y="2497"/>
                  </a:cubicBezTo>
                  <a:cubicBezTo>
                    <a:pt x="2700" y="2497"/>
                    <a:pt x="2705" y="2492"/>
                    <a:pt x="2705" y="2492"/>
                  </a:cubicBezTo>
                  <a:cubicBezTo>
                    <a:pt x="2550" y="1920"/>
                    <a:pt x="2241" y="1468"/>
                    <a:pt x="1800" y="1075"/>
                  </a:cubicBezTo>
                  <a:cubicBezTo>
                    <a:pt x="1276" y="634"/>
                    <a:pt x="586" y="479"/>
                    <a:pt x="74" y="15"/>
                  </a:cubicBezTo>
                  <a:cubicBezTo>
                    <a:pt x="64" y="5"/>
                    <a:pt x="53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48" name="Google Shape;36240;p57">
              <a:extLst>
                <a:ext uri="{FF2B5EF4-FFF2-40B4-BE49-F238E27FC236}">
                  <a16:creationId xmlns:a16="http://schemas.microsoft.com/office/drawing/2014/main" id="{453F8560-34FB-809F-86EB-870C29450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350" y="2210375"/>
              <a:ext cx="29925" cy="40300"/>
            </a:xfrm>
            <a:custGeom>
              <a:avLst/>
              <a:gdLst>
                <a:gd name="T0" fmla="*/ 31250 w 1197"/>
                <a:gd name="T1" fmla="*/ 0 h 1612"/>
                <a:gd name="T2" fmla="*/ 93750 w 1197"/>
                <a:gd name="T3" fmla="*/ 281250 h 1612"/>
                <a:gd name="T4" fmla="*/ 31250 w 1197"/>
                <a:gd name="T5" fmla="*/ 0 h 1612"/>
                <a:gd name="T6" fmla="*/ 93750 w 1197"/>
                <a:gd name="T7" fmla="*/ 281250 h 1612"/>
                <a:gd name="T8" fmla="*/ 18328125 w 1197"/>
                <a:gd name="T9" fmla="*/ 25031250 h 1612"/>
                <a:gd name="T10" fmla="*/ 18500000 w 1197"/>
                <a:gd name="T11" fmla="*/ 25187500 h 1612"/>
                <a:gd name="T12" fmla="*/ 18703125 w 1197"/>
                <a:gd name="T13" fmla="*/ 24843750 h 1612"/>
                <a:gd name="T14" fmla="*/ 9578125 w 1197"/>
                <a:gd name="T15" fmla="*/ 13500000 h 1612"/>
                <a:gd name="T16" fmla="*/ 93750 w 1197"/>
                <a:gd name="T17" fmla="*/ 281250 h 1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7" h="1612" extrusionOk="0">
                  <a:moveTo>
                    <a:pt x="2" y="0"/>
                  </a:moveTo>
                  <a:cubicBezTo>
                    <a:pt x="0" y="0"/>
                    <a:pt x="0" y="6"/>
                    <a:pt x="6" y="18"/>
                  </a:cubicBezTo>
                  <a:cubicBezTo>
                    <a:pt x="6" y="6"/>
                    <a:pt x="3" y="0"/>
                    <a:pt x="2" y="0"/>
                  </a:cubicBezTo>
                  <a:close/>
                  <a:moveTo>
                    <a:pt x="6" y="18"/>
                  </a:moveTo>
                  <a:cubicBezTo>
                    <a:pt x="304" y="566"/>
                    <a:pt x="732" y="1161"/>
                    <a:pt x="1173" y="1602"/>
                  </a:cubicBezTo>
                  <a:cubicBezTo>
                    <a:pt x="1177" y="1609"/>
                    <a:pt x="1180" y="1612"/>
                    <a:pt x="1184" y="1612"/>
                  </a:cubicBezTo>
                  <a:cubicBezTo>
                    <a:pt x="1191" y="1612"/>
                    <a:pt x="1197" y="1598"/>
                    <a:pt x="1197" y="1590"/>
                  </a:cubicBezTo>
                  <a:cubicBezTo>
                    <a:pt x="1018" y="1340"/>
                    <a:pt x="816" y="1102"/>
                    <a:pt x="613" y="864"/>
                  </a:cubicBezTo>
                  <a:cubicBezTo>
                    <a:pt x="411" y="566"/>
                    <a:pt x="232" y="280"/>
                    <a:pt x="6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49" name="Google Shape;36241;p57">
              <a:extLst>
                <a:ext uri="{FF2B5EF4-FFF2-40B4-BE49-F238E27FC236}">
                  <a16:creationId xmlns:a16="http://schemas.microsoft.com/office/drawing/2014/main" id="{BDC7394E-F357-8514-0CA6-C65F6E6A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950" y="2186075"/>
              <a:ext cx="163275" cy="149950"/>
            </a:xfrm>
            <a:custGeom>
              <a:avLst/>
              <a:gdLst>
                <a:gd name="T0" fmla="*/ 101296875 w 6531"/>
                <a:gd name="T1" fmla="*/ 0 h 5998"/>
                <a:gd name="T2" fmla="*/ 101171875 w 6531"/>
                <a:gd name="T3" fmla="*/ 31250 h 5998"/>
                <a:gd name="T4" fmla="*/ 51500000 w 6531"/>
                <a:gd name="T5" fmla="*/ 38734375 h 5998"/>
                <a:gd name="T6" fmla="*/ 156250 w 6531"/>
                <a:gd name="T7" fmla="*/ 93046875 h 5998"/>
                <a:gd name="T8" fmla="*/ 734375 w 6531"/>
                <a:gd name="T9" fmla="*/ 93703125 h 5998"/>
                <a:gd name="T10" fmla="*/ 890625 w 6531"/>
                <a:gd name="T11" fmla="*/ 93609375 h 5998"/>
                <a:gd name="T12" fmla="*/ 101546875 w 6531"/>
                <a:gd name="T13" fmla="*/ 781250 h 5998"/>
                <a:gd name="T14" fmla="*/ 101296875 w 6531"/>
                <a:gd name="T15" fmla="*/ 0 h 59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31" h="5998" extrusionOk="0">
                  <a:moveTo>
                    <a:pt x="6483" y="0"/>
                  </a:moveTo>
                  <a:cubicBezTo>
                    <a:pt x="6480" y="0"/>
                    <a:pt x="6478" y="1"/>
                    <a:pt x="6475" y="2"/>
                  </a:cubicBezTo>
                  <a:cubicBezTo>
                    <a:pt x="5237" y="526"/>
                    <a:pt x="4225" y="1526"/>
                    <a:pt x="3296" y="2479"/>
                  </a:cubicBezTo>
                  <a:cubicBezTo>
                    <a:pt x="2189" y="3622"/>
                    <a:pt x="1069" y="4765"/>
                    <a:pt x="10" y="5955"/>
                  </a:cubicBezTo>
                  <a:cubicBezTo>
                    <a:pt x="0" y="5965"/>
                    <a:pt x="29" y="5997"/>
                    <a:pt x="47" y="5997"/>
                  </a:cubicBezTo>
                  <a:cubicBezTo>
                    <a:pt x="51" y="5997"/>
                    <a:pt x="55" y="5995"/>
                    <a:pt x="57" y="5991"/>
                  </a:cubicBezTo>
                  <a:cubicBezTo>
                    <a:pt x="2153" y="3907"/>
                    <a:pt x="3975" y="1645"/>
                    <a:pt x="6499" y="50"/>
                  </a:cubicBezTo>
                  <a:cubicBezTo>
                    <a:pt x="6531" y="39"/>
                    <a:pt x="6506" y="0"/>
                    <a:pt x="648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0" name="Google Shape;36242;p57">
              <a:extLst>
                <a:ext uri="{FF2B5EF4-FFF2-40B4-BE49-F238E27FC236}">
                  <a16:creationId xmlns:a16="http://schemas.microsoft.com/office/drawing/2014/main" id="{2064A10C-B9A7-807E-C646-4BFBD2B3F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350" y="2187525"/>
              <a:ext cx="164025" cy="155350"/>
            </a:xfrm>
            <a:custGeom>
              <a:avLst/>
              <a:gdLst>
                <a:gd name="T0" fmla="*/ 102203125 w 6561"/>
                <a:gd name="T1" fmla="*/ 0 h 6214"/>
                <a:gd name="T2" fmla="*/ 102171875 w 6561"/>
                <a:gd name="T3" fmla="*/ 62500 h 6214"/>
                <a:gd name="T4" fmla="*/ 968750 w 6561"/>
                <a:gd name="T5" fmla="*/ 95125000 h 6214"/>
                <a:gd name="T6" fmla="*/ 1453125 w 6561"/>
                <a:gd name="T7" fmla="*/ 97093750 h 6214"/>
                <a:gd name="T8" fmla="*/ 1890625 w 6561"/>
                <a:gd name="T9" fmla="*/ 96984375 h 6214"/>
                <a:gd name="T10" fmla="*/ 102359375 w 6561"/>
                <a:gd name="T11" fmla="*/ 609375 h 6214"/>
                <a:gd name="T12" fmla="*/ 102203125 w 6561"/>
                <a:gd name="T13" fmla="*/ 0 h 6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61" h="6214" extrusionOk="0">
                  <a:moveTo>
                    <a:pt x="6541" y="0"/>
                  </a:moveTo>
                  <a:cubicBezTo>
                    <a:pt x="6540" y="0"/>
                    <a:pt x="6539" y="1"/>
                    <a:pt x="6539" y="4"/>
                  </a:cubicBezTo>
                  <a:cubicBezTo>
                    <a:pt x="4455" y="2159"/>
                    <a:pt x="2848" y="4718"/>
                    <a:pt x="62" y="6088"/>
                  </a:cubicBezTo>
                  <a:cubicBezTo>
                    <a:pt x="0" y="6129"/>
                    <a:pt x="36" y="6214"/>
                    <a:pt x="93" y="6214"/>
                  </a:cubicBezTo>
                  <a:cubicBezTo>
                    <a:pt x="102" y="6214"/>
                    <a:pt x="112" y="6212"/>
                    <a:pt x="121" y="6207"/>
                  </a:cubicBezTo>
                  <a:cubicBezTo>
                    <a:pt x="2753" y="4897"/>
                    <a:pt x="4848" y="2373"/>
                    <a:pt x="6551" y="39"/>
                  </a:cubicBezTo>
                  <a:cubicBezTo>
                    <a:pt x="6561" y="20"/>
                    <a:pt x="6546" y="0"/>
                    <a:pt x="65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1" name="Google Shape;36243;p57">
              <a:extLst>
                <a:ext uri="{FF2B5EF4-FFF2-40B4-BE49-F238E27FC236}">
                  <a16:creationId xmlns:a16="http://schemas.microsoft.com/office/drawing/2014/main" id="{3034AAD8-534B-BD7D-3E33-5732EDE6C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00" y="2188750"/>
              <a:ext cx="158325" cy="146350"/>
            </a:xfrm>
            <a:custGeom>
              <a:avLst/>
              <a:gdLst>
                <a:gd name="T0" fmla="*/ 98234375 w 6333"/>
                <a:gd name="T1" fmla="*/ 15625 h 5854"/>
                <a:gd name="T2" fmla="*/ 98046875 w 6333"/>
                <a:gd name="T3" fmla="*/ 31250 h 5854"/>
                <a:gd name="T4" fmla="*/ 15625 w 6333"/>
                <a:gd name="T5" fmla="*/ 91187500 h 5854"/>
                <a:gd name="T6" fmla="*/ 312500 w 6333"/>
                <a:gd name="T7" fmla="*/ 91453125 h 5854"/>
                <a:gd name="T8" fmla="*/ 390625 w 6333"/>
                <a:gd name="T9" fmla="*/ 91375000 h 5854"/>
                <a:gd name="T10" fmla="*/ 42609375 w 6333"/>
                <a:gd name="T11" fmla="*/ 38546875 h 5854"/>
                <a:gd name="T12" fmla="*/ 98609375 w 6333"/>
                <a:gd name="T13" fmla="*/ 968750 h 5854"/>
                <a:gd name="T14" fmla="*/ 98234375 w 6333"/>
                <a:gd name="T15" fmla="*/ 15625 h 5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33" h="5854" extrusionOk="0">
                  <a:moveTo>
                    <a:pt x="6287" y="1"/>
                  </a:moveTo>
                  <a:cubicBezTo>
                    <a:pt x="6284" y="1"/>
                    <a:pt x="6280" y="1"/>
                    <a:pt x="6275" y="2"/>
                  </a:cubicBezTo>
                  <a:cubicBezTo>
                    <a:pt x="3704" y="978"/>
                    <a:pt x="1168" y="3348"/>
                    <a:pt x="1" y="5836"/>
                  </a:cubicBezTo>
                  <a:cubicBezTo>
                    <a:pt x="1" y="5845"/>
                    <a:pt x="13" y="5853"/>
                    <a:pt x="20" y="5853"/>
                  </a:cubicBezTo>
                  <a:cubicBezTo>
                    <a:pt x="23" y="5853"/>
                    <a:pt x="25" y="5852"/>
                    <a:pt x="25" y="5848"/>
                  </a:cubicBezTo>
                  <a:cubicBezTo>
                    <a:pt x="834" y="4634"/>
                    <a:pt x="1656" y="3467"/>
                    <a:pt x="2727" y="2467"/>
                  </a:cubicBezTo>
                  <a:cubicBezTo>
                    <a:pt x="3811" y="1455"/>
                    <a:pt x="5025" y="776"/>
                    <a:pt x="6311" y="62"/>
                  </a:cubicBezTo>
                  <a:cubicBezTo>
                    <a:pt x="6333" y="51"/>
                    <a:pt x="6325" y="1"/>
                    <a:pt x="6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2" name="Google Shape;36244;p57">
              <a:extLst>
                <a:ext uri="{FF2B5EF4-FFF2-40B4-BE49-F238E27FC236}">
                  <a16:creationId xmlns:a16="http://schemas.microsoft.com/office/drawing/2014/main" id="{A678FB32-6229-E8DD-DC92-194B6263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400" y="2158350"/>
              <a:ext cx="146900" cy="171725"/>
            </a:xfrm>
            <a:custGeom>
              <a:avLst/>
              <a:gdLst>
                <a:gd name="T0" fmla="*/ 890625 w 5876"/>
                <a:gd name="T1" fmla="*/ 15625 h 6869"/>
                <a:gd name="T2" fmla="*/ 562500 w 5876"/>
                <a:gd name="T3" fmla="*/ 437500 h 6869"/>
                <a:gd name="T4" fmla="*/ 34609375 w 5876"/>
                <a:gd name="T5" fmla="*/ 49171875 h 6869"/>
                <a:gd name="T6" fmla="*/ 90421875 w 5876"/>
                <a:gd name="T7" fmla="*/ 107218750 h 6869"/>
                <a:gd name="T8" fmla="*/ 90843750 w 5876"/>
                <a:gd name="T9" fmla="*/ 107312500 h 6869"/>
                <a:gd name="T10" fmla="*/ 91359375 w 5876"/>
                <a:gd name="T11" fmla="*/ 106468750 h 6869"/>
                <a:gd name="T12" fmla="*/ 44656250 w 5876"/>
                <a:gd name="T13" fmla="*/ 55500000 h 6869"/>
                <a:gd name="T14" fmla="*/ 1500000 w 5876"/>
                <a:gd name="T15" fmla="*/ 437500 h 6869"/>
                <a:gd name="T16" fmla="*/ 890625 w 5876"/>
                <a:gd name="T17" fmla="*/ 15625 h 68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76" h="6869" extrusionOk="0">
                  <a:moveTo>
                    <a:pt x="57" y="1"/>
                  </a:moveTo>
                  <a:cubicBezTo>
                    <a:pt x="45" y="1"/>
                    <a:pt x="36" y="10"/>
                    <a:pt x="36" y="28"/>
                  </a:cubicBezTo>
                  <a:cubicBezTo>
                    <a:pt x="1" y="1397"/>
                    <a:pt x="1286" y="2361"/>
                    <a:pt x="2215" y="3147"/>
                  </a:cubicBezTo>
                  <a:cubicBezTo>
                    <a:pt x="3525" y="4254"/>
                    <a:pt x="4632" y="5612"/>
                    <a:pt x="5787" y="6862"/>
                  </a:cubicBezTo>
                  <a:cubicBezTo>
                    <a:pt x="5796" y="6866"/>
                    <a:pt x="5805" y="6868"/>
                    <a:pt x="5814" y="6868"/>
                  </a:cubicBezTo>
                  <a:cubicBezTo>
                    <a:pt x="5850" y="6868"/>
                    <a:pt x="5875" y="6833"/>
                    <a:pt x="5847" y="6814"/>
                  </a:cubicBezTo>
                  <a:cubicBezTo>
                    <a:pt x="4870" y="5731"/>
                    <a:pt x="3930" y="4552"/>
                    <a:pt x="2858" y="3552"/>
                  </a:cubicBezTo>
                  <a:cubicBezTo>
                    <a:pt x="1679" y="2433"/>
                    <a:pt x="513" y="1706"/>
                    <a:pt x="96" y="28"/>
                  </a:cubicBezTo>
                  <a:cubicBezTo>
                    <a:pt x="84" y="10"/>
                    <a:pt x="69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3" name="Google Shape;36245;p57">
              <a:extLst>
                <a:ext uri="{FF2B5EF4-FFF2-40B4-BE49-F238E27FC236}">
                  <a16:creationId xmlns:a16="http://schemas.microsoft.com/office/drawing/2014/main" id="{02573E9A-CA0F-DD6C-A9CF-ABD7D640D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775" y="2157550"/>
              <a:ext cx="147450" cy="162775"/>
            </a:xfrm>
            <a:custGeom>
              <a:avLst/>
              <a:gdLst>
                <a:gd name="T0" fmla="*/ 15625 w 5898"/>
                <a:gd name="T1" fmla="*/ 0 h 6511"/>
                <a:gd name="T2" fmla="*/ 15625 w 5898"/>
                <a:gd name="T3" fmla="*/ 0 h 6511"/>
                <a:gd name="T4" fmla="*/ 15453125 w 5898"/>
                <a:gd name="T5" fmla="*/ 14890625 h 6511"/>
                <a:gd name="T6" fmla="*/ 48375000 w 5898"/>
                <a:gd name="T7" fmla="*/ 40734375 h 6511"/>
                <a:gd name="T8" fmla="*/ 90421875 w 5898"/>
                <a:gd name="T9" fmla="*/ 101203125 h 6511"/>
                <a:gd name="T10" fmla="*/ 91109375 w 5898"/>
                <a:gd name="T11" fmla="*/ 101734375 h 6511"/>
                <a:gd name="T12" fmla="*/ 91921875 w 5898"/>
                <a:gd name="T13" fmla="*/ 100640625 h 6511"/>
                <a:gd name="T14" fmla="*/ 60109375 w 5898"/>
                <a:gd name="T15" fmla="*/ 49484375 h 6511"/>
                <a:gd name="T16" fmla="*/ 35546875 w 5898"/>
                <a:gd name="T17" fmla="*/ 28281250 h 6511"/>
                <a:gd name="T18" fmla="*/ 15625 w 5898"/>
                <a:gd name="T19" fmla="*/ 0 h 65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898" h="6511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429"/>
                    <a:pt x="656" y="702"/>
                    <a:pt x="989" y="953"/>
                  </a:cubicBezTo>
                  <a:cubicBezTo>
                    <a:pt x="1703" y="1488"/>
                    <a:pt x="2418" y="2024"/>
                    <a:pt x="3096" y="2607"/>
                  </a:cubicBezTo>
                  <a:cubicBezTo>
                    <a:pt x="4311" y="3679"/>
                    <a:pt x="5299" y="4905"/>
                    <a:pt x="5787" y="6477"/>
                  </a:cubicBezTo>
                  <a:cubicBezTo>
                    <a:pt x="5792" y="6500"/>
                    <a:pt x="5811" y="6511"/>
                    <a:pt x="5831" y="6511"/>
                  </a:cubicBezTo>
                  <a:cubicBezTo>
                    <a:pt x="5863" y="6511"/>
                    <a:pt x="5897" y="6485"/>
                    <a:pt x="5883" y="6441"/>
                  </a:cubicBezTo>
                  <a:cubicBezTo>
                    <a:pt x="5549" y="5179"/>
                    <a:pt x="4775" y="4096"/>
                    <a:pt x="3847" y="3167"/>
                  </a:cubicBezTo>
                  <a:cubicBezTo>
                    <a:pt x="3358" y="2679"/>
                    <a:pt x="2823" y="2226"/>
                    <a:pt x="2275" y="1810"/>
                  </a:cubicBezTo>
                  <a:cubicBezTo>
                    <a:pt x="1572" y="1274"/>
                    <a:pt x="501" y="726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4" name="Google Shape;36246;p57">
              <a:extLst>
                <a:ext uri="{FF2B5EF4-FFF2-40B4-BE49-F238E27FC236}">
                  <a16:creationId xmlns:a16="http://schemas.microsoft.com/office/drawing/2014/main" id="{9B2F92CD-C0EF-329A-B271-0D5DB7D72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175" y="2192375"/>
              <a:ext cx="96000" cy="95975"/>
            </a:xfrm>
            <a:custGeom>
              <a:avLst/>
              <a:gdLst>
                <a:gd name="T0" fmla="*/ 0 w 3840"/>
                <a:gd name="T1" fmla="*/ 0 h 3839"/>
                <a:gd name="T2" fmla="*/ 25125000 w 3840"/>
                <a:gd name="T3" fmla="*/ 25484375 h 3839"/>
                <a:gd name="T4" fmla="*/ 42046875 w 3840"/>
                <a:gd name="T5" fmla="*/ 39437500 h 3839"/>
                <a:gd name="T6" fmla="*/ 59531250 w 3840"/>
                <a:gd name="T7" fmla="*/ 59906250 h 3839"/>
                <a:gd name="T8" fmla="*/ 59703125 w 3840"/>
                <a:gd name="T9" fmla="*/ 59984375 h 3839"/>
                <a:gd name="T10" fmla="*/ 59718750 w 3840"/>
                <a:gd name="T11" fmla="*/ 59531250 h 3839"/>
                <a:gd name="T12" fmla="*/ 32750000 w 3840"/>
                <a:gd name="T13" fmla="*/ 30328125 h 3839"/>
                <a:gd name="T14" fmla="*/ 0 w 3840"/>
                <a:gd name="T15" fmla="*/ 0 h 38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40" h="3839" extrusionOk="0">
                  <a:moveTo>
                    <a:pt x="0" y="0"/>
                  </a:moveTo>
                  <a:cubicBezTo>
                    <a:pt x="453" y="619"/>
                    <a:pt x="1000" y="1167"/>
                    <a:pt x="1608" y="1631"/>
                  </a:cubicBezTo>
                  <a:cubicBezTo>
                    <a:pt x="1977" y="1905"/>
                    <a:pt x="2370" y="2167"/>
                    <a:pt x="2691" y="2524"/>
                  </a:cubicBezTo>
                  <a:cubicBezTo>
                    <a:pt x="3084" y="2941"/>
                    <a:pt x="3429" y="3417"/>
                    <a:pt x="3810" y="3834"/>
                  </a:cubicBezTo>
                  <a:cubicBezTo>
                    <a:pt x="3813" y="3837"/>
                    <a:pt x="3817" y="3839"/>
                    <a:pt x="3821" y="3839"/>
                  </a:cubicBezTo>
                  <a:cubicBezTo>
                    <a:pt x="3831" y="3839"/>
                    <a:pt x="3840" y="3827"/>
                    <a:pt x="3822" y="3810"/>
                  </a:cubicBezTo>
                  <a:cubicBezTo>
                    <a:pt x="3322" y="3143"/>
                    <a:pt x="2786" y="2429"/>
                    <a:pt x="2096" y="1941"/>
                  </a:cubicBezTo>
                  <a:cubicBezTo>
                    <a:pt x="1310" y="1357"/>
                    <a:pt x="643" y="73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5" name="Google Shape;36247;p57">
              <a:extLst>
                <a:ext uri="{FF2B5EF4-FFF2-40B4-BE49-F238E27FC236}">
                  <a16:creationId xmlns:a16="http://schemas.microsoft.com/office/drawing/2014/main" id="{2F7FA315-9F4C-C20F-B785-9F95A5A0B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175" y="2251875"/>
              <a:ext cx="174100" cy="145875"/>
            </a:xfrm>
            <a:custGeom>
              <a:avLst/>
              <a:gdLst>
                <a:gd name="T0" fmla="*/ 107375000 w 6964"/>
                <a:gd name="T1" fmla="*/ 0 h 5835"/>
                <a:gd name="T2" fmla="*/ 107187500 w 6964"/>
                <a:gd name="T3" fmla="*/ 15625 h 5835"/>
                <a:gd name="T4" fmla="*/ 45421875 w 6964"/>
                <a:gd name="T5" fmla="*/ 37781250 h 5835"/>
                <a:gd name="T6" fmla="*/ 578125 w 6964"/>
                <a:gd name="T7" fmla="*/ 90062500 h 5835"/>
                <a:gd name="T8" fmla="*/ 1031250 w 6964"/>
                <a:gd name="T9" fmla="*/ 91156250 h 5835"/>
                <a:gd name="T10" fmla="*/ 1515625 w 6964"/>
                <a:gd name="T11" fmla="*/ 90984375 h 5835"/>
                <a:gd name="T12" fmla="*/ 41703125 w 6964"/>
                <a:gd name="T13" fmla="*/ 43734375 h 5835"/>
                <a:gd name="T14" fmla="*/ 107734375 w 6964"/>
                <a:gd name="T15" fmla="*/ 1687500 h 5835"/>
                <a:gd name="T16" fmla="*/ 107375000 w 6964"/>
                <a:gd name="T17" fmla="*/ 0 h 58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64" h="5835" extrusionOk="0">
                  <a:moveTo>
                    <a:pt x="6872" y="0"/>
                  </a:moveTo>
                  <a:cubicBezTo>
                    <a:pt x="6868" y="0"/>
                    <a:pt x="6864" y="1"/>
                    <a:pt x="6860" y="1"/>
                  </a:cubicBezTo>
                  <a:cubicBezTo>
                    <a:pt x="5348" y="204"/>
                    <a:pt x="4050" y="1525"/>
                    <a:pt x="2907" y="2418"/>
                  </a:cubicBezTo>
                  <a:cubicBezTo>
                    <a:pt x="1704" y="3359"/>
                    <a:pt x="1109" y="4704"/>
                    <a:pt x="37" y="5764"/>
                  </a:cubicBezTo>
                  <a:cubicBezTo>
                    <a:pt x="0" y="5792"/>
                    <a:pt x="29" y="5834"/>
                    <a:pt x="66" y="5834"/>
                  </a:cubicBezTo>
                  <a:cubicBezTo>
                    <a:pt x="76" y="5834"/>
                    <a:pt x="87" y="5831"/>
                    <a:pt x="97" y="5823"/>
                  </a:cubicBezTo>
                  <a:cubicBezTo>
                    <a:pt x="1133" y="4990"/>
                    <a:pt x="1621" y="3657"/>
                    <a:pt x="2669" y="2799"/>
                  </a:cubicBezTo>
                  <a:cubicBezTo>
                    <a:pt x="3931" y="1763"/>
                    <a:pt x="5300" y="573"/>
                    <a:pt x="6895" y="108"/>
                  </a:cubicBezTo>
                  <a:cubicBezTo>
                    <a:pt x="6963" y="97"/>
                    <a:pt x="6945" y="0"/>
                    <a:pt x="68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6" name="Google Shape;36248;p57">
              <a:extLst>
                <a:ext uri="{FF2B5EF4-FFF2-40B4-BE49-F238E27FC236}">
                  <a16:creationId xmlns:a16="http://schemas.microsoft.com/office/drawing/2014/main" id="{1888A41C-9617-33F3-7D67-9D53BFFFC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00" y="2254225"/>
              <a:ext cx="178525" cy="156100"/>
            </a:xfrm>
            <a:custGeom>
              <a:avLst/>
              <a:gdLst>
                <a:gd name="T0" fmla="*/ 110984375 w 7141"/>
                <a:gd name="T1" fmla="*/ 0 h 6244"/>
                <a:gd name="T2" fmla="*/ 110765625 w 7141"/>
                <a:gd name="T3" fmla="*/ 46875 h 6244"/>
                <a:gd name="T4" fmla="*/ 65750000 w 7141"/>
                <a:gd name="T5" fmla="*/ 42828125 h 6244"/>
                <a:gd name="T6" fmla="*/ 1750000 w 7141"/>
                <a:gd name="T7" fmla="*/ 94359375 h 6244"/>
                <a:gd name="T8" fmla="*/ 2187500 w 7141"/>
                <a:gd name="T9" fmla="*/ 97546875 h 6244"/>
                <a:gd name="T10" fmla="*/ 2500000 w 7141"/>
                <a:gd name="T11" fmla="*/ 97515625 h 6244"/>
                <a:gd name="T12" fmla="*/ 56453125 w 7141"/>
                <a:gd name="T13" fmla="*/ 60312500 h 6244"/>
                <a:gd name="T14" fmla="*/ 81000000 w 7141"/>
                <a:gd name="T15" fmla="*/ 27937500 h 6244"/>
                <a:gd name="T16" fmla="*/ 110765625 w 7141"/>
                <a:gd name="T17" fmla="*/ 968750 h 6244"/>
                <a:gd name="T18" fmla="*/ 110984375 w 7141"/>
                <a:gd name="T19" fmla="*/ 0 h 62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41" h="6244" extrusionOk="0">
                  <a:moveTo>
                    <a:pt x="7103" y="0"/>
                  </a:moveTo>
                  <a:cubicBezTo>
                    <a:pt x="7099" y="0"/>
                    <a:pt x="7094" y="1"/>
                    <a:pt x="7089" y="3"/>
                  </a:cubicBezTo>
                  <a:cubicBezTo>
                    <a:pt x="5851" y="467"/>
                    <a:pt x="4982" y="1741"/>
                    <a:pt x="4208" y="2741"/>
                  </a:cubicBezTo>
                  <a:cubicBezTo>
                    <a:pt x="3113" y="4158"/>
                    <a:pt x="1970" y="5658"/>
                    <a:pt x="112" y="6039"/>
                  </a:cubicBezTo>
                  <a:cubicBezTo>
                    <a:pt x="0" y="6073"/>
                    <a:pt x="36" y="6243"/>
                    <a:pt x="140" y="6243"/>
                  </a:cubicBezTo>
                  <a:cubicBezTo>
                    <a:pt x="146" y="6243"/>
                    <a:pt x="153" y="6243"/>
                    <a:pt x="160" y="6241"/>
                  </a:cubicBezTo>
                  <a:cubicBezTo>
                    <a:pt x="1601" y="5956"/>
                    <a:pt x="2720" y="4967"/>
                    <a:pt x="3613" y="3860"/>
                  </a:cubicBezTo>
                  <a:cubicBezTo>
                    <a:pt x="4161" y="3182"/>
                    <a:pt x="4637" y="2455"/>
                    <a:pt x="5184" y="1788"/>
                  </a:cubicBezTo>
                  <a:cubicBezTo>
                    <a:pt x="5756" y="1098"/>
                    <a:pt x="6411" y="610"/>
                    <a:pt x="7089" y="62"/>
                  </a:cubicBezTo>
                  <a:cubicBezTo>
                    <a:pt x="7141" y="31"/>
                    <a:pt x="7130" y="0"/>
                    <a:pt x="710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7" name="Google Shape;36249;p57">
              <a:extLst>
                <a:ext uri="{FF2B5EF4-FFF2-40B4-BE49-F238E27FC236}">
                  <a16:creationId xmlns:a16="http://schemas.microsoft.com/office/drawing/2014/main" id="{1D780F4D-7BA0-C72B-987D-2E451C4B4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675" y="2329725"/>
              <a:ext cx="82800" cy="72300"/>
            </a:xfrm>
            <a:custGeom>
              <a:avLst/>
              <a:gdLst>
                <a:gd name="T0" fmla="*/ 50718750 w 3312"/>
                <a:gd name="T1" fmla="*/ 0 h 2892"/>
                <a:gd name="T2" fmla="*/ 50312500 w 3312"/>
                <a:gd name="T3" fmla="*/ 109375 h 2892"/>
                <a:gd name="T4" fmla="*/ 30593750 w 3312"/>
                <a:gd name="T5" fmla="*/ 20750000 h 2892"/>
                <a:gd name="T6" fmla="*/ 453125 w 3312"/>
                <a:gd name="T7" fmla="*/ 44750000 h 2892"/>
                <a:gd name="T8" fmla="*/ 609375 w 3312"/>
                <a:gd name="T9" fmla="*/ 45171875 h 2892"/>
                <a:gd name="T10" fmla="*/ 828125 w 3312"/>
                <a:gd name="T11" fmla="*/ 45125000 h 2892"/>
                <a:gd name="T12" fmla="*/ 29109375 w 3312"/>
                <a:gd name="T13" fmla="*/ 25593750 h 2892"/>
                <a:gd name="T14" fmla="*/ 51437500 w 3312"/>
                <a:gd name="T15" fmla="*/ 1218750 h 2892"/>
                <a:gd name="T16" fmla="*/ 50718750 w 3312"/>
                <a:gd name="T17" fmla="*/ 0 h 2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12" h="2892" extrusionOk="0">
                  <a:moveTo>
                    <a:pt x="3246" y="0"/>
                  </a:moveTo>
                  <a:cubicBezTo>
                    <a:pt x="3238" y="0"/>
                    <a:pt x="3229" y="2"/>
                    <a:pt x="3220" y="7"/>
                  </a:cubicBezTo>
                  <a:cubicBezTo>
                    <a:pt x="2625" y="197"/>
                    <a:pt x="2327" y="864"/>
                    <a:pt x="1958" y="1328"/>
                  </a:cubicBezTo>
                  <a:cubicBezTo>
                    <a:pt x="1434" y="1971"/>
                    <a:pt x="708" y="2400"/>
                    <a:pt x="29" y="2864"/>
                  </a:cubicBezTo>
                  <a:cubicBezTo>
                    <a:pt x="0" y="2874"/>
                    <a:pt x="18" y="2891"/>
                    <a:pt x="39" y="2891"/>
                  </a:cubicBezTo>
                  <a:cubicBezTo>
                    <a:pt x="44" y="2891"/>
                    <a:pt x="49" y="2890"/>
                    <a:pt x="53" y="2888"/>
                  </a:cubicBezTo>
                  <a:cubicBezTo>
                    <a:pt x="696" y="2543"/>
                    <a:pt x="1339" y="2162"/>
                    <a:pt x="1863" y="1638"/>
                  </a:cubicBezTo>
                  <a:cubicBezTo>
                    <a:pt x="2327" y="1150"/>
                    <a:pt x="2887" y="626"/>
                    <a:pt x="3292" y="78"/>
                  </a:cubicBezTo>
                  <a:cubicBezTo>
                    <a:pt x="3311" y="39"/>
                    <a:pt x="3283" y="0"/>
                    <a:pt x="32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8" name="Google Shape;36250;p57">
              <a:extLst>
                <a:ext uri="{FF2B5EF4-FFF2-40B4-BE49-F238E27FC236}">
                  <a16:creationId xmlns:a16="http://schemas.microsoft.com/office/drawing/2014/main" id="{5E51F6F7-68CF-DE8C-6C8B-F9CF6CDE3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25" y="2292525"/>
              <a:ext cx="32425" cy="33500"/>
            </a:xfrm>
            <a:custGeom>
              <a:avLst/>
              <a:gdLst>
                <a:gd name="T0" fmla="*/ 19656250 w 1297"/>
                <a:gd name="T1" fmla="*/ 0 h 1340"/>
                <a:gd name="T2" fmla="*/ 19359375 w 1297"/>
                <a:gd name="T3" fmla="*/ 93750 h 1340"/>
                <a:gd name="T4" fmla="*/ 8765625 w 1297"/>
                <a:gd name="T5" fmla="*/ 10515625 h 1340"/>
                <a:gd name="T6" fmla="*/ 15625 w 1297"/>
                <a:gd name="T7" fmla="*/ 20750000 h 1340"/>
                <a:gd name="T8" fmla="*/ 390625 w 1297"/>
                <a:gd name="T9" fmla="*/ 20937500 h 1340"/>
                <a:gd name="T10" fmla="*/ 10625000 w 1297"/>
                <a:gd name="T11" fmla="*/ 11453125 h 1340"/>
                <a:gd name="T12" fmla="*/ 20109375 w 1297"/>
                <a:gd name="T13" fmla="*/ 1031250 h 1340"/>
                <a:gd name="T14" fmla="*/ 19656250 w 1297"/>
                <a:gd name="T15" fmla="*/ 0 h 13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7" h="1340" extrusionOk="0">
                  <a:moveTo>
                    <a:pt x="1258" y="0"/>
                  </a:moveTo>
                  <a:cubicBezTo>
                    <a:pt x="1252" y="0"/>
                    <a:pt x="1246" y="2"/>
                    <a:pt x="1239" y="6"/>
                  </a:cubicBezTo>
                  <a:cubicBezTo>
                    <a:pt x="989" y="161"/>
                    <a:pt x="775" y="447"/>
                    <a:pt x="561" y="673"/>
                  </a:cubicBezTo>
                  <a:cubicBezTo>
                    <a:pt x="358" y="864"/>
                    <a:pt x="108" y="1078"/>
                    <a:pt x="1" y="1328"/>
                  </a:cubicBezTo>
                  <a:lnTo>
                    <a:pt x="25" y="1340"/>
                  </a:lnTo>
                  <a:cubicBezTo>
                    <a:pt x="275" y="1221"/>
                    <a:pt x="477" y="923"/>
                    <a:pt x="680" y="733"/>
                  </a:cubicBezTo>
                  <a:cubicBezTo>
                    <a:pt x="882" y="518"/>
                    <a:pt x="1132" y="316"/>
                    <a:pt x="1287" y="66"/>
                  </a:cubicBezTo>
                  <a:cubicBezTo>
                    <a:pt x="1296" y="37"/>
                    <a:pt x="1283" y="0"/>
                    <a:pt x="12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59" name="Google Shape;36251;p57">
              <a:extLst>
                <a:ext uri="{FF2B5EF4-FFF2-40B4-BE49-F238E27FC236}">
                  <a16:creationId xmlns:a16="http://schemas.microsoft.com/office/drawing/2014/main" id="{54F71DBE-432B-E0BB-5CC4-468D5753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125" y="2224725"/>
              <a:ext cx="135275" cy="165075"/>
            </a:xfrm>
            <a:custGeom>
              <a:avLst/>
              <a:gdLst>
                <a:gd name="T0" fmla="*/ 890625 w 5411"/>
                <a:gd name="T1" fmla="*/ 0 h 6603"/>
                <a:gd name="T2" fmla="*/ 0 w 5411"/>
                <a:gd name="T3" fmla="*/ 796875 h 6603"/>
                <a:gd name="T4" fmla="*/ 29203125 w 5411"/>
                <a:gd name="T5" fmla="*/ 53640625 h 6603"/>
                <a:gd name="T6" fmla="*/ 52093750 w 5411"/>
                <a:gd name="T7" fmla="*/ 72234375 h 6603"/>
                <a:gd name="T8" fmla="*/ 82781250 w 5411"/>
                <a:gd name="T9" fmla="*/ 102937500 h 6603"/>
                <a:gd name="T10" fmla="*/ 83375000 w 5411"/>
                <a:gd name="T11" fmla="*/ 103156250 h 6603"/>
                <a:gd name="T12" fmla="*/ 84281250 w 5411"/>
                <a:gd name="T13" fmla="*/ 102000000 h 6603"/>
                <a:gd name="T14" fmla="*/ 42796875 w 5411"/>
                <a:gd name="T15" fmla="*/ 62375000 h 6603"/>
                <a:gd name="T16" fmla="*/ 1671875 w 5411"/>
                <a:gd name="T17" fmla="*/ 625000 h 6603"/>
                <a:gd name="T18" fmla="*/ 890625 w 5411"/>
                <a:gd name="T19" fmla="*/ 0 h 66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11" h="6603" extrusionOk="0">
                  <a:moveTo>
                    <a:pt x="57" y="0"/>
                  </a:moveTo>
                  <a:cubicBezTo>
                    <a:pt x="29" y="0"/>
                    <a:pt x="0" y="19"/>
                    <a:pt x="0" y="51"/>
                  </a:cubicBezTo>
                  <a:cubicBezTo>
                    <a:pt x="36" y="1349"/>
                    <a:pt x="1048" y="2516"/>
                    <a:pt x="1869" y="3433"/>
                  </a:cubicBezTo>
                  <a:cubicBezTo>
                    <a:pt x="2298" y="3921"/>
                    <a:pt x="2786" y="4266"/>
                    <a:pt x="3334" y="4623"/>
                  </a:cubicBezTo>
                  <a:cubicBezTo>
                    <a:pt x="4144" y="5135"/>
                    <a:pt x="4763" y="5790"/>
                    <a:pt x="5298" y="6588"/>
                  </a:cubicBezTo>
                  <a:cubicBezTo>
                    <a:pt x="5308" y="6598"/>
                    <a:pt x="5322" y="6602"/>
                    <a:pt x="5336" y="6602"/>
                  </a:cubicBezTo>
                  <a:cubicBezTo>
                    <a:pt x="5372" y="6602"/>
                    <a:pt x="5411" y="6572"/>
                    <a:pt x="5394" y="6528"/>
                  </a:cubicBezTo>
                  <a:cubicBezTo>
                    <a:pt x="4691" y="5409"/>
                    <a:pt x="3751" y="4778"/>
                    <a:pt x="2739" y="3992"/>
                  </a:cubicBezTo>
                  <a:cubicBezTo>
                    <a:pt x="1548" y="3076"/>
                    <a:pt x="357" y="1528"/>
                    <a:pt x="107" y="40"/>
                  </a:cubicBezTo>
                  <a:cubicBezTo>
                    <a:pt x="102" y="13"/>
                    <a:pt x="80" y="0"/>
                    <a:pt x="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0" name="Google Shape;36252;p57">
              <a:extLst>
                <a:ext uri="{FF2B5EF4-FFF2-40B4-BE49-F238E27FC236}">
                  <a16:creationId xmlns:a16="http://schemas.microsoft.com/office/drawing/2014/main" id="{F7EAFB22-338F-30E3-70B0-0CB8044E4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600" y="2226300"/>
              <a:ext cx="130700" cy="158350"/>
            </a:xfrm>
            <a:custGeom>
              <a:avLst/>
              <a:gdLst>
                <a:gd name="T0" fmla="*/ 15625 w 5228"/>
                <a:gd name="T1" fmla="*/ 0 h 6334"/>
                <a:gd name="T2" fmla="*/ 15625 w 5228"/>
                <a:gd name="T3" fmla="*/ 0 h 6334"/>
                <a:gd name="T4" fmla="*/ 40562500 w 5228"/>
                <a:gd name="T5" fmla="*/ 42421875 h 6334"/>
                <a:gd name="T6" fmla="*/ 63078125 w 5228"/>
                <a:gd name="T7" fmla="*/ 66609375 h 6334"/>
                <a:gd name="T8" fmla="*/ 80562500 w 5228"/>
                <a:gd name="T9" fmla="*/ 98609375 h 6334"/>
                <a:gd name="T10" fmla="*/ 81031250 w 5228"/>
                <a:gd name="T11" fmla="*/ 98968750 h 6334"/>
                <a:gd name="T12" fmla="*/ 81687500 w 5228"/>
                <a:gd name="T13" fmla="*/ 98234375 h 6334"/>
                <a:gd name="T14" fmla="*/ 48015625 w 5228"/>
                <a:gd name="T15" fmla="*/ 45765625 h 6334"/>
                <a:gd name="T16" fmla="*/ 15625 w 5228"/>
                <a:gd name="T17" fmla="*/ 0 h 6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28" h="6334" extrusionOk="0">
                  <a:moveTo>
                    <a:pt x="1" y="0"/>
                  </a:moveTo>
                  <a:lnTo>
                    <a:pt x="1" y="0"/>
                  </a:lnTo>
                  <a:cubicBezTo>
                    <a:pt x="584" y="1108"/>
                    <a:pt x="1668" y="1893"/>
                    <a:pt x="2596" y="2715"/>
                  </a:cubicBezTo>
                  <a:cubicBezTo>
                    <a:pt x="3120" y="3191"/>
                    <a:pt x="3620" y="3679"/>
                    <a:pt x="4037" y="4263"/>
                  </a:cubicBezTo>
                  <a:cubicBezTo>
                    <a:pt x="4501" y="4906"/>
                    <a:pt x="4763" y="5632"/>
                    <a:pt x="5156" y="6311"/>
                  </a:cubicBezTo>
                  <a:cubicBezTo>
                    <a:pt x="5164" y="6327"/>
                    <a:pt x="5175" y="6334"/>
                    <a:pt x="5186" y="6334"/>
                  </a:cubicBezTo>
                  <a:cubicBezTo>
                    <a:pt x="5207" y="6334"/>
                    <a:pt x="5228" y="6310"/>
                    <a:pt x="5228" y="6287"/>
                  </a:cubicBezTo>
                  <a:cubicBezTo>
                    <a:pt x="5025" y="5001"/>
                    <a:pt x="3989" y="3787"/>
                    <a:pt x="3073" y="2929"/>
                  </a:cubicBezTo>
                  <a:cubicBezTo>
                    <a:pt x="2013" y="1965"/>
                    <a:pt x="929" y="112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1" name="Google Shape;36253;p57">
              <a:extLst>
                <a:ext uri="{FF2B5EF4-FFF2-40B4-BE49-F238E27FC236}">
                  <a16:creationId xmlns:a16="http://schemas.microsoft.com/office/drawing/2014/main" id="{C034BB24-6F1B-96BA-EF86-2107115E6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75" y="2270525"/>
              <a:ext cx="56725" cy="59025"/>
            </a:xfrm>
            <a:custGeom>
              <a:avLst/>
              <a:gdLst>
                <a:gd name="T0" fmla="*/ 187500 w 2269"/>
                <a:gd name="T1" fmla="*/ 0 h 2361"/>
                <a:gd name="T2" fmla="*/ 140625 w 2269"/>
                <a:gd name="T3" fmla="*/ 265625 h 2361"/>
                <a:gd name="T4" fmla="*/ 15593750 w 2269"/>
                <a:gd name="T5" fmla="*/ 20734375 h 2361"/>
                <a:gd name="T6" fmla="*/ 34562500 w 2269"/>
                <a:gd name="T7" fmla="*/ 36734375 h 2361"/>
                <a:gd name="T8" fmla="*/ 34828125 w 2269"/>
                <a:gd name="T9" fmla="*/ 36890625 h 2361"/>
                <a:gd name="T10" fmla="*/ 35312500 w 2269"/>
                <a:gd name="T11" fmla="*/ 36359375 h 2361"/>
                <a:gd name="T12" fmla="*/ 21734375 w 2269"/>
                <a:gd name="T13" fmla="*/ 23703125 h 2361"/>
                <a:gd name="T14" fmla="*/ 140625 w 2269"/>
                <a:gd name="T15" fmla="*/ 78125 h 2361"/>
                <a:gd name="T16" fmla="*/ 187500 w 2269"/>
                <a:gd name="T17" fmla="*/ 0 h 23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69" h="2361" extrusionOk="0">
                  <a:moveTo>
                    <a:pt x="12" y="0"/>
                  </a:moveTo>
                  <a:cubicBezTo>
                    <a:pt x="10" y="0"/>
                    <a:pt x="1" y="9"/>
                    <a:pt x="9" y="17"/>
                  </a:cubicBezTo>
                  <a:cubicBezTo>
                    <a:pt x="259" y="529"/>
                    <a:pt x="581" y="946"/>
                    <a:pt x="998" y="1327"/>
                  </a:cubicBezTo>
                  <a:cubicBezTo>
                    <a:pt x="1391" y="1696"/>
                    <a:pt x="1855" y="1958"/>
                    <a:pt x="2212" y="2351"/>
                  </a:cubicBezTo>
                  <a:cubicBezTo>
                    <a:pt x="2216" y="2358"/>
                    <a:pt x="2222" y="2361"/>
                    <a:pt x="2229" y="2361"/>
                  </a:cubicBezTo>
                  <a:cubicBezTo>
                    <a:pt x="2247" y="2361"/>
                    <a:pt x="2268" y="2344"/>
                    <a:pt x="2260" y="2327"/>
                  </a:cubicBezTo>
                  <a:cubicBezTo>
                    <a:pt x="2105" y="1934"/>
                    <a:pt x="1712" y="1744"/>
                    <a:pt x="1391" y="1517"/>
                  </a:cubicBezTo>
                  <a:cubicBezTo>
                    <a:pt x="855" y="1101"/>
                    <a:pt x="378" y="589"/>
                    <a:pt x="9" y="5"/>
                  </a:cubicBezTo>
                  <a:cubicBezTo>
                    <a:pt x="13" y="2"/>
                    <a:pt x="13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2" name="Google Shape;36254;p57">
              <a:extLst>
                <a:ext uri="{FF2B5EF4-FFF2-40B4-BE49-F238E27FC236}">
                  <a16:creationId xmlns:a16="http://schemas.microsoft.com/office/drawing/2014/main" id="{10B3E405-D2FB-6797-E50F-D44C3DC30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75" y="2066200"/>
              <a:ext cx="5675" cy="33775"/>
            </a:xfrm>
            <a:custGeom>
              <a:avLst/>
              <a:gdLst>
                <a:gd name="T0" fmla="*/ 3265625 w 227"/>
                <a:gd name="T1" fmla="*/ 0 h 1351"/>
                <a:gd name="T2" fmla="*/ 3171875 w 227"/>
                <a:gd name="T3" fmla="*/ 171875 h 1351"/>
                <a:gd name="T4" fmla="*/ 1500000 w 227"/>
                <a:gd name="T5" fmla="*/ 9656250 h 1351"/>
                <a:gd name="T6" fmla="*/ 0 w 227"/>
                <a:gd name="T7" fmla="*/ 20812500 h 1351"/>
                <a:gd name="T8" fmla="*/ 312500 w 227"/>
                <a:gd name="T9" fmla="*/ 21093750 h 1351"/>
                <a:gd name="T10" fmla="*/ 750000 w 227"/>
                <a:gd name="T11" fmla="*/ 20812500 h 1351"/>
                <a:gd name="T12" fmla="*/ 2421875 w 227"/>
                <a:gd name="T13" fmla="*/ 11328125 h 1351"/>
                <a:gd name="T14" fmla="*/ 3531250 w 227"/>
                <a:gd name="T15" fmla="*/ 171875 h 1351"/>
                <a:gd name="T16" fmla="*/ 3265625 w 227"/>
                <a:gd name="T17" fmla="*/ 0 h 13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" h="1351" extrusionOk="0">
                  <a:moveTo>
                    <a:pt x="209" y="0"/>
                  </a:moveTo>
                  <a:cubicBezTo>
                    <a:pt x="205" y="0"/>
                    <a:pt x="203" y="3"/>
                    <a:pt x="203" y="11"/>
                  </a:cubicBezTo>
                  <a:cubicBezTo>
                    <a:pt x="143" y="201"/>
                    <a:pt x="119" y="404"/>
                    <a:pt x="96" y="618"/>
                  </a:cubicBezTo>
                  <a:cubicBezTo>
                    <a:pt x="60" y="856"/>
                    <a:pt x="0" y="1094"/>
                    <a:pt x="0" y="1332"/>
                  </a:cubicBezTo>
                  <a:cubicBezTo>
                    <a:pt x="0" y="1344"/>
                    <a:pt x="9" y="1350"/>
                    <a:pt x="20" y="1350"/>
                  </a:cubicBezTo>
                  <a:cubicBezTo>
                    <a:pt x="30" y="1350"/>
                    <a:pt x="42" y="1344"/>
                    <a:pt x="48" y="1332"/>
                  </a:cubicBezTo>
                  <a:cubicBezTo>
                    <a:pt x="107" y="1142"/>
                    <a:pt x="119" y="916"/>
                    <a:pt x="155" y="725"/>
                  </a:cubicBezTo>
                  <a:cubicBezTo>
                    <a:pt x="179" y="487"/>
                    <a:pt x="226" y="249"/>
                    <a:pt x="226" y="11"/>
                  </a:cubicBezTo>
                  <a:cubicBezTo>
                    <a:pt x="226" y="11"/>
                    <a:pt x="216" y="0"/>
                    <a:pt x="2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3" name="Google Shape;36255;p57">
              <a:extLst>
                <a:ext uri="{FF2B5EF4-FFF2-40B4-BE49-F238E27FC236}">
                  <a16:creationId xmlns:a16="http://schemas.microsoft.com/office/drawing/2014/main" id="{0679D5DD-295D-362A-8CF3-2C92C0FA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975" y="2055250"/>
              <a:ext cx="6875" cy="51375"/>
            </a:xfrm>
            <a:custGeom>
              <a:avLst/>
              <a:gdLst>
                <a:gd name="T0" fmla="*/ 3312500 w 275"/>
                <a:gd name="T1" fmla="*/ 15625 h 2055"/>
                <a:gd name="T2" fmla="*/ 2796875 w 275"/>
                <a:gd name="T3" fmla="*/ 500000 h 2055"/>
                <a:gd name="T4" fmla="*/ 1312500 w 275"/>
                <a:gd name="T5" fmla="*/ 31750000 h 2055"/>
                <a:gd name="T6" fmla="*/ 1546875 w 275"/>
                <a:gd name="T7" fmla="*/ 32109375 h 2055"/>
                <a:gd name="T8" fmla="*/ 1859375 w 275"/>
                <a:gd name="T9" fmla="*/ 31750000 h 2055"/>
                <a:gd name="T10" fmla="*/ 3718750 w 275"/>
                <a:gd name="T11" fmla="*/ 500000 h 2055"/>
                <a:gd name="T12" fmla="*/ 3312500 w 275"/>
                <a:gd name="T13" fmla="*/ 15625 h 20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5" h="2055" extrusionOk="0">
                  <a:moveTo>
                    <a:pt x="212" y="1"/>
                  </a:moveTo>
                  <a:cubicBezTo>
                    <a:pt x="196" y="1"/>
                    <a:pt x="179" y="13"/>
                    <a:pt x="179" y="32"/>
                  </a:cubicBezTo>
                  <a:cubicBezTo>
                    <a:pt x="107" y="663"/>
                    <a:pt x="0" y="1401"/>
                    <a:pt x="84" y="2032"/>
                  </a:cubicBezTo>
                  <a:cubicBezTo>
                    <a:pt x="84" y="2048"/>
                    <a:pt x="91" y="2055"/>
                    <a:pt x="99" y="2055"/>
                  </a:cubicBezTo>
                  <a:cubicBezTo>
                    <a:pt x="109" y="2055"/>
                    <a:pt x="119" y="2045"/>
                    <a:pt x="119" y="2032"/>
                  </a:cubicBezTo>
                  <a:cubicBezTo>
                    <a:pt x="274" y="1401"/>
                    <a:pt x="238" y="663"/>
                    <a:pt x="238" y="32"/>
                  </a:cubicBezTo>
                  <a:cubicBezTo>
                    <a:pt x="238" y="10"/>
                    <a:pt x="226" y="1"/>
                    <a:pt x="2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4" name="Google Shape;36256;p57">
              <a:extLst>
                <a:ext uri="{FF2B5EF4-FFF2-40B4-BE49-F238E27FC236}">
                  <a16:creationId xmlns:a16="http://schemas.microsoft.com/office/drawing/2014/main" id="{0E319504-7A56-0D38-97B6-261FFB7A8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025" y="2052475"/>
              <a:ext cx="5375" cy="50475"/>
            </a:xfrm>
            <a:custGeom>
              <a:avLst/>
              <a:gdLst>
                <a:gd name="T0" fmla="*/ 2734375 w 215"/>
                <a:gd name="T1" fmla="*/ 0 h 2019"/>
                <a:gd name="T2" fmla="*/ 2250000 w 215"/>
                <a:gd name="T3" fmla="*/ 562500 h 2019"/>
                <a:gd name="T4" fmla="*/ 937500 w 215"/>
                <a:gd name="T5" fmla="*/ 31250000 h 2019"/>
                <a:gd name="T6" fmla="*/ 1218750 w 215"/>
                <a:gd name="T7" fmla="*/ 31531250 h 2019"/>
                <a:gd name="T8" fmla="*/ 1500000 w 215"/>
                <a:gd name="T9" fmla="*/ 31250000 h 2019"/>
                <a:gd name="T10" fmla="*/ 3359375 w 215"/>
                <a:gd name="T11" fmla="*/ 562500 h 2019"/>
                <a:gd name="T12" fmla="*/ 2734375 w 215"/>
                <a:gd name="T13" fmla="*/ 0 h 20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19" extrusionOk="0">
                  <a:moveTo>
                    <a:pt x="175" y="0"/>
                  </a:moveTo>
                  <a:cubicBezTo>
                    <a:pt x="158" y="0"/>
                    <a:pt x="144" y="12"/>
                    <a:pt x="144" y="36"/>
                  </a:cubicBezTo>
                  <a:cubicBezTo>
                    <a:pt x="72" y="655"/>
                    <a:pt x="1" y="1357"/>
                    <a:pt x="60" y="2000"/>
                  </a:cubicBezTo>
                  <a:cubicBezTo>
                    <a:pt x="60" y="2012"/>
                    <a:pt x="69" y="2018"/>
                    <a:pt x="78" y="2018"/>
                  </a:cubicBezTo>
                  <a:cubicBezTo>
                    <a:pt x="87" y="2018"/>
                    <a:pt x="96" y="2012"/>
                    <a:pt x="96" y="2000"/>
                  </a:cubicBezTo>
                  <a:cubicBezTo>
                    <a:pt x="215" y="1369"/>
                    <a:pt x="215" y="679"/>
                    <a:pt x="215" y="36"/>
                  </a:cubicBezTo>
                  <a:cubicBezTo>
                    <a:pt x="209" y="12"/>
                    <a:pt x="191" y="0"/>
                    <a:pt x="1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5" name="Google Shape;36257;p57">
              <a:extLst>
                <a:ext uri="{FF2B5EF4-FFF2-40B4-BE49-F238E27FC236}">
                  <a16:creationId xmlns:a16="http://schemas.microsoft.com/office/drawing/2014/main" id="{8C4A3092-1392-CFE7-A222-3270D166D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75" y="2049850"/>
              <a:ext cx="7175" cy="57325"/>
            </a:xfrm>
            <a:custGeom>
              <a:avLst/>
              <a:gdLst>
                <a:gd name="T0" fmla="*/ 3546875 w 287"/>
                <a:gd name="T1" fmla="*/ 0 h 2293"/>
                <a:gd name="T2" fmla="*/ 3171875 w 287"/>
                <a:gd name="T3" fmla="*/ 343750 h 2293"/>
                <a:gd name="T4" fmla="*/ 1875000 w 287"/>
                <a:gd name="T5" fmla="*/ 35500000 h 2293"/>
                <a:gd name="T6" fmla="*/ 2203125 w 287"/>
                <a:gd name="T7" fmla="*/ 35828125 h 2293"/>
                <a:gd name="T8" fmla="*/ 2984375 w 287"/>
                <a:gd name="T9" fmla="*/ 35125000 h 2293"/>
                <a:gd name="T10" fmla="*/ 4468750 w 287"/>
                <a:gd name="T11" fmla="*/ 531250 h 2293"/>
                <a:gd name="T12" fmla="*/ 3546875 w 287"/>
                <a:gd name="T13" fmla="*/ 0 h 22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" h="2293" extrusionOk="0">
                  <a:moveTo>
                    <a:pt x="227" y="0"/>
                  </a:moveTo>
                  <a:cubicBezTo>
                    <a:pt x="213" y="0"/>
                    <a:pt x="203" y="7"/>
                    <a:pt x="203" y="22"/>
                  </a:cubicBezTo>
                  <a:cubicBezTo>
                    <a:pt x="72" y="724"/>
                    <a:pt x="0" y="1570"/>
                    <a:pt x="120" y="2272"/>
                  </a:cubicBezTo>
                  <a:cubicBezTo>
                    <a:pt x="120" y="2286"/>
                    <a:pt x="129" y="2293"/>
                    <a:pt x="141" y="2293"/>
                  </a:cubicBezTo>
                  <a:cubicBezTo>
                    <a:pt x="159" y="2293"/>
                    <a:pt x="184" y="2277"/>
                    <a:pt x="191" y="2248"/>
                  </a:cubicBezTo>
                  <a:cubicBezTo>
                    <a:pt x="286" y="1534"/>
                    <a:pt x="262" y="748"/>
                    <a:pt x="286" y="34"/>
                  </a:cubicBezTo>
                  <a:cubicBezTo>
                    <a:pt x="272" y="13"/>
                    <a:pt x="246" y="0"/>
                    <a:pt x="2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6" name="Google Shape;36258;p57">
              <a:extLst>
                <a:ext uri="{FF2B5EF4-FFF2-40B4-BE49-F238E27FC236}">
                  <a16:creationId xmlns:a16="http://schemas.microsoft.com/office/drawing/2014/main" id="{814AE569-42EF-2772-D4D6-E5F9BDC9811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350" y="2055600"/>
              <a:ext cx="7775" cy="51500"/>
            </a:xfrm>
            <a:custGeom>
              <a:avLst/>
              <a:gdLst>
                <a:gd name="T0" fmla="*/ 3796875 w 311"/>
                <a:gd name="T1" fmla="*/ 0 h 2060"/>
                <a:gd name="T2" fmla="*/ 3546875 w 311"/>
                <a:gd name="T3" fmla="*/ 281250 h 2060"/>
                <a:gd name="T4" fmla="*/ 1312500 w 311"/>
                <a:gd name="T5" fmla="*/ 16093750 h 2060"/>
                <a:gd name="T6" fmla="*/ 750000 w 311"/>
                <a:gd name="T7" fmla="*/ 31906250 h 2060"/>
                <a:gd name="T8" fmla="*/ 1218750 w 311"/>
                <a:gd name="T9" fmla="*/ 32187500 h 2060"/>
                <a:gd name="T10" fmla="*/ 1687500 w 311"/>
                <a:gd name="T11" fmla="*/ 31906250 h 2060"/>
                <a:gd name="T12" fmla="*/ 3546875 w 311"/>
                <a:gd name="T13" fmla="*/ 16093750 h 2060"/>
                <a:gd name="T14" fmla="*/ 3921875 w 311"/>
                <a:gd name="T15" fmla="*/ 281250 h 2060"/>
                <a:gd name="T16" fmla="*/ 3796875 w 311"/>
                <a:gd name="T17" fmla="*/ 0 h 20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1" h="2060" extrusionOk="0">
                  <a:moveTo>
                    <a:pt x="243" y="0"/>
                  </a:moveTo>
                  <a:cubicBezTo>
                    <a:pt x="239" y="0"/>
                    <a:pt x="233" y="6"/>
                    <a:pt x="227" y="18"/>
                  </a:cubicBezTo>
                  <a:cubicBezTo>
                    <a:pt x="108" y="328"/>
                    <a:pt x="120" y="685"/>
                    <a:pt x="84" y="1030"/>
                  </a:cubicBezTo>
                  <a:cubicBezTo>
                    <a:pt x="60" y="1363"/>
                    <a:pt x="1" y="1709"/>
                    <a:pt x="48" y="2042"/>
                  </a:cubicBezTo>
                  <a:cubicBezTo>
                    <a:pt x="48" y="2054"/>
                    <a:pt x="63" y="2060"/>
                    <a:pt x="78" y="2060"/>
                  </a:cubicBezTo>
                  <a:cubicBezTo>
                    <a:pt x="93" y="2060"/>
                    <a:pt x="108" y="2054"/>
                    <a:pt x="108" y="2042"/>
                  </a:cubicBezTo>
                  <a:cubicBezTo>
                    <a:pt x="203" y="1709"/>
                    <a:pt x="191" y="1351"/>
                    <a:pt x="227" y="1030"/>
                  </a:cubicBezTo>
                  <a:cubicBezTo>
                    <a:pt x="251" y="697"/>
                    <a:pt x="310" y="339"/>
                    <a:pt x="251" y="18"/>
                  </a:cubicBezTo>
                  <a:cubicBezTo>
                    <a:pt x="251" y="6"/>
                    <a:pt x="248" y="0"/>
                    <a:pt x="2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7" name="Google Shape;36259;p57">
              <a:extLst>
                <a:ext uri="{FF2B5EF4-FFF2-40B4-BE49-F238E27FC236}">
                  <a16:creationId xmlns:a16="http://schemas.microsoft.com/office/drawing/2014/main" id="{7766F7E3-949F-DA6F-FC78-91DAACED3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050" y="2071425"/>
              <a:ext cx="6875" cy="66275"/>
            </a:xfrm>
            <a:custGeom>
              <a:avLst/>
              <a:gdLst>
                <a:gd name="T0" fmla="*/ 2515625 w 275"/>
                <a:gd name="T1" fmla="*/ 0 h 2651"/>
                <a:gd name="T2" fmla="*/ 2234375 w 275"/>
                <a:gd name="T3" fmla="*/ 250000 h 2651"/>
                <a:gd name="T4" fmla="*/ 2421875 w 275"/>
                <a:gd name="T5" fmla="*/ 40984375 h 2651"/>
                <a:gd name="T6" fmla="*/ 2890625 w 275"/>
                <a:gd name="T7" fmla="*/ 41406250 h 2651"/>
                <a:gd name="T8" fmla="*/ 3359375 w 275"/>
                <a:gd name="T9" fmla="*/ 40984375 h 2651"/>
                <a:gd name="T10" fmla="*/ 2984375 w 275"/>
                <a:gd name="T11" fmla="*/ 625000 h 2651"/>
                <a:gd name="T12" fmla="*/ 2515625 w 275"/>
                <a:gd name="T13" fmla="*/ 0 h 26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5" h="2651" extrusionOk="0">
                  <a:moveTo>
                    <a:pt x="161" y="0"/>
                  </a:moveTo>
                  <a:cubicBezTo>
                    <a:pt x="152" y="0"/>
                    <a:pt x="143" y="6"/>
                    <a:pt x="143" y="16"/>
                  </a:cubicBezTo>
                  <a:cubicBezTo>
                    <a:pt x="84" y="849"/>
                    <a:pt x="1" y="1790"/>
                    <a:pt x="155" y="2623"/>
                  </a:cubicBezTo>
                  <a:cubicBezTo>
                    <a:pt x="155" y="2641"/>
                    <a:pt x="170" y="2650"/>
                    <a:pt x="185" y="2650"/>
                  </a:cubicBezTo>
                  <a:cubicBezTo>
                    <a:pt x="200" y="2650"/>
                    <a:pt x="215" y="2641"/>
                    <a:pt x="215" y="2623"/>
                  </a:cubicBezTo>
                  <a:cubicBezTo>
                    <a:pt x="274" y="1778"/>
                    <a:pt x="191" y="885"/>
                    <a:pt x="191" y="40"/>
                  </a:cubicBezTo>
                  <a:cubicBezTo>
                    <a:pt x="191" y="12"/>
                    <a:pt x="175" y="0"/>
                    <a:pt x="16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8" name="Google Shape;36260;p57">
              <a:extLst>
                <a:ext uri="{FF2B5EF4-FFF2-40B4-BE49-F238E27FC236}">
                  <a16:creationId xmlns:a16="http://schemas.microsoft.com/office/drawing/2014/main" id="{B668C547-1D9E-DE3C-9857-B349ED252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25" y="2090350"/>
              <a:ext cx="5675" cy="40750"/>
            </a:xfrm>
            <a:custGeom>
              <a:avLst/>
              <a:gdLst>
                <a:gd name="T0" fmla="*/ 1750000 w 227"/>
                <a:gd name="T1" fmla="*/ 0 h 1630"/>
                <a:gd name="T2" fmla="*/ 1671875 w 227"/>
                <a:gd name="T3" fmla="*/ 140625 h 1630"/>
                <a:gd name="T4" fmla="*/ 1750000 w 227"/>
                <a:gd name="T5" fmla="*/ 0 h 1630"/>
                <a:gd name="T6" fmla="*/ 1671875 w 227"/>
                <a:gd name="T7" fmla="*/ 140625 h 1630"/>
                <a:gd name="T8" fmla="*/ 1671875 w 227"/>
                <a:gd name="T9" fmla="*/ 140625 h 1630"/>
                <a:gd name="T10" fmla="*/ 187500 w 227"/>
                <a:gd name="T11" fmla="*/ 25078125 h 1630"/>
                <a:gd name="T12" fmla="*/ 812500 w 227"/>
                <a:gd name="T13" fmla="*/ 25453125 h 1630"/>
                <a:gd name="T14" fmla="*/ 1125000 w 227"/>
                <a:gd name="T15" fmla="*/ 25250000 h 1630"/>
                <a:gd name="T16" fmla="*/ 1671875 w 227"/>
                <a:gd name="T17" fmla="*/ 140625 h 16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" h="1630" extrusionOk="0">
                  <a:moveTo>
                    <a:pt x="112" y="0"/>
                  </a:moveTo>
                  <a:cubicBezTo>
                    <a:pt x="110" y="0"/>
                    <a:pt x="107" y="3"/>
                    <a:pt x="107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7" y="9"/>
                  </a:moveTo>
                  <a:lnTo>
                    <a:pt x="107" y="9"/>
                  </a:lnTo>
                  <a:cubicBezTo>
                    <a:pt x="83" y="533"/>
                    <a:pt x="0" y="1081"/>
                    <a:pt x="12" y="1605"/>
                  </a:cubicBezTo>
                  <a:cubicBezTo>
                    <a:pt x="12" y="1619"/>
                    <a:pt x="35" y="1629"/>
                    <a:pt x="52" y="1629"/>
                  </a:cubicBezTo>
                  <a:cubicBezTo>
                    <a:pt x="63" y="1629"/>
                    <a:pt x="72" y="1626"/>
                    <a:pt x="72" y="1616"/>
                  </a:cubicBezTo>
                  <a:cubicBezTo>
                    <a:pt x="226" y="1093"/>
                    <a:pt x="167" y="509"/>
                    <a:pt x="107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69" name="Google Shape;36261;p57">
              <a:extLst>
                <a:ext uri="{FF2B5EF4-FFF2-40B4-BE49-F238E27FC236}">
                  <a16:creationId xmlns:a16="http://schemas.microsoft.com/office/drawing/2014/main" id="{3F88CD2C-CD0D-AC34-C816-7E09668F4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925" y="2048875"/>
              <a:ext cx="5375" cy="7175"/>
            </a:xfrm>
            <a:custGeom>
              <a:avLst/>
              <a:gdLst>
                <a:gd name="T0" fmla="*/ 546875 w 215"/>
                <a:gd name="T1" fmla="*/ 0 h 287"/>
                <a:gd name="T2" fmla="*/ 0 w 215"/>
                <a:gd name="T3" fmla="*/ 390625 h 287"/>
                <a:gd name="T4" fmla="*/ 0 w 215"/>
                <a:gd name="T5" fmla="*/ 2812500 h 287"/>
                <a:gd name="T6" fmla="*/ 859375 w 215"/>
                <a:gd name="T7" fmla="*/ 3093750 h 287"/>
                <a:gd name="T8" fmla="*/ 1031250 w 215"/>
                <a:gd name="T9" fmla="*/ 3078125 h 287"/>
                <a:gd name="T10" fmla="*/ 1031250 w 215"/>
                <a:gd name="T11" fmla="*/ 3078125 h 287"/>
                <a:gd name="T12" fmla="*/ 2796875 w 215"/>
                <a:gd name="T13" fmla="*/ 4484375 h 287"/>
                <a:gd name="T14" fmla="*/ 3171875 w 215"/>
                <a:gd name="T15" fmla="*/ 3921875 h 287"/>
                <a:gd name="T16" fmla="*/ 1687500 w 215"/>
                <a:gd name="T17" fmla="*/ 2250000 h 287"/>
                <a:gd name="T18" fmla="*/ 1312500 w 215"/>
                <a:gd name="T19" fmla="*/ 1296875 h 287"/>
                <a:gd name="T20" fmla="*/ 1312500 w 215"/>
                <a:gd name="T21" fmla="*/ 1296875 h 287"/>
                <a:gd name="T22" fmla="*/ 1312500 w 215"/>
                <a:gd name="T23" fmla="*/ 390625 h 287"/>
                <a:gd name="T24" fmla="*/ 1015625 w 215"/>
                <a:gd name="T25" fmla="*/ 390625 h 287"/>
                <a:gd name="T26" fmla="*/ 1015625 w 215"/>
                <a:gd name="T27" fmla="*/ 390625 h 287"/>
                <a:gd name="T28" fmla="*/ 937500 w 215"/>
                <a:gd name="T29" fmla="*/ 203125 h 287"/>
                <a:gd name="T30" fmla="*/ 546875 w 215"/>
                <a:gd name="T31" fmla="*/ 0 h 28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5" h="287" extrusionOk="0">
                  <a:moveTo>
                    <a:pt x="35" y="0"/>
                  </a:moveTo>
                  <a:cubicBezTo>
                    <a:pt x="19" y="0"/>
                    <a:pt x="0" y="10"/>
                    <a:pt x="0" y="25"/>
                  </a:cubicBezTo>
                  <a:lnTo>
                    <a:pt x="0" y="180"/>
                  </a:lnTo>
                  <a:cubicBezTo>
                    <a:pt x="18" y="192"/>
                    <a:pt x="39" y="198"/>
                    <a:pt x="55" y="198"/>
                  </a:cubicBezTo>
                  <a:cubicBezTo>
                    <a:pt x="59" y="198"/>
                    <a:pt x="63" y="197"/>
                    <a:pt x="66" y="197"/>
                  </a:cubicBezTo>
                  <a:cubicBezTo>
                    <a:pt x="96" y="241"/>
                    <a:pt x="136" y="276"/>
                    <a:pt x="179" y="287"/>
                  </a:cubicBezTo>
                  <a:cubicBezTo>
                    <a:pt x="203" y="287"/>
                    <a:pt x="215" y="263"/>
                    <a:pt x="203" y="251"/>
                  </a:cubicBezTo>
                  <a:cubicBezTo>
                    <a:pt x="179" y="204"/>
                    <a:pt x="131" y="180"/>
                    <a:pt x="108" y="144"/>
                  </a:cubicBezTo>
                  <a:cubicBezTo>
                    <a:pt x="96" y="126"/>
                    <a:pt x="90" y="105"/>
                    <a:pt x="84" y="83"/>
                  </a:cubicBezTo>
                  <a:lnTo>
                    <a:pt x="84" y="25"/>
                  </a:lnTo>
                  <a:cubicBezTo>
                    <a:pt x="77" y="25"/>
                    <a:pt x="71" y="25"/>
                    <a:pt x="65" y="25"/>
                  </a:cubicBezTo>
                  <a:cubicBezTo>
                    <a:pt x="64" y="21"/>
                    <a:pt x="62" y="17"/>
                    <a:pt x="60" y="13"/>
                  </a:cubicBezTo>
                  <a:cubicBezTo>
                    <a:pt x="55" y="4"/>
                    <a:pt x="46" y="0"/>
                    <a:pt x="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0" name="Google Shape;36262;p57">
              <a:extLst>
                <a:ext uri="{FF2B5EF4-FFF2-40B4-BE49-F238E27FC236}">
                  <a16:creationId xmlns:a16="http://schemas.microsoft.com/office/drawing/2014/main" id="{18042B92-A2AE-A1C5-0C95-2E830AC1E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25" y="1930450"/>
              <a:ext cx="62275" cy="167575"/>
            </a:xfrm>
            <a:custGeom>
              <a:avLst/>
              <a:gdLst>
                <a:gd name="T0" fmla="*/ 62500 w 2491"/>
                <a:gd name="T1" fmla="*/ 104640625 h 6703"/>
                <a:gd name="T2" fmla="*/ 171875 w 2491"/>
                <a:gd name="T3" fmla="*/ 104734375 h 6703"/>
                <a:gd name="T4" fmla="*/ 62500 w 2491"/>
                <a:gd name="T5" fmla="*/ 104640625 h 6703"/>
                <a:gd name="T6" fmla="*/ 37875000 w 2491"/>
                <a:gd name="T7" fmla="*/ 15625 h 6703"/>
                <a:gd name="T8" fmla="*/ 37015625 w 2491"/>
                <a:gd name="T9" fmla="*/ 546875 h 6703"/>
                <a:gd name="T10" fmla="*/ 32171875 w 2491"/>
                <a:gd name="T11" fmla="*/ 52640625 h 6703"/>
                <a:gd name="T12" fmla="*/ 171875 w 2491"/>
                <a:gd name="T13" fmla="*/ 104734375 h 6703"/>
                <a:gd name="T14" fmla="*/ 31812500 w 2491"/>
                <a:gd name="T15" fmla="*/ 64734375 h 6703"/>
                <a:gd name="T16" fmla="*/ 38687500 w 2491"/>
                <a:gd name="T17" fmla="*/ 921875 h 6703"/>
                <a:gd name="T18" fmla="*/ 37875000 w 2491"/>
                <a:gd name="T19" fmla="*/ 15625 h 67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91" h="6703" extrusionOk="0">
                  <a:moveTo>
                    <a:pt x="4" y="6697"/>
                  </a:moveTo>
                  <a:cubicBezTo>
                    <a:pt x="1" y="6697"/>
                    <a:pt x="4" y="6703"/>
                    <a:pt x="11" y="6703"/>
                  </a:cubicBezTo>
                  <a:cubicBezTo>
                    <a:pt x="7" y="6699"/>
                    <a:pt x="5" y="6697"/>
                    <a:pt x="4" y="6697"/>
                  </a:cubicBezTo>
                  <a:close/>
                  <a:moveTo>
                    <a:pt x="2424" y="1"/>
                  </a:moveTo>
                  <a:cubicBezTo>
                    <a:pt x="2402" y="1"/>
                    <a:pt x="2378" y="11"/>
                    <a:pt x="2369" y="35"/>
                  </a:cubicBezTo>
                  <a:cubicBezTo>
                    <a:pt x="1940" y="1119"/>
                    <a:pt x="2155" y="2238"/>
                    <a:pt x="2059" y="3369"/>
                  </a:cubicBezTo>
                  <a:cubicBezTo>
                    <a:pt x="1916" y="4857"/>
                    <a:pt x="845" y="5595"/>
                    <a:pt x="11" y="6703"/>
                  </a:cubicBezTo>
                  <a:cubicBezTo>
                    <a:pt x="833" y="6131"/>
                    <a:pt x="1762" y="5119"/>
                    <a:pt x="2036" y="4143"/>
                  </a:cubicBezTo>
                  <a:cubicBezTo>
                    <a:pt x="2440" y="2798"/>
                    <a:pt x="1952" y="1393"/>
                    <a:pt x="2476" y="59"/>
                  </a:cubicBezTo>
                  <a:cubicBezTo>
                    <a:pt x="2490" y="24"/>
                    <a:pt x="2458" y="1"/>
                    <a:pt x="24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1" name="Google Shape;36263;p57">
              <a:extLst>
                <a:ext uri="{FF2B5EF4-FFF2-40B4-BE49-F238E27FC236}">
                  <a16:creationId xmlns:a16="http://schemas.microsoft.com/office/drawing/2014/main" id="{C3FC32A0-15DD-626D-1294-72C7FF6EA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575" y="1932675"/>
              <a:ext cx="66975" cy="164825"/>
            </a:xfrm>
            <a:custGeom>
              <a:avLst/>
              <a:gdLst>
                <a:gd name="T0" fmla="*/ 41578125 w 2679"/>
                <a:gd name="T1" fmla="*/ 15625 h 6593"/>
                <a:gd name="T2" fmla="*/ 41484375 w 2679"/>
                <a:gd name="T3" fmla="*/ 93750 h 6593"/>
                <a:gd name="T4" fmla="*/ 17109375 w 2679"/>
                <a:gd name="T5" fmla="*/ 54046875 h 6593"/>
                <a:gd name="T6" fmla="*/ 5765625 w 2679"/>
                <a:gd name="T7" fmla="*/ 102593750 h 6593"/>
                <a:gd name="T8" fmla="*/ 6234375 w 2679"/>
                <a:gd name="T9" fmla="*/ 103015625 h 6593"/>
                <a:gd name="T10" fmla="*/ 6703125 w 2679"/>
                <a:gd name="T11" fmla="*/ 102406250 h 6593"/>
                <a:gd name="T12" fmla="*/ 14140625 w 2679"/>
                <a:gd name="T13" fmla="*/ 69109375 h 6593"/>
                <a:gd name="T14" fmla="*/ 19906250 w 2679"/>
                <a:gd name="T15" fmla="*/ 48640625 h 6593"/>
                <a:gd name="T16" fmla="*/ 41859375 w 2679"/>
                <a:gd name="T17" fmla="*/ 93750 h 6593"/>
                <a:gd name="T18" fmla="*/ 41578125 w 2679"/>
                <a:gd name="T19" fmla="*/ 15625 h 65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79" h="6593" extrusionOk="0">
                  <a:moveTo>
                    <a:pt x="2661" y="1"/>
                  </a:moveTo>
                  <a:cubicBezTo>
                    <a:pt x="2658" y="1"/>
                    <a:pt x="2655" y="2"/>
                    <a:pt x="2655" y="6"/>
                  </a:cubicBezTo>
                  <a:cubicBezTo>
                    <a:pt x="2048" y="1077"/>
                    <a:pt x="1405" y="2268"/>
                    <a:pt x="1095" y="3459"/>
                  </a:cubicBezTo>
                  <a:cubicBezTo>
                    <a:pt x="845" y="4423"/>
                    <a:pt x="0" y="5554"/>
                    <a:pt x="369" y="6566"/>
                  </a:cubicBezTo>
                  <a:cubicBezTo>
                    <a:pt x="374" y="6585"/>
                    <a:pt x="386" y="6593"/>
                    <a:pt x="399" y="6593"/>
                  </a:cubicBezTo>
                  <a:cubicBezTo>
                    <a:pt x="417" y="6593"/>
                    <a:pt x="436" y="6576"/>
                    <a:pt x="429" y="6554"/>
                  </a:cubicBezTo>
                  <a:cubicBezTo>
                    <a:pt x="179" y="5721"/>
                    <a:pt x="595" y="5149"/>
                    <a:pt x="905" y="4423"/>
                  </a:cubicBezTo>
                  <a:cubicBezTo>
                    <a:pt x="1084" y="3994"/>
                    <a:pt x="1143" y="3542"/>
                    <a:pt x="1274" y="3113"/>
                  </a:cubicBezTo>
                  <a:cubicBezTo>
                    <a:pt x="1607" y="2030"/>
                    <a:pt x="2238" y="1042"/>
                    <a:pt x="2679" y="6"/>
                  </a:cubicBezTo>
                  <a:cubicBezTo>
                    <a:pt x="2679" y="6"/>
                    <a:pt x="2668" y="1"/>
                    <a:pt x="2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2" name="Google Shape;36264;p57">
              <a:extLst>
                <a:ext uri="{FF2B5EF4-FFF2-40B4-BE49-F238E27FC236}">
                  <a16:creationId xmlns:a16="http://schemas.microsoft.com/office/drawing/2014/main" id="{6F9AC0E8-9B0C-1919-E1E5-3B860346A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000" y="2009750"/>
              <a:ext cx="41100" cy="87400"/>
            </a:xfrm>
            <a:custGeom>
              <a:avLst/>
              <a:gdLst>
                <a:gd name="T0" fmla="*/ 25375000 w 1644"/>
                <a:gd name="T1" fmla="*/ 0 h 3496"/>
                <a:gd name="T2" fmla="*/ 25125000 w 1644"/>
                <a:gd name="T3" fmla="*/ 281250 h 3496"/>
                <a:gd name="T4" fmla="*/ 12468750 w 1644"/>
                <a:gd name="T5" fmla="*/ 32093750 h 3496"/>
                <a:gd name="T6" fmla="*/ 15625 w 1644"/>
                <a:gd name="T7" fmla="*/ 54609375 h 3496"/>
                <a:gd name="T8" fmla="*/ 16203125 w 1644"/>
                <a:gd name="T9" fmla="*/ 28187500 h 3496"/>
                <a:gd name="T10" fmla="*/ 25687500 w 1644"/>
                <a:gd name="T11" fmla="*/ 468750 h 3496"/>
                <a:gd name="T12" fmla="*/ 25375000 w 1644"/>
                <a:gd name="T13" fmla="*/ 0 h 34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4" h="3496" extrusionOk="0">
                  <a:moveTo>
                    <a:pt x="1624" y="0"/>
                  </a:moveTo>
                  <a:cubicBezTo>
                    <a:pt x="1618" y="0"/>
                    <a:pt x="1612" y="5"/>
                    <a:pt x="1608" y="18"/>
                  </a:cubicBezTo>
                  <a:cubicBezTo>
                    <a:pt x="1394" y="733"/>
                    <a:pt x="1156" y="1411"/>
                    <a:pt x="798" y="2054"/>
                  </a:cubicBezTo>
                  <a:cubicBezTo>
                    <a:pt x="537" y="2531"/>
                    <a:pt x="132" y="2947"/>
                    <a:pt x="1" y="3495"/>
                  </a:cubicBezTo>
                  <a:cubicBezTo>
                    <a:pt x="310" y="2900"/>
                    <a:pt x="739" y="2400"/>
                    <a:pt x="1037" y="1804"/>
                  </a:cubicBezTo>
                  <a:cubicBezTo>
                    <a:pt x="1322" y="1233"/>
                    <a:pt x="1525" y="661"/>
                    <a:pt x="1644" y="30"/>
                  </a:cubicBezTo>
                  <a:cubicBezTo>
                    <a:pt x="1644" y="15"/>
                    <a:pt x="1634" y="0"/>
                    <a:pt x="16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3" name="Google Shape;36265;p57">
              <a:extLst>
                <a:ext uri="{FF2B5EF4-FFF2-40B4-BE49-F238E27FC236}">
                  <a16:creationId xmlns:a16="http://schemas.microsoft.com/office/drawing/2014/main" id="{7D6A9861-65FF-AF7C-8D1B-733E0F73E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050" y="2003950"/>
              <a:ext cx="625" cy="325"/>
            </a:xfrm>
            <a:custGeom>
              <a:avLst/>
              <a:gdLst>
                <a:gd name="T0" fmla="*/ 15625 w 25"/>
                <a:gd name="T1" fmla="*/ 0 h 13"/>
                <a:gd name="T2" fmla="*/ 15625 w 25"/>
                <a:gd name="T3" fmla="*/ 187500 h 13"/>
                <a:gd name="T4" fmla="*/ 15625 w 25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5" h="13" extrusionOk="0">
                  <a:moveTo>
                    <a:pt x="1" y="0"/>
                  </a:moveTo>
                  <a:lnTo>
                    <a:pt x="1" y="12"/>
                  </a:lnTo>
                  <a:cubicBezTo>
                    <a:pt x="25" y="12"/>
                    <a:pt x="25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4" name="Google Shape;36266;p57">
              <a:extLst>
                <a:ext uri="{FF2B5EF4-FFF2-40B4-BE49-F238E27FC236}">
                  <a16:creationId xmlns:a16="http://schemas.microsoft.com/office/drawing/2014/main" id="{888B70F6-5A31-4DDE-594B-E90124236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925" y="1971875"/>
              <a:ext cx="7025" cy="32325"/>
            </a:xfrm>
            <a:custGeom>
              <a:avLst/>
              <a:gdLst>
                <a:gd name="T0" fmla="*/ 4109375 w 281"/>
                <a:gd name="T1" fmla="*/ 15625 h 1293"/>
                <a:gd name="T2" fmla="*/ 3828125 w 281"/>
                <a:gd name="T3" fmla="*/ 140625 h 1293"/>
                <a:gd name="T4" fmla="*/ 109375 w 281"/>
                <a:gd name="T5" fmla="*/ 20046875 h 1293"/>
                <a:gd name="T6" fmla="*/ 250000 w 281"/>
                <a:gd name="T7" fmla="*/ 20187500 h 1293"/>
                <a:gd name="T8" fmla="*/ 671875 w 281"/>
                <a:gd name="T9" fmla="*/ 20046875 h 1293"/>
                <a:gd name="T10" fmla="*/ 4390625 w 281"/>
                <a:gd name="T11" fmla="*/ 140625 h 1293"/>
                <a:gd name="T12" fmla="*/ 4109375 w 281"/>
                <a:gd name="T13" fmla="*/ 15625 h 12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1" h="1293" extrusionOk="0">
                  <a:moveTo>
                    <a:pt x="263" y="1"/>
                  </a:moveTo>
                  <a:cubicBezTo>
                    <a:pt x="254" y="1"/>
                    <a:pt x="245" y="3"/>
                    <a:pt x="245" y="9"/>
                  </a:cubicBezTo>
                  <a:cubicBezTo>
                    <a:pt x="150" y="426"/>
                    <a:pt x="66" y="867"/>
                    <a:pt x="7" y="1283"/>
                  </a:cubicBezTo>
                  <a:cubicBezTo>
                    <a:pt x="1" y="1289"/>
                    <a:pt x="7" y="1292"/>
                    <a:pt x="16" y="1292"/>
                  </a:cubicBezTo>
                  <a:cubicBezTo>
                    <a:pt x="25" y="1292"/>
                    <a:pt x="37" y="1289"/>
                    <a:pt x="43" y="1283"/>
                  </a:cubicBezTo>
                  <a:cubicBezTo>
                    <a:pt x="126" y="867"/>
                    <a:pt x="233" y="426"/>
                    <a:pt x="281" y="9"/>
                  </a:cubicBezTo>
                  <a:cubicBezTo>
                    <a:pt x="281" y="3"/>
                    <a:pt x="272" y="1"/>
                    <a:pt x="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5" name="Google Shape;36267;p57">
              <a:extLst>
                <a:ext uri="{FF2B5EF4-FFF2-40B4-BE49-F238E27FC236}">
                  <a16:creationId xmlns:a16="http://schemas.microsoft.com/office/drawing/2014/main" id="{5B5A2153-D139-49E3-2672-552A57BC6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025" y="2257975"/>
              <a:ext cx="165750" cy="191375"/>
            </a:xfrm>
            <a:custGeom>
              <a:avLst/>
              <a:gdLst>
                <a:gd name="T0" fmla="*/ 656250 w 6630"/>
                <a:gd name="T1" fmla="*/ 15625 h 7655"/>
                <a:gd name="T2" fmla="*/ 0 w 6630"/>
                <a:gd name="T3" fmla="*/ 671875 h 7655"/>
                <a:gd name="T4" fmla="*/ 38515625 w 6630"/>
                <a:gd name="T5" fmla="*/ 66718750 h 7655"/>
                <a:gd name="T6" fmla="*/ 63250000 w 6630"/>
                <a:gd name="T7" fmla="*/ 88296875 h 7655"/>
                <a:gd name="T8" fmla="*/ 102328125 w 6630"/>
                <a:gd name="T9" fmla="*/ 119546875 h 7655"/>
                <a:gd name="T10" fmla="*/ 102625000 w 6630"/>
                <a:gd name="T11" fmla="*/ 119593750 h 7655"/>
                <a:gd name="T12" fmla="*/ 103437500 w 6630"/>
                <a:gd name="T13" fmla="*/ 118796875 h 7655"/>
                <a:gd name="T14" fmla="*/ 82046875 w 6630"/>
                <a:gd name="T15" fmla="*/ 96296875 h 7655"/>
                <a:gd name="T16" fmla="*/ 49671875 w 6630"/>
                <a:gd name="T17" fmla="*/ 75640625 h 7655"/>
                <a:gd name="T18" fmla="*/ 1125000 w 6630"/>
                <a:gd name="T19" fmla="*/ 484375 h 7655"/>
                <a:gd name="T20" fmla="*/ 656250 w 6630"/>
                <a:gd name="T21" fmla="*/ 15625 h 76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30" h="7655" extrusionOk="0">
                  <a:moveTo>
                    <a:pt x="42" y="1"/>
                  </a:moveTo>
                  <a:cubicBezTo>
                    <a:pt x="23" y="1"/>
                    <a:pt x="0" y="16"/>
                    <a:pt x="0" y="43"/>
                  </a:cubicBezTo>
                  <a:cubicBezTo>
                    <a:pt x="179" y="1829"/>
                    <a:pt x="1310" y="3008"/>
                    <a:pt x="2465" y="4270"/>
                  </a:cubicBezTo>
                  <a:cubicBezTo>
                    <a:pt x="2977" y="4806"/>
                    <a:pt x="3393" y="5329"/>
                    <a:pt x="4048" y="5651"/>
                  </a:cubicBezTo>
                  <a:cubicBezTo>
                    <a:pt x="5084" y="6163"/>
                    <a:pt x="5751" y="6818"/>
                    <a:pt x="6549" y="7651"/>
                  </a:cubicBezTo>
                  <a:cubicBezTo>
                    <a:pt x="6555" y="7653"/>
                    <a:pt x="6562" y="7654"/>
                    <a:pt x="6568" y="7654"/>
                  </a:cubicBezTo>
                  <a:cubicBezTo>
                    <a:pt x="6599" y="7654"/>
                    <a:pt x="6630" y="7633"/>
                    <a:pt x="6620" y="7603"/>
                  </a:cubicBezTo>
                  <a:cubicBezTo>
                    <a:pt x="6215" y="7068"/>
                    <a:pt x="5775" y="6568"/>
                    <a:pt x="5251" y="6163"/>
                  </a:cubicBezTo>
                  <a:cubicBezTo>
                    <a:pt x="4584" y="5651"/>
                    <a:pt x="3774" y="5460"/>
                    <a:pt x="3179" y="4841"/>
                  </a:cubicBezTo>
                  <a:cubicBezTo>
                    <a:pt x="1822" y="3413"/>
                    <a:pt x="417" y="2067"/>
                    <a:pt x="72" y="31"/>
                  </a:cubicBezTo>
                  <a:cubicBezTo>
                    <a:pt x="72" y="10"/>
                    <a:pt x="58" y="1"/>
                    <a:pt x="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6" name="Google Shape;36268;p57">
              <a:extLst>
                <a:ext uri="{FF2B5EF4-FFF2-40B4-BE49-F238E27FC236}">
                  <a16:creationId xmlns:a16="http://schemas.microsoft.com/office/drawing/2014/main" id="{29C5F375-BC54-1DDC-B2A1-AACB3FFE6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425" y="2260400"/>
              <a:ext cx="130675" cy="140675"/>
            </a:xfrm>
            <a:custGeom>
              <a:avLst/>
              <a:gdLst>
                <a:gd name="T0" fmla="*/ 296875 w 5227"/>
                <a:gd name="T1" fmla="*/ 15625 h 5627"/>
                <a:gd name="T2" fmla="*/ 140625 w 5227"/>
                <a:gd name="T3" fmla="*/ 265625 h 5627"/>
                <a:gd name="T4" fmla="*/ 42187500 w 5227"/>
                <a:gd name="T5" fmla="*/ 47343750 h 5627"/>
                <a:gd name="T6" fmla="*/ 58921875 w 5227"/>
                <a:gd name="T7" fmla="*/ 65015625 h 5627"/>
                <a:gd name="T8" fmla="*/ 80328125 w 5227"/>
                <a:gd name="T9" fmla="*/ 87703125 h 5627"/>
                <a:gd name="T10" fmla="*/ 80796875 w 5227"/>
                <a:gd name="T11" fmla="*/ 87906250 h 5627"/>
                <a:gd name="T12" fmla="*/ 81250000 w 5227"/>
                <a:gd name="T13" fmla="*/ 87156250 h 5627"/>
                <a:gd name="T14" fmla="*/ 44046875 w 5227"/>
                <a:gd name="T15" fmla="*/ 46406250 h 5627"/>
                <a:gd name="T16" fmla="*/ 703125 w 5227"/>
                <a:gd name="T17" fmla="*/ 93750 h 5627"/>
                <a:gd name="T18" fmla="*/ 296875 w 5227"/>
                <a:gd name="T19" fmla="*/ 15625 h 56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227" h="5627" extrusionOk="0">
                  <a:moveTo>
                    <a:pt x="19" y="1"/>
                  </a:moveTo>
                  <a:cubicBezTo>
                    <a:pt x="4" y="1"/>
                    <a:pt x="1" y="9"/>
                    <a:pt x="9" y="17"/>
                  </a:cubicBezTo>
                  <a:cubicBezTo>
                    <a:pt x="938" y="1006"/>
                    <a:pt x="1890" y="1946"/>
                    <a:pt x="2700" y="3030"/>
                  </a:cubicBezTo>
                  <a:cubicBezTo>
                    <a:pt x="3033" y="3458"/>
                    <a:pt x="3355" y="3804"/>
                    <a:pt x="3771" y="4161"/>
                  </a:cubicBezTo>
                  <a:cubicBezTo>
                    <a:pt x="4283" y="4601"/>
                    <a:pt x="4688" y="5125"/>
                    <a:pt x="5141" y="5613"/>
                  </a:cubicBezTo>
                  <a:cubicBezTo>
                    <a:pt x="5150" y="5623"/>
                    <a:pt x="5160" y="5626"/>
                    <a:pt x="5171" y="5626"/>
                  </a:cubicBezTo>
                  <a:cubicBezTo>
                    <a:pt x="5201" y="5626"/>
                    <a:pt x="5227" y="5595"/>
                    <a:pt x="5200" y="5578"/>
                  </a:cubicBezTo>
                  <a:cubicBezTo>
                    <a:pt x="4533" y="4566"/>
                    <a:pt x="3557" y="3911"/>
                    <a:pt x="2819" y="2970"/>
                  </a:cubicBezTo>
                  <a:cubicBezTo>
                    <a:pt x="1985" y="1899"/>
                    <a:pt x="1033" y="934"/>
                    <a:pt x="45" y="6"/>
                  </a:cubicBezTo>
                  <a:cubicBezTo>
                    <a:pt x="34" y="2"/>
                    <a:pt x="26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7" name="Google Shape;36269;p57">
              <a:extLst>
                <a:ext uri="{FF2B5EF4-FFF2-40B4-BE49-F238E27FC236}">
                  <a16:creationId xmlns:a16="http://schemas.microsoft.com/office/drawing/2014/main" id="{DE04A01A-47C0-1AE0-BDB1-D11BC8A7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575" y="2404100"/>
              <a:ext cx="37150" cy="38225"/>
            </a:xfrm>
            <a:custGeom>
              <a:avLst/>
              <a:gdLst>
                <a:gd name="T0" fmla="*/ 203125 w 1486"/>
                <a:gd name="T1" fmla="*/ 0 h 1529"/>
                <a:gd name="T2" fmla="*/ 140625 w 1486"/>
                <a:gd name="T3" fmla="*/ 500000 h 1529"/>
                <a:gd name="T4" fmla="*/ 12984375 w 1486"/>
                <a:gd name="T5" fmla="*/ 10546875 h 1529"/>
                <a:gd name="T6" fmla="*/ 22468750 w 1486"/>
                <a:gd name="T7" fmla="*/ 23750000 h 1529"/>
                <a:gd name="T8" fmla="*/ 22828125 w 1486"/>
                <a:gd name="T9" fmla="*/ 23875000 h 1529"/>
                <a:gd name="T10" fmla="*/ 23218750 w 1486"/>
                <a:gd name="T11" fmla="*/ 23562500 h 1529"/>
                <a:gd name="T12" fmla="*/ 328125 w 1486"/>
                <a:gd name="T13" fmla="*/ 125000 h 1529"/>
                <a:gd name="T14" fmla="*/ 203125 w 1486"/>
                <a:gd name="T15" fmla="*/ 0 h 15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86" h="1529" extrusionOk="0">
                  <a:moveTo>
                    <a:pt x="13" y="0"/>
                  </a:moveTo>
                  <a:cubicBezTo>
                    <a:pt x="5" y="0"/>
                    <a:pt x="0" y="23"/>
                    <a:pt x="9" y="32"/>
                  </a:cubicBezTo>
                  <a:cubicBezTo>
                    <a:pt x="307" y="223"/>
                    <a:pt x="593" y="425"/>
                    <a:pt x="831" y="675"/>
                  </a:cubicBezTo>
                  <a:cubicBezTo>
                    <a:pt x="1081" y="925"/>
                    <a:pt x="1248" y="1223"/>
                    <a:pt x="1438" y="1520"/>
                  </a:cubicBezTo>
                  <a:cubicBezTo>
                    <a:pt x="1443" y="1525"/>
                    <a:pt x="1452" y="1528"/>
                    <a:pt x="1461" y="1528"/>
                  </a:cubicBezTo>
                  <a:cubicBezTo>
                    <a:pt x="1473" y="1528"/>
                    <a:pt x="1486" y="1522"/>
                    <a:pt x="1486" y="1508"/>
                  </a:cubicBezTo>
                  <a:cubicBezTo>
                    <a:pt x="1248" y="866"/>
                    <a:pt x="617" y="306"/>
                    <a:pt x="21" y="8"/>
                  </a:cubicBezTo>
                  <a:cubicBezTo>
                    <a:pt x="18" y="3"/>
                    <a:pt x="15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8" name="Google Shape;36270;p57">
              <a:extLst>
                <a:ext uri="{FF2B5EF4-FFF2-40B4-BE49-F238E27FC236}">
                  <a16:creationId xmlns:a16="http://schemas.microsoft.com/office/drawing/2014/main" id="{3CFD8887-8928-124C-4D51-844D4F400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75" y="2258950"/>
              <a:ext cx="163600" cy="180025"/>
            </a:xfrm>
            <a:custGeom>
              <a:avLst/>
              <a:gdLst>
                <a:gd name="T0" fmla="*/ 593750 w 6544"/>
                <a:gd name="T1" fmla="*/ 15625 h 7201"/>
                <a:gd name="T2" fmla="*/ 156250 w 6544"/>
                <a:gd name="T3" fmla="*/ 625000 h 7201"/>
                <a:gd name="T4" fmla="*/ 56906250 w 6544"/>
                <a:gd name="T5" fmla="*/ 45640625 h 7201"/>
                <a:gd name="T6" fmla="*/ 86109375 w 6544"/>
                <a:gd name="T7" fmla="*/ 76515625 h 7201"/>
                <a:gd name="T8" fmla="*/ 101000000 w 6544"/>
                <a:gd name="T9" fmla="*/ 112234375 h 7201"/>
                <a:gd name="T10" fmla="*/ 101390625 w 6544"/>
                <a:gd name="T11" fmla="*/ 112500000 h 7201"/>
                <a:gd name="T12" fmla="*/ 102109375 w 6544"/>
                <a:gd name="T13" fmla="*/ 111500000 h 7201"/>
                <a:gd name="T14" fmla="*/ 86484375 w 6544"/>
                <a:gd name="T15" fmla="*/ 74109375 h 7201"/>
                <a:gd name="T16" fmla="*/ 63234375 w 6544"/>
                <a:gd name="T17" fmla="*/ 48984375 h 7201"/>
                <a:gd name="T18" fmla="*/ 718750 w 6544"/>
                <a:gd name="T19" fmla="*/ 62500 h 7201"/>
                <a:gd name="T20" fmla="*/ 593750 w 6544"/>
                <a:gd name="T21" fmla="*/ 15625 h 72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44" h="7201" extrusionOk="0">
                  <a:moveTo>
                    <a:pt x="38" y="1"/>
                  </a:moveTo>
                  <a:cubicBezTo>
                    <a:pt x="23" y="1"/>
                    <a:pt x="1" y="20"/>
                    <a:pt x="10" y="40"/>
                  </a:cubicBezTo>
                  <a:cubicBezTo>
                    <a:pt x="1189" y="1052"/>
                    <a:pt x="2439" y="1957"/>
                    <a:pt x="3642" y="2921"/>
                  </a:cubicBezTo>
                  <a:cubicBezTo>
                    <a:pt x="4356" y="3504"/>
                    <a:pt x="5106" y="4052"/>
                    <a:pt x="5511" y="4897"/>
                  </a:cubicBezTo>
                  <a:cubicBezTo>
                    <a:pt x="5844" y="5648"/>
                    <a:pt x="6130" y="6421"/>
                    <a:pt x="6464" y="7183"/>
                  </a:cubicBezTo>
                  <a:cubicBezTo>
                    <a:pt x="6467" y="7195"/>
                    <a:pt x="6477" y="7200"/>
                    <a:pt x="6489" y="7200"/>
                  </a:cubicBezTo>
                  <a:cubicBezTo>
                    <a:pt x="6513" y="7200"/>
                    <a:pt x="6543" y="7176"/>
                    <a:pt x="6535" y="7136"/>
                  </a:cubicBezTo>
                  <a:cubicBezTo>
                    <a:pt x="6202" y="6326"/>
                    <a:pt x="5904" y="5517"/>
                    <a:pt x="5535" y="4743"/>
                  </a:cubicBezTo>
                  <a:cubicBezTo>
                    <a:pt x="5213" y="4052"/>
                    <a:pt x="4630" y="3600"/>
                    <a:pt x="4047" y="3135"/>
                  </a:cubicBezTo>
                  <a:cubicBezTo>
                    <a:pt x="2737" y="2064"/>
                    <a:pt x="1415" y="992"/>
                    <a:pt x="46" y="4"/>
                  </a:cubicBezTo>
                  <a:cubicBezTo>
                    <a:pt x="44" y="2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79" name="Google Shape;36271;p57">
              <a:extLst>
                <a:ext uri="{FF2B5EF4-FFF2-40B4-BE49-F238E27FC236}">
                  <a16:creationId xmlns:a16="http://schemas.microsoft.com/office/drawing/2014/main" id="{E7DF0174-02C5-A1DB-25D0-984075A15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775" y="2335650"/>
              <a:ext cx="156075" cy="121125"/>
            </a:xfrm>
            <a:custGeom>
              <a:avLst/>
              <a:gdLst>
                <a:gd name="T0" fmla="*/ 96546875 w 6243"/>
                <a:gd name="T1" fmla="*/ 0 h 4845"/>
                <a:gd name="T2" fmla="*/ 95968750 w 6243"/>
                <a:gd name="T3" fmla="*/ 312500 h 4845"/>
                <a:gd name="T4" fmla="*/ 68625000 w 6243"/>
                <a:gd name="T5" fmla="*/ 21515625 h 4845"/>
                <a:gd name="T6" fmla="*/ 48156250 w 6243"/>
                <a:gd name="T7" fmla="*/ 45515625 h 4845"/>
                <a:gd name="T8" fmla="*/ 18015625 w 6243"/>
                <a:gd name="T9" fmla="*/ 63375000 h 4845"/>
                <a:gd name="T10" fmla="*/ 156250 w 6243"/>
                <a:gd name="T11" fmla="*/ 75093750 h 4845"/>
                <a:gd name="T12" fmla="*/ 750000 w 6243"/>
                <a:gd name="T13" fmla="*/ 75703125 h 4845"/>
                <a:gd name="T14" fmla="*/ 906250 w 6243"/>
                <a:gd name="T15" fmla="*/ 75656250 h 4845"/>
                <a:gd name="T16" fmla="*/ 30484375 w 6243"/>
                <a:gd name="T17" fmla="*/ 61140625 h 4845"/>
                <a:gd name="T18" fmla="*/ 52062500 w 6243"/>
                <a:gd name="T19" fmla="*/ 44218750 h 4845"/>
                <a:gd name="T20" fmla="*/ 76812500 w 6243"/>
                <a:gd name="T21" fmla="*/ 17421875 h 4845"/>
                <a:gd name="T22" fmla="*/ 97265625 w 6243"/>
                <a:gd name="T23" fmla="*/ 1046875 h 4845"/>
                <a:gd name="T24" fmla="*/ 96546875 w 6243"/>
                <a:gd name="T25" fmla="*/ 0 h 48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43" h="4845" extrusionOk="0">
                  <a:moveTo>
                    <a:pt x="6179" y="0"/>
                  </a:moveTo>
                  <a:cubicBezTo>
                    <a:pt x="6166" y="0"/>
                    <a:pt x="6152" y="6"/>
                    <a:pt x="6142" y="20"/>
                  </a:cubicBezTo>
                  <a:cubicBezTo>
                    <a:pt x="5701" y="639"/>
                    <a:pt x="4951" y="865"/>
                    <a:pt x="4392" y="1377"/>
                  </a:cubicBezTo>
                  <a:cubicBezTo>
                    <a:pt x="3880" y="1818"/>
                    <a:pt x="3522" y="2413"/>
                    <a:pt x="3082" y="2913"/>
                  </a:cubicBezTo>
                  <a:cubicBezTo>
                    <a:pt x="2546" y="3532"/>
                    <a:pt x="1903" y="3782"/>
                    <a:pt x="1153" y="4056"/>
                  </a:cubicBezTo>
                  <a:cubicBezTo>
                    <a:pt x="713" y="4211"/>
                    <a:pt x="284" y="4389"/>
                    <a:pt x="10" y="4806"/>
                  </a:cubicBezTo>
                  <a:cubicBezTo>
                    <a:pt x="0" y="4825"/>
                    <a:pt x="30" y="4845"/>
                    <a:pt x="48" y="4845"/>
                  </a:cubicBezTo>
                  <a:cubicBezTo>
                    <a:pt x="52" y="4845"/>
                    <a:pt x="56" y="4844"/>
                    <a:pt x="58" y="4842"/>
                  </a:cubicBezTo>
                  <a:cubicBezTo>
                    <a:pt x="629" y="4318"/>
                    <a:pt x="1248" y="4199"/>
                    <a:pt x="1951" y="3913"/>
                  </a:cubicBezTo>
                  <a:cubicBezTo>
                    <a:pt x="2534" y="3675"/>
                    <a:pt x="2939" y="3306"/>
                    <a:pt x="3332" y="2830"/>
                  </a:cubicBezTo>
                  <a:cubicBezTo>
                    <a:pt x="3844" y="2210"/>
                    <a:pt x="4225" y="1568"/>
                    <a:pt x="4916" y="1115"/>
                  </a:cubicBezTo>
                  <a:cubicBezTo>
                    <a:pt x="5404" y="794"/>
                    <a:pt x="5892" y="567"/>
                    <a:pt x="6225" y="67"/>
                  </a:cubicBezTo>
                  <a:cubicBezTo>
                    <a:pt x="6242" y="34"/>
                    <a:pt x="6211" y="0"/>
                    <a:pt x="6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80" name="Google Shape;36272;p57">
              <a:extLst>
                <a:ext uri="{FF2B5EF4-FFF2-40B4-BE49-F238E27FC236}">
                  <a16:creationId xmlns:a16="http://schemas.microsoft.com/office/drawing/2014/main" id="{987076A5-4140-7ED4-B5E4-DFC821F6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750" y="2336725"/>
              <a:ext cx="156775" cy="117150"/>
            </a:xfrm>
            <a:custGeom>
              <a:avLst/>
              <a:gdLst>
                <a:gd name="T0" fmla="*/ 97234375 w 6271"/>
                <a:gd name="T1" fmla="*/ 15625 h 4686"/>
                <a:gd name="T2" fmla="*/ 67843750 w 6271"/>
                <a:gd name="T3" fmla="*/ 12093750 h 4686"/>
                <a:gd name="T4" fmla="*/ 41046875 w 6271"/>
                <a:gd name="T5" fmla="*/ 33125000 h 4686"/>
                <a:gd name="T6" fmla="*/ 125000 w 6271"/>
                <a:gd name="T7" fmla="*/ 72375000 h 4686"/>
                <a:gd name="T8" fmla="*/ 796875 w 6271"/>
                <a:gd name="T9" fmla="*/ 73203125 h 4686"/>
                <a:gd name="T10" fmla="*/ 1421875 w 6271"/>
                <a:gd name="T11" fmla="*/ 72750000 h 4686"/>
                <a:gd name="T12" fmla="*/ 45515625 w 6271"/>
                <a:gd name="T13" fmla="*/ 31640625 h 4686"/>
                <a:gd name="T14" fmla="*/ 70625000 w 6271"/>
                <a:gd name="T15" fmla="*/ 12656250 h 4686"/>
                <a:gd name="T16" fmla="*/ 97968750 w 6271"/>
                <a:gd name="T17" fmla="*/ 562500 h 4686"/>
                <a:gd name="T18" fmla="*/ 97234375 w 6271"/>
                <a:gd name="T19" fmla="*/ 15625 h 46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271" h="4686" extrusionOk="0">
                  <a:moveTo>
                    <a:pt x="6223" y="1"/>
                  </a:moveTo>
                  <a:cubicBezTo>
                    <a:pt x="5592" y="215"/>
                    <a:pt x="4949" y="501"/>
                    <a:pt x="4342" y="774"/>
                  </a:cubicBezTo>
                  <a:cubicBezTo>
                    <a:pt x="3592" y="1108"/>
                    <a:pt x="3246" y="1644"/>
                    <a:pt x="2627" y="2120"/>
                  </a:cubicBezTo>
                  <a:cubicBezTo>
                    <a:pt x="1639" y="2858"/>
                    <a:pt x="270" y="3275"/>
                    <a:pt x="8" y="4632"/>
                  </a:cubicBezTo>
                  <a:cubicBezTo>
                    <a:pt x="1" y="4667"/>
                    <a:pt x="26" y="4685"/>
                    <a:pt x="51" y="4685"/>
                  </a:cubicBezTo>
                  <a:cubicBezTo>
                    <a:pt x="69" y="4685"/>
                    <a:pt x="86" y="4676"/>
                    <a:pt x="91" y="4656"/>
                  </a:cubicBezTo>
                  <a:cubicBezTo>
                    <a:pt x="425" y="3203"/>
                    <a:pt x="1913" y="2894"/>
                    <a:pt x="2913" y="2025"/>
                  </a:cubicBezTo>
                  <a:cubicBezTo>
                    <a:pt x="3449" y="1548"/>
                    <a:pt x="3830" y="1108"/>
                    <a:pt x="4520" y="810"/>
                  </a:cubicBezTo>
                  <a:cubicBezTo>
                    <a:pt x="5092" y="560"/>
                    <a:pt x="5711" y="334"/>
                    <a:pt x="6270" y="36"/>
                  </a:cubicBezTo>
                  <a:cubicBezTo>
                    <a:pt x="6259" y="36"/>
                    <a:pt x="6247" y="1"/>
                    <a:pt x="62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81" name="Google Shape;36273;p57">
              <a:extLst>
                <a:ext uri="{FF2B5EF4-FFF2-40B4-BE49-F238E27FC236}">
                  <a16:creationId xmlns:a16="http://schemas.microsoft.com/office/drawing/2014/main" id="{F277BEE9-7861-97C1-A4DB-76131948F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750" y="2399375"/>
              <a:ext cx="78725" cy="55550"/>
            </a:xfrm>
            <a:custGeom>
              <a:avLst/>
              <a:gdLst>
                <a:gd name="T0" fmla="*/ 48546875 w 3149"/>
                <a:gd name="T1" fmla="*/ 15625 h 2222"/>
                <a:gd name="T2" fmla="*/ 48187500 w 3149"/>
                <a:gd name="T3" fmla="*/ 296875 h 2222"/>
                <a:gd name="T4" fmla="*/ 22328125 w 3149"/>
                <a:gd name="T5" fmla="*/ 16656250 h 2222"/>
                <a:gd name="T6" fmla="*/ 0 w 3149"/>
                <a:gd name="T7" fmla="*/ 34703125 h 2222"/>
                <a:gd name="T8" fmla="*/ 28093750 w 3149"/>
                <a:gd name="T9" fmla="*/ 14437500 h 2222"/>
                <a:gd name="T10" fmla="*/ 48937500 w 3149"/>
                <a:gd name="T11" fmla="*/ 843750 h 2222"/>
                <a:gd name="T12" fmla="*/ 48546875 w 3149"/>
                <a:gd name="T13" fmla="*/ 15625 h 22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49" h="2222" extrusionOk="0">
                  <a:moveTo>
                    <a:pt x="3107" y="1"/>
                  </a:moveTo>
                  <a:cubicBezTo>
                    <a:pt x="3099" y="1"/>
                    <a:pt x="3090" y="6"/>
                    <a:pt x="3084" y="19"/>
                  </a:cubicBezTo>
                  <a:cubicBezTo>
                    <a:pt x="2620" y="507"/>
                    <a:pt x="1977" y="709"/>
                    <a:pt x="1429" y="1066"/>
                  </a:cubicBezTo>
                  <a:cubicBezTo>
                    <a:pt x="893" y="1364"/>
                    <a:pt x="405" y="1769"/>
                    <a:pt x="0" y="2221"/>
                  </a:cubicBezTo>
                  <a:cubicBezTo>
                    <a:pt x="595" y="1769"/>
                    <a:pt x="1131" y="1281"/>
                    <a:pt x="1798" y="924"/>
                  </a:cubicBezTo>
                  <a:cubicBezTo>
                    <a:pt x="2274" y="674"/>
                    <a:pt x="2774" y="471"/>
                    <a:pt x="3132" y="54"/>
                  </a:cubicBezTo>
                  <a:cubicBezTo>
                    <a:pt x="3149" y="37"/>
                    <a:pt x="3128" y="1"/>
                    <a:pt x="31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82" name="Google Shape;36274;p57">
              <a:extLst>
                <a:ext uri="{FF2B5EF4-FFF2-40B4-BE49-F238E27FC236}">
                  <a16:creationId xmlns:a16="http://schemas.microsoft.com/office/drawing/2014/main" id="{70D1B731-5F86-DA63-059D-EBAFB19CD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300" y="2368875"/>
              <a:ext cx="32775" cy="25925"/>
            </a:xfrm>
            <a:custGeom>
              <a:avLst/>
              <a:gdLst>
                <a:gd name="T0" fmla="*/ 19906250 w 1311"/>
                <a:gd name="T1" fmla="*/ 0 h 1037"/>
                <a:gd name="T2" fmla="*/ 0 w 1311"/>
                <a:gd name="T3" fmla="*/ 16187500 h 1037"/>
                <a:gd name="T4" fmla="*/ 9125000 w 1311"/>
                <a:gd name="T5" fmla="*/ 8187500 h 1037"/>
                <a:gd name="T6" fmla="*/ 20281250 w 1311"/>
                <a:gd name="T7" fmla="*/ 750000 h 1037"/>
                <a:gd name="T8" fmla="*/ 19906250 w 1311"/>
                <a:gd name="T9" fmla="*/ 0 h 10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11" h="1037" extrusionOk="0">
                  <a:moveTo>
                    <a:pt x="1274" y="0"/>
                  </a:moveTo>
                  <a:cubicBezTo>
                    <a:pt x="786" y="179"/>
                    <a:pt x="251" y="620"/>
                    <a:pt x="0" y="1036"/>
                  </a:cubicBezTo>
                  <a:cubicBezTo>
                    <a:pt x="191" y="881"/>
                    <a:pt x="370" y="679"/>
                    <a:pt x="584" y="524"/>
                  </a:cubicBezTo>
                  <a:cubicBezTo>
                    <a:pt x="798" y="346"/>
                    <a:pt x="1060" y="227"/>
                    <a:pt x="1298" y="48"/>
                  </a:cubicBezTo>
                  <a:cubicBezTo>
                    <a:pt x="1310" y="24"/>
                    <a:pt x="1310" y="0"/>
                    <a:pt x="1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83" name="Google Shape;36275;p57">
              <a:extLst>
                <a:ext uri="{FF2B5EF4-FFF2-40B4-BE49-F238E27FC236}">
                  <a16:creationId xmlns:a16="http://schemas.microsoft.com/office/drawing/2014/main" id="{52AA2F6C-7F44-FE5E-39BF-2F258CA7C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750" y="2448675"/>
              <a:ext cx="7750" cy="10125"/>
            </a:xfrm>
            <a:custGeom>
              <a:avLst/>
              <a:gdLst>
                <a:gd name="T0" fmla="*/ 4218750 w 310"/>
                <a:gd name="T1" fmla="*/ 15625 h 405"/>
                <a:gd name="T2" fmla="*/ 3906250 w 310"/>
                <a:gd name="T3" fmla="*/ 171875 h 405"/>
                <a:gd name="T4" fmla="*/ 1859375 w 310"/>
                <a:gd name="T5" fmla="*/ 2968750 h 405"/>
                <a:gd name="T6" fmla="*/ 0 w 310"/>
                <a:gd name="T7" fmla="*/ 5750000 h 405"/>
                <a:gd name="T8" fmla="*/ 375000 w 310"/>
                <a:gd name="T9" fmla="*/ 6312500 h 405"/>
                <a:gd name="T10" fmla="*/ 3171875 w 310"/>
                <a:gd name="T11" fmla="*/ 4078125 h 405"/>
                <a:gd name="T12" fmla="*/ 4656250 w 310"/>
                <a:gd name="T13" fmla="*/ 171875 h 405"/>
                <a:gd name="T14" fmla="*/ 4218750 w 310"/>
                <a:gd name="T15" fmla="*/ 15625 h 4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10" h="405" extrusionOk="0">
                  <a:moveTo>
                    <a:pt x="270" y="1"/>
                  </a:moveTo>
                  <a:cubicBezTo>
                    <a:pt x="265" y="1"/>
                    <a:pt x="258" y="3"/>
                    <a:pt x="250" y="11"/>
                  </a:cubicBezTo>
                  <a:cubicBezTo>
                    <a:pt x="179" y="47"/>
                    <a:pt x="167" y="130"/>
                    <a:pt x="119" y="190"/>
                  </a:cubicBezTo>
                  <a:cubicBezTo>
                    <a:pt x="72" y="249"/>
                    <a:pt x="12" y="309"/>
                    <a:pt x="0" y="368"/>
                  </a:cubicBezTo>
                  <a:cubicBezTo>
                    <a:pt x="0" y="380"/>
                    <a:pt x="0" y="404"/>
                    <a:pt x="24" y="404"/>
                  </a:cubicBezTo>
                  <a:cubicBezTo>
                    <a:pt x="107" y="392"/>
                    <a:pt x="167" y="333"/>
                    <a:pt x="203" y="261"/>
                  </a:cubicBezTo>
                  <a:cubicBezTo>
                    <a:pt x="262" y="190"/>
                    <a:pt x="310" y="106"/>
                    <a:pt x="298" y="11"/>
                  </a:cubicBezTo>
                  <a:cubicBezTo>
                    <a:pt x="290" y="11"/>
                    <a:pt x="282" y="1"/>
                    <a:pt x="27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84" name="Google Shape;36276;p57">
              <a:extLst>
                <a:ext uri="{FF2B5EF4-FFF2-40B4-BE49-F238E27FC236}">
                  <a16:creationId xmlns:a16="http://schemas.microsoft.com/office/drawing/2014/main" id="{FB737D81-A3E9-4751-5975-753D8089B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950" y="2448200"/>
              <a:ext cx="13275" cy="13825"/>
            </a:xfrm>
            <a:custGeom>
              <a:avLst/>
              <a:gdLst>
                <a:gd name="T0" fmla="*/ 7359375 w 531"/>
                <a:gd name="T1" fmla="*/ 15625 h 553"/>
                <a:gd name="T2" fmla="*/ 7078125 w 531"/>
                <a:gd name="T3" fmla="*/ 93750 h 553"/>
                <a:gd name="T4" fmla="*/ 6546875 w 531"/>
                <a:gd name="T5" fmla="*/ 265625 h 553"/>
                <a:gd name="T6" fmla="*/ 5031250 w 531"/>
                <a:gd name="T7" fmla="*/ 93750 h 553"/>
                <a:gd name="T8" fmla="*/ 5031250 w 531"/>
                <a:gd name="T9" fmla="*/ 656250 h 553"/>
                <a:gd name="T10" fmla="*/ 6187500 w 531"/>
                <a:gd name="T11" fmla="*/ 734375 h 553"/>
                <a:gd name="T12" fmla="*/ 6187500 w 531"/>
                <a:gd name="T13" fmla="*/ 734375 h 553"/>
                <a:gd name="T14" fmla="*/ 2609375 w 531"/>
                <a:gd name="T15" fmla="*/ 3828125 h 553"/>
                <a:gd name="T16" fmla="*/ 15625 w 531"/>
                <a:gd name="T17" fmla="*/ 8281250 h 553"/>
                <a:gd name="T18" fmla="*/ 218750 w 531"/>
                <a:gd name="T19" fmla="*/ 8625000 h 553"/>
                <a:gd name="T20" fmla="*/ 390625 w 531"/>
                <a:gd name="T21" fmla="*/ 8468750 h 553"/>
                <a:gd name="T22" fmla="*/ 3921875 w 531"/>
                <a:gd name="T23" fmla="*/ 4750000 h 553"/>
                <a:gd name="T24" fmla="*/ 7828125 w 531"/>
                <a:gd name="T25" fmla="*/ 1031250 h 553"/>
                <a:gd name="T26" fmla="*/ 7359375 w 531"/>
                <a:gd name="T27" fmla="*/ 15625 h 5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1" h="553" extrusionOk="0">
                  <a:moveTo>
                    <a:pt x="471" y="1"/>
                  </a:moveTo>
                  <a:cubicBezTo>
                    <a:pt x="465" y="1"/>
                    <a:pt x="459" y="3"/>
                    <a:pt x="453" y="6"/>
                  </a:cubicBezTo>
                  <a:cubicBezTo>
                    <a:pt x="445" y="14"/>
                    <a:pt x="433" y="17"/>
                    <a:pt x="419" y="17"/>
                  </a:cubicBezTo>
                  <a:cubicBezTo>
                    <a:pt x="391" y="17"/>
                    <a:pt x="354" y="6"/>
                    <a:pt x="322" y="6"/>
                  </a:cubicBezTo>
                  <a:cubicBezTo>
                    <a:pt x="298" y="6"/>
                    <a:pt x="298" y="42"/>
                    <a:pt x="322" y="42"/>
                  </a:cubicBezTo>
                  <a:cubicBezTo>
                    <a:pt x="343" y="42"/>
                    <a:pt x="371" y="42"/>
                    <a:pt x="396" y="47"/>
                  </a:cubicBezTo>
                  <a:cubicBezTo>
                    <a:pt x="308" y="104"/>
                    <a:pt x="234" y="178"/>
                    <a:pt x="167" y="245"/>
                  </a:cubicBezTo>
                  <a:cubicBezTo>
                    <a:pt x="84" y="328"/>
                    <a:pt x="13" y="423"/>
                    <a:pt x="1" y="530"/>
                  </a:cubicBezTo>
                  <a:cubicBezTo>
                    <a:pt x="1" y="538"/>
                    <a:pt x="6" y="552"/>
                    <a:pt x="14" y="552"/>
                  </a:cubicBezTo>
                  <a:cubicBezTo>
                    <a:pt x="17" y="552"/>
                    <a:pt x="21" y="550"/>
                    <a:pt x="25" y="542"/>
                  </a:cubicBezTo>
                  <a:cubicBezTo>
                    <a:pt x="120" y="483"/>
                    <a:pt x="179" y="387"/>
                    <a:pt x="251" y="304"/>
                  </a:cubicBezTo>
                  <a:cubicBezTo>
                    <a:pt x="322" y="221"/>
                    <a:pt x="417" y="149"/>
                    <a:pt x="501" y="66"/>
                  </a:cubicBezTo>
                  <a:cubicBezTo>
                    <a:pt x="531" y="46"/>
                    <a:pt x="502" y="1"/>
                    <a:pt x="47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85" name="Google Shape;36277;p57">
              <a:extLst>
                <a:ext uri="{FF2B5EF4-FFF2-40B4-BE49-F238E27FC236}">
                  <a16:creationId xmlns:a16="http://schemas.microsoft.com/office/drawing/2014/main" id="{3E0A92FC-8196-C04E-B63D-826E8B3A7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50" y="2352975"/>
              <a:ext cx="156900" cy="167925"/>
            </a:xfrm>
            <a:custGeom>
              <a:avLst/>
              <a:gdLst>
                <a:gd name="T0" fmla="*/ 156250 w 6276"/>
                <a:gd name="T1" fmla="*/ 0 h 6717"/>
                <a:gd name="T2" fmla="*/ 15625 w 6276"/>
                <a:gd name="T3" fmla="*/ 78125 h 6717"/>
                <a:gd name="T4" fmla="*/ 9687500 w 6276"/>
                <a:gd name="T5" fmla="*/ 31343750 h 6717"/>
                <a:gd name="T6" fmla="*/ 31078125 w 6276"/>
                <a:gd name="T7" fmla="*/ 51796875 h 6717"/>
                <a:gd name="T8" fmla="*/ 58609375 w 6276"/>
                <a:gd name="T9" fmla="*/ 74312500 h 6717"/>
                <a:gd name="T10" fmla="*/ 95812500 w 6276"/>
                <a:gd name="T11" fmla="*/ 104078125 h 6717"/>
                <a:gd name="T12" fmla="*/ 96375000 w 6276"/>
                <a:gd name="T13" fmla="*/ 104953125 h 6717"/>
                <a:gd name="T14" fmla="*/ 96750000 w 6276"/>
                <a:gd name="T15" fmla="*/ 104640625 h 6717"/>
                <a:gd name="T16" fmla="*/ 88375000 w 6276"/>
                <a:gd name="T17" fmla="*/ 85281250 h 6717"/>
                <a:gd name="T18" fmla="*/ 50984375 w 6276"/>
                <a:gd name="T19" fmla="*/ 65203125 h 6717"/>
                <a:gd name="T20" fmla="*/ 37406250 w 6276"/>
                <a:gd name="T21" fmla="*/ 53109375 h 6717"/>
                <a:gd name="T22" fmla="*/ 20656250 w 6276"/>
                <a:gd name="T23" fmla="*/ 41937500 h 6717"/>
                <a:gd name="T24" fmla="*/ 203125 w 6276"/>
                <a:gd name="T25" fmla="*/ 78125 h 6717"/>
                <a:gd name="T26" fmla="*/ 156250 w 6276"/>
                <a:gd name="T27" fmla="*/ 0 h 67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276" h="6717" extrusionOk="0">
                  <a:moveTo>
                    <a:pt x="10" y="0"/>
                  </a:moveTo>
                  <a:cubicBezTo>
                    <a:pt x="6" y="0"/>
                    <a:pt x="1" y="5"/>
                    <a:pt x="1" y="5"/>
                  </a:cubicBezTo>
                  <a:cubicBezTo>
                    <a:pt x="120" y="684"/>
                    <a:pt x="346" y="1398"/>
                    <a:pt x="620" y="2006"/>
                  </a:cubicBezTo>
                  <a:cubicBezTo>
                    <a:pt x="918" y="2672"/>
                    <a:pt x="1394" y="2911"/>
                    <a:pt x="1989" y="3315"/>
                  </a:cubicBezTo>
                  <a:cubicBezTo>
                    <a:pt x="2632" y="3732"/>
                    <a:pt x="3096" y="4375"/>
                    <a:pt x="3751" y="4756"/>
                  </a:cubicBezTo>
                  <a:cubicBezTo>
                    <a:pt x="4608" y="5280"/>
                    <a:pt x="6192" y="5327"/>
                    <a:pt x="6132" y="6661"/>
                  </a:cubicBezTo>
                  <a:cubicBezTo>
                    <a:pt x="6132" y="6698"/>
                    <a:pt x="6151" y="6717"/>
                    <a:pt x="6168" y="6717"/>
                  </a:cubicBezTo>
                  <a:cubicBezTo>
                    <a:pt x="6178" y="6717"/>
                    <a:pt x="6188" y="6710"/>
                    <a:pt x="6192" y="6697"/>
                  </a:cubicBezTo>
                  <a:cubicBezTo>
                    <a:pt x="6275" y="6185"/>
                    <a:pt x="6037" y="5768"/>
                    <a:pt x="5656" y="5458"/>
                  </a:cubicBezTo>
                  <a:cubicBezTo>
                    <a:pt x="4930" y="4887"/>
                    <a:pt x="3989" y="4816"/>
                    <a:pt x="3263" y="4173"/>
                  </a:cubicBezTo>
                  <a:cubicBezTo>
                    <a:pt x="2977" y="3923"/>
                    <a:pt x="2703" y="3637"/>
                    <a:pt x="2394" y="3399"/>
                  </a:cubicBezTo>
                  <a:cubicBezTo>
                    <a:pt x="2049" y="3137"/>
                    <a:pt x="1656" y="2970"/>
                    <a:pt x="1322" y="2684"/>
                  </a:cubicBezTo>
                  <a:cubicBezTo>
                    <a:pt x="560" y="2018"/>
                    <a:pt x="477" y="875"/>
                    <a:pt x="13" y="5"/>
                  </a:cubicBezTo>
                  <a:cubicBezTo>
                    <a:pt x="13" y="1"/>
                    <a:pt x="11" y="0"/>
                    <a:pt x="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86" name="Google Shape;36278;p57">
              <a:extLst>
                <a:ext uri="{FF2B5EF4-FFF2-40B4-BE49-F238E27FC236}">
                  <a16:creationId xmlns:a16="http://schemas.microsoft.com/office/drawing/2014/main" id="{86A8493D-61A2-47CD-312E-36E17F7B1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475" y="2357950"/>
              <a:ext cx="156400" cy="140300"/>
            </a:xfrm>
            <a:custGeom>
              <a:avLst/>
              <a:gdLst>
                <a:gd name="T0" fmla="*/ 78125 w 6256"/>
                <a:gd name="T1" fmla="*/ 15625 h 5612"/>
                <a:gd name="T2" fmla="*/ 187500 w 6256"/>
                <a:gd name="T3" fmla="*/ 328125 h 5612"/>
                <a:gd name="T4" fmla="*/ 23437500 w 6256"/>
                <a:gd name="T5" fmla="*/ 23953125 h 5612"/>
                <a:gd name="T6" fmla="*/ 48734375 w 6256"/>
                <a:gd name="T7" fmla="*/ 38828125 h 5612"/>
                <a:gd name="T8" fmla="*/ 82781250 w 6256"/>
                <a:gd name="T9" fmla="*/ 60046875 h 5612"/>
                <a:gd name="T10" fmla="*/ 96171875 w 6256"/>
                <a:gd name="T11" fmla="*/ 87578125 h 5612"/>
                <a:gd name="T12" fmla="*/ 96546875 w 6256"/>
                <a:gd name="T13" fmla="*/ 87671875 h 5612"/>
                <a:gd name="T14" fmla="*/ 97296875 w 6256"/>
                <a:gd name="T15" fmla="*/ 86828125 h 5612"/>
                <a:gd name="T16" fmla="*/ 81859375 w 6256"/>
                <a:gd name="T17" fmla="*/ 54453125 h 5612"/>
                <a:gd name="T18" fmla="*/ 57859375 w 6256"/>
                <a:gd name="T19" fmla="*/ 39765625 h 5612"/>
                <a:gd name="T20" fmla="*/ 19156250 w 6256"/>
                <a:gd name="T21" fmla="*/ 17250000 h 5612"/>
                <a:gd name="T22" fmla="*/ 187500 w 6256"/>
                <a:gd name="T23" fmla="*/ 140625 h 5612"/>
                <a:gd name="T24" fmla="*/ 78125 w 6256"/>
                <a:gd name="T25" fmla="*/ 15625 h 56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256" h="5612" extrusionOk="0">
                  <a:moveTo>
                    <a:pt x="5" y="1"/>
                  </a:moveTo>
                  <a:cubicBezTo>
                    <a:pt x="1" y="1"/>
                    <a:pt x="3" y="21"/>
                    <a:pt x="12" y="21"/>
                  </a:cubicBezTo>
                  <a:cubicBezTo>
                    <a:pt x="690" y="330"/>
                    <a:pt x="976" y="1045"/>
                    <a:pt x="1500" y="1533"/>
                  </a:cubicBezTo>
                  <a:cubicBezTo>
                    <a:pt x="1964" y="1985"/>
                    <a:pt x="2524" y="2283"/>
                    <a:pt x="3119" y="2485"/>
                  </a:cubicBezTo>
                  <a:cubicBezTo>
                    <a:pt x="3988" y="2783"/>
                    <a:pt x="4846" y="2950"/>
                    <a:pt x="5298" y="3843"/>
                  </a:cubicBezTo>
                  <a:cubicBezTo>
                    <a:pt x="5596" y="4438"/>
                    <a:pt x="5691" y="5093"/>
                    <a:pt x="6155" y="5605"/>
                  </a:cubicBezTo>
                  <a:cubicBezTo>
                    <a:pt x="6162" y="5609"/>
                    <a:pt x="6170" y="5611"/>
                    <a:pt x="6179" y="5611"/>
                  </a:cubicBezTo>
                  <a:cubicBezTo>
                    <a:pt x="6214" y="5611"/>
                    <a:pt x="6256" y="5576"/>
                    <a:pt x="6227" y="5557"/>
                  </a:cubicBezTo>
                  <a:cubicBezTo>
                    <a:pt x="5774" y="4914"/>
                    <a:pt x="5679" y="4116"/>
                    <a:pt x="5239" y="3485"/>
                  </a:cubicBezTo>
                  <a:cubicBezTo>
                    <a:pt x="4858" y="2962"/>
                    <a:pt x="4286" y="2747"/>
                    <a:pt x="3703" y="2545"/>
                  </a:cubicBezTo>
                  <a:cubicBezTo>
                    <a:pt x="2750" y="2235"/>
                    <a:pt x="1905" y="1890"/>
                    <a:pt x="1226" y="1104"/>
                  </a:cubicBezTo>
                  <a:cubicBezTo>
                    <a:pt x="869" y="687"/>
                    <a:pt x="619" y="80"/>
                    <a:pt x="12" y="9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87" name="Google Shape;36279;p57">
              <a:extLst>
                <a:ext uri="{FF2B5EF4-FFF2-40B4-BE49-F238E27FC236}">
                  <a16:creationId xmlns:a16="http://schemas.microsoft.com/office/drawing/2014/main" id="{1B95D0A2-EC13-C980-29EC-5B36A85C8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00" y="2387925"/>
              <a:ext cx="109450" cy="81075"/>
            </a:xfrm>
            <a:custGeom>
              <a:avLst/>
              <a:gdLst>
                <a:gd name="T0" fmla="*/ 375000 w 4378"/>
                <a:gd name="T1" fmla="*/ 0 h 3243"/>
                <a:gd name="T2" fmla="*/ 0 w 4378"/>
                <a:gd name="T3" fmla="*/ 187500 h 3243"/>
                <a:gd name="T4" fmla="*/ 21031250 w 4378"/>
                <a:gd name="T5" fmla="*/ 20093750 h 3243"/>
                <a:gd name="T6" fmla="*/ 67531250 w 4378"/>
                <a:gd name="T7" fmla="*/ 50609375 h 3243"/>
                <a:gd name="T8" fmla="*/ 67812500 w 4378"/>
                <a:gd name="T9" fmla="*/ 50656250 h 3243"/>
                <a:gd name="T10" fmla="*/ 68093750 w 4378"/>
                <a:gd name="T11" fmla="*/ 49859375 h 3243"/>
                <a:gd name="T12" fmla="*/ 35906250 w 4378"/>
                <a:gd name="T13" fmla="*/ 25500000 h 3243"/>
                <a:gd name="T14" fmla="*/ 375000 w 4378"/>
                <a:gd name="T15" fmla="*/ 0 h 32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78" h="3243" extrusionOk="0">
                  <a:moveTo>
                    <a:pt x="24" y="0"/>
                  </a:moveTo>
                  <a:cubicBezTo>
                    <a:pt x="12" y="0"/>
                    <a:pt x="0" y="0"/>
                    <a:pt x="0" y="12"/>
                  </a:cubicBezTo>
                  <a:cubicBezTo>
                    <a:pt x="36" y="620"/>
                    <a:pt x="869" y="1048"/>
                    <a:pt x="1346" y="1286"/>
                  </a:cubicBezTo>
                  <a:cubicBezTo>
                    <a:pt x="2441" y="1822"/>
                    <a:pt x="3298" y="2596"/>
                    <a:pt x="4322" y="3239"/>
                  </a:cubicBezTo>
                  <a:cubicBezTo>
                    <a:pt x="4329" y="3241"/>
                    <a:pt x="4335" y="3242"/>
                    <a:pt x="4340" y="3242"/>
                  </a:cubicBezTo>
                  <a:cubicBezTo>
                    <a:pt x="4365" y="3242"/>
                    <a:pt x="4378" y="3221"/>
                    <a:pt x="4358" y="3191"/>
                  </a:cubicBezTo>
                  <a:cubicBezTo>
                    <a:pt x="3727" y="2632"/>
                    <a:pt x="3013" y="2084"/>
                    <a:pt x="2298" y="1632"/>
                  </a:cubicBezTo>
                  <a:cubicBezTo>
                    <a:pt x="1536" y="1167"/>
                    <a:pt x="322" y="953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88" name="Google Shape;36280;p57">
              <a:extLst>
                <a:ext uri="{FF2B5EF4-FFF2-40B4-BE49-F238E27FC236}">
                  <a16:creationId xmlns:a16="http://schemas.microsoft.com/office/drawing/2014/main" id="{263B656F-3FF5-A92C-0FD1-60CEB6BA8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825" y="2473050"/>
              <a:ext cx="11200" cy="12050"/>
            </a:xfrm>
            <a:custGeom>
              <a:avLst/>
              <a:gdLst>
                <a:gd name="T0" fmla="*/ 15625 w 448"/>
                <a:gd name="T1" fmla="*/ 15625 h 482"/>
                <a:gd name="T2" fmla="*/ 171875 w 448"/>
                <a:gd name="T3" fmla="*/ 93750 h 482"/>
                <a:gd name="T4" fmla="*/ 171875 w 448"/>
                <a:gd name="T5" fmla="*/ 93750 h 482"/>
                <a:gd name="T6" fmla="*/ 15625 w 448"/>
                <a:gd name="T7" fmla="*/ 15625 h 482"/>
                <a:gd name="T8" fmla="*/ 171875 w 448"/>
                <a:gd name="T9" fmla="*/ 93750 h 482"/>
                <a:gd name="T10" fmla="*/ 15625 w 448"/>
                <a:gd name="T11" fmla="*/ 375000 h 482"/>
                <a:gd name="T12" fmla="*/ 3546875 w 448"/>
                <a:gd name="T13" fmla="*/ 3921875 h 482"/>
                <a:gd name="T14" fmla="*/ 6343750 w 448"/>
                <a:gd name="T15" fmla="*/ 7453125 h 482"/>
                <a:gd name="T16" fmla="*/ 6531250 w 448"/>
                <a:gd name="T17" fmla="*/ 7515625 h 482"/>
                <a:gd name="T18" fmla="*/ 6703125 w 448"/>
                <a:gd name="T19" fmla="*/ 6890625 h 482"/>
                <a:gd name="T20" fmla="*/ 4109375 w 448"/>
                <a:gd name="T21" fmla="*/ 3171875 h 482"/>
                <a:gd name="T22" fmla="*/ 171875 w 448"/>
                <a:gd name="T23" fmla="*/ 93750 h 4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48" h="482" extrusionOk="0">
                  <a:moveTo>
                    <a:pt x="1" y="1"/>
                  </a:moveTo>
                  <a:cubicBezTo>
                    <a:pt x="4" y="2"/>
                    <a:pt x="7" y="4"/>
                    <a:pt x="11" y="6"/>
                  </a:cubicBezTo>
                  <a:cubicBezTo>
                    <a:pt x="12" y="3"/>
                    <a:pt x="11" y="1"/>
                    <a:pt x="1" y="1"/>
                  </a:cubicBezTo>
                  <a:close/>
                  <a:moveTo>
                    <a:pt x="11" y="6"/>
                  </a:moveTo>
                  <a:cubicBezTo>
                    <a:pt x="9" y="11"/>
                    <a:pt x="1" y="18"/>
                    <a:pt x="1" y="24"/>
                  </a:cubicBezTo>
                  <a:lnTo>
                    <a:pt x="227" y="251"/>
                  </a:lnTo>
                  <a:cubicBezTo>
                    <a:pt x="287" y="322"/>
                    <a:pt x="334" y="417"/>
                    <a:pt x="406" y="477"/>
                  </a:cubicBezTo>
                  <a:cubicBezTo>
                    <a:pt x="409" y="480"/>
                    <a:pt x="413" y="481"/>
                    <a:pt x="418" y="481"/>
                  </a:cubicBezTo>
                  <a:cubicBezTo>
                    <a:pt x="432" y="481"/>
                    <a:pt x="447" y="468"/>
                    <a:pt x="429" y="441"/>
                  </a:cubicBezTo>
                  <a:cubicBezTo>
                    <a:pt x="418" y="358"/>
                    <a:pt x="334" y="263"/>
                    <a:pt x="263" y="203"/>
                  </a:cubicBezTo>
                  <a:cubicBezTo>
                    <a:pt x="182" y="134"/>
                    <a:pt x="112" y="65"/>
                    <a:pt x="11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89" name="Google Shape;36281;p57">
              <a:extLst>
                <a:ext uri="{FF2B5EF4-FFF2-40B4-BE49-F238E27FC236}">
                  <a16:creationId xmlns:a16="http://schemas.microsoft.com/office/drawing/2014/main" id="{F70E67EE-D024-49B3-CC14-1D67566E6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075" y="2362900"/>
              <a:ext cx="183700" cy="153625"/>
            </a:xfrm>
            <a:custGeom>
              <a:avLst/>
              <a:gdLst>
                <a:gd name="T0" fmla="*/ 114171875 w 7348"/>
                <a:gd name="T1" fmla="*/ 0 h 6145"/>
                <a:gd name="T2" fmla="*/ 113875000 w 7348"/>
                <a:gd name="T3" fmla="*/ 203125 h 6145"/>
                <a:gd name="T4" fmla="*/ 84656250 w 7348"/>
                <a:gd name="T5" fmla="*/ 32953125 h 6145"/>
                <a:gd name="T6" fmla="*/ 58250000 w 7348"/>
                <a:gd name="T7" fmla="*/ 54156250 h 6145"/>
                <a:gd name="T8" fmla="*/ 22156250 w 7348"/>
                <a:gd name="T9" fmla="*/ 78343750 h 6145"/>
                <a:gd name="T10" fmla="*/ 15625 w 7348"/>
                <a:gd name="T11" fmla="*/ 95640625 h 6145"/>
                <a:gd name="T12" fmla="*/ 578125 w 7348"/>
                <a:gd name="T13" fmla="*/ 96015625 h 6145"/>
                <a:gd name="T14" fmla="*/ 35921875 w 7348"/>
                <a:gd name="T15" fmla="*/ 72578125 h 6145"/>
                <a:gd name="T16" fmla="*/ 67921875 w 7348"/>
                <a:gd name="T17" fmla="*/ 47265625 h 6145"/>
                <a:gd name="T18" fmla="*/ 114796875 w 7348"/>
                <a:gd name="T19" fmla="*/ 390625 h 6145"/>
                <a:gd name="T20" fmla="*/ 114171875 w 7348"/>
                <a:gd name="T21" fmla="*/ 0 h 6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48" h="6145" extrusionOk="0">
                  <a:moveTo>
                    <a:pt x="7307" y="0"/>
                  </a:moveTo>
                  <a:cubicBezTo>
                    <a:pt x="7296" y="0"/>
                    <a:pt x="7288" y="4"/>
                    <a:pt x="7288" y="13"/>
                  </a:cubicBezTo>
                  <a:cubicBezTo>
                    <a:pt x="7121" y="1073"/>
                    <a:pt x="6264" y="1597"/>
                    <a:pt x="5418" y="2109"/>
                  </a:cubicBezTo>
                  <a:cubicBezTo>
                    <a:pt x="4775" y="2502"/>
                    <a:pt x="4275" y="2978"/>
                    <a:pt x="3728" y="3466"/>
                  </a:cubicBezTo>
                  <a:cubicBezTo>
                    <a:pt x="3025" y="4097"/>
                    <a:pt x="2251" y="4585"/>
                    <a:pt x="1418" y="5014"/>
                  </a:cubicBezTo>
                  <a:cubicBezTo>
                    <a:pt x="882" y="5300"/>
                    <a:pt x="334" y="5597"/>
                    <a:pt x="1" y="6121"/>
                  </a:cubicBezTo>
                  <a:cubicBezTo>
                    <a:pt x="1" y="6133"/>
                    <a:pt x="25" y="6145"/>
                    <a:pt x="37" y="6145"/>
                  </a:cubicBezTo>
                  <a:cubicBezTo>
                    <a:pt x="680" y="5442"/>
                    <a:pt x="1489" y="5121"/>
                    <a:pt x="2299" y="4645"/>
                  </a:cubicBezTo>
                  <a:cubicBezTo>
                    <a:pt x="3049" y="4180"/>
                    <a:pt x="3692" y="3621"/>
                    <a:pt x="4347" y="3025"/>
                  </a:cubicBezTo>
                  <a:cubicBezTo>
                    <a:pt x="5347" y="2109"/>
                    <a:pt x="7228" y="1597"/>
                    <a:pt x="7347" y="25"/>
                  </a:cubicBezTo>
                  <a:cubicBezTo>
                    <a:pt x="7347" y="10"/>
                    <a:pt x="7324" y="0"/>
                    <a:pt x="730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90" name="Google Shape;36282;p57">
              <a:extLst>
                <a:ext uri="{FF2B5EF4-FFF2-40B4-BE49-F238E27FC236}">
                  <a16:creationId xmlns:a16="http://schemas.microsoft.com/office/drawing/2014/main" id="{EE7C354D-0EFE-0690-5698-858E504A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00" y="2360875"/>
              <a:ext cx="183200" cy="154300"/>
            </a:xfrm>
            <a:custGeom>
              <a:avLst/>
              <a:gdLst>
                <a:gd name="T0" fmla="*/ 113828125 w 7328"/>
                <a:gd name="T1" fmla="*/ 15625 h 6172"/>
                <a:gd name="T2" fmla="*/ 113484375 w 7328"/>
                <a:gd name="T3" fmla="*/ 359375 h 6172"/>
                <a:gd name="T4" fmla="*/ 82796875 w 7328"/>
                <a:gd name="T5" fmla="*/ 21750000 h 6172"/>
                <a:gd name="T6" fmla="*/ 50046875 w 7328"/>
                <a:gd name="T7" fmla="*/ 45187500 h 6172"/>
                <a:gd name="T8" fmla="*/ 21031250 w 7328"/>
                <a:gd name="T9" fmla="*/ 63046875 h 6172"/>
                <a:gd name="T10" fmla="*/ 562500 w 7328"/>
                <a:gd name="T11" fmla="*/ 95234375 h 6172"/>
                <a:gd name="T12" fmla="*/ 906250 w 7328"/>
                <a:gd name="T13" fmla="*/ 96437500 h 6172"/>
                <a:gd name="T14" fmla="*/ 1500000 w 7328"/>
                <a:gd name="T15" fmla="*/ 96156250 h 6172"/>
                <a:gd name="T16" fmla="*/ 23078125 w 7328"/>
                <a:gd name="T17" fmla="*/ 62859375 h 6172"/>
                <a:gd name="T18" fmla="*/ 58796875 w 7328"/>
                <a:gd name="T19" fmla="*/ 41281250 h 6172"/>
                <a:gd name="T20" fmla="*/ 95625000 w 7328"/>
                <a:gd name="T21" fmla="*/ 17843750 h 6172"/>
                <a:gd name="T22" fmla="*/ 114234375 w 7328"/>
                <a:gd name="T23" fmla="*/ 1093750 h 6172"/>
                <a:gd name="T24" fmla="*/ 113828125 w 7328"/>
                <a:gd name="T25" fmla="*/ 15625 h 61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28" h="6172" extrusionOk="0">
                  <a:moveTo>
                    <a:pt x="7285" y="1"/>
                  </a:moveTo>
                  <a:cubicBezTo>
                    <a:pt x="7276" y="1"/>
                    <a:pt x="7267" y="7"/>
                    <a:pt x="7263" y="23"/>
                  </a:cubicBezTo>
                  <a:cubicBezTo>
                    <a:pt x="6882" y="809"/>
                    <a:pt x="6025" y="1023"/>
                    <a:pt x="5299" y="1392"/>
                  </a:cubicBezTo>
                  <a:cubicBezTo>
                    <a:pt x="4525" y="1797"/>
                    <a:pt x="3941" y="2464"/>
                    <a:pt x="3203" y="2892"/>
                  </a:cubicBezTo>
                  <a:cubicBezTo>
                    <a:pt x="2560" y="3261"/>
                    <a:pt x="1834" y="3476"/>
                    <a:pt x="1346" y="4035"/>
                  </a:cubicBezTo>
                  <a:cubicBezTo>
                    <a:pt x="810" y="4666"/>
                    <a:pt x="632" y="5500"/>
                    <a:pt x="36" y="6095"/>
                  </a:cubicBezTo>
                  <a:cubicBezTo>
                    <a:pt x="1" y="6130"/>
                    <a:pt x="24" y="6172"/>
                    <a:pt x="58" y="6172"/>
                  </a:cubicBezTo>
                  <a:cubicBezTo>
                    <a:pt x="70" y="6172"/>
                    <a:pt x="83" y="6167"/>
                    <a:pt x="96" y="6154"/>
                  </a:cubicBezTo>
                  <a:cubicBezTo>
                    <a:pt x="715" y="5547"/>
                    <a:pt x="882" y="4630"/>
                    <a:pt x="1477" y="4023"/>
                  </a:cubicBezTo>
                  <a:cubicBezTo>
                    <a:pt x="2096" y="3380"/>
                    <a:pt x="3072" y="3178"/>
                    <a:pt x="3763" y="2642"/>
                  </a:cubicBezTo>
                  <a:cubicBezTo>
                    <a:pt x="4537" y="2059"/>
                    <a:pt x="5239" y="1559"/>
                    <a:pt x="6120" y="1142"/>
                  </a:cubicBezTo>
                  <a:cubicBezTo>
                    <a:pt x="6644" y="880"/>
                    <a:pt x="7085" y="618"/>
                    <a:pt x="7311" y="70"/>
                  </a:cubicBezTo>
                  <a:cubicBezTo>
                    <a:pt x="7327" y="30"/>
                    <a:pt x="7305" y="1"/>
                    <a:pt x="7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91" name="Google Shape;36283;p57">
              <a:extLst>
                <a:ext uri="{FF2B5EF4-FFF2-40B4-BE49-F238E27FC236}">
                  <a16:creationId xmlns:a16="http://schemas.microsoft.com/office/drawing/2014/main" id="{855B2DD8-AE03-7AAE-0B50-CA30606B1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975" y="2454000"/>
              <a:ext cx="55625" cy="46675"/>
            </a:xfrm>
            <a:custGeom>
              <a:avLst/>
              <a:gdLst>
                <a:gd name="T0" fmla="*/ 34390625 w 2225"/>
                <a:gd name="T1" fmla="*/ 15625 h 1867"/>
                <a:gd name="T2" fmla="*/ 20437500 w 2225"/>
                <a:gd name="T3" fmla="*/ 8562500 h 1867"/>
                <a:gd name="T4" fmla="*/ 156250 w 2225"/>
                <a:gd name="T5" fmla="*/ 28843750 h 1867"/>
                <a:gd name="T6" fmla="*/ 203125 w 2225"/>
                <a:gd name="T7" fmla="*/ 29156250 h 1867"/>
                <a:gd name="T8" fmla="*/ 343750 w 2225"/>
                <a:gd name="T9" fmla="*/ 29031250 h 1867"/>
                <a:gd name="T10" fmla="*/ 16531250 w 2225"/>
                <a:gd name="T11" fmla="*/ 13968750 h 1867"/>
                <a:gd name="T12" fmla="*/ 34390625 w 2225"/>
                <a:gd name="T13" fmla="*/ 750000 h 1867"/>
                <a:gd name="T14" fmla="*/ 34390625 w 2225"/>
                <a:gd name="T15" fmla="*/ 15625 h 18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25" h="1867" extrusionOk="0">
                  <a:moveTo>
                    <a:pt x="2201" y="1"/>
                  </a:moveTo>
                  <a:cubicBezTo>
                    <a:pt x="1808" y="1"/>
                    <a:pt x="1558" y="298"/>
                    <a:pt x="1308" y="548"/>
                  </a:cubicBezTo>
                  <a:cubicBezTo>
                    <a:pt x="867" y="989"/>
                    <a:pt x="426" y="1406"/>
                    <a:pt x="10" y="1846"/>
                  </a:cubicBezTo>
                  <a:cubicBezTo>
                    <a:pt x="1" y="1846"/>
                    <a:pt x="5" y="1866"/>
                    <a:pt x="13" y="1866"/>
                  </a:cubicBezTo>
                  <a:cubicBezTo>
                    <a:pt x="16" y="1866"/>
                    <a:pt x="19" y="1864"/>
                    <a:pt x="22" y="1858"/>
                  </a:cubicBezTo>
                  <a:cubicBezTo>
                    <a:pt x="379" y="1548"/>
                    <a:pt x="712" y="1227"/>
                    <a:pt x="1058" y="894"/>
                  </a:cubicBezTo>
                  <a:cubicBezTo>
                    <a:pt x="1391" y="548"/>
                    <a:pt x="1724" y="179"/>
                    <a:pt x="2201" y="48"/>
                  </a:cubicBezTo>
                  <a:cubicBezTo>
                    <a:pt x="2224" y="36"/>
                    <a:pt x="2224" y="1"/>
                    <a:pt x="22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92" name="Google Shape;36284;p57">
              <a:extLst>
                <a:ext uri="{FF2B5EF4-FFF2-40B4-BE49-F238E27FC236}">
                  <a16:creationId xmlns:a16="http://schemas.microsoft.com/office/drawing/2014/main" id="{E01FDEAD-4A67-C695-A603-EE8FF7437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950" y="2403400"/>
              <a:ext cx="81875" cy="47650"/>
            </a:xfrm>
            <a:custGeom>
              <a:avLst/>
              <a:gdLst>
                <a:gd name="T0" fmla="*/ 50609375 w 3275"/>
                <a:gd name="T1" fmla="*/ 15625 h 1906"/>
                <a:gd name="T2" fmla="*/ 29593750 w 3275"/>
                <a:gd name="T3" fmla="*/ 13031250 h 1906"/>
                <a:gd name="T4" fmla="*/ 15625 w 3275"/>
                <a:gd name="T5" fmla="*/ 29781250 h 1906"/>
                <a:gd name="T6" fmla="*/ 26046875 w 3275"/>
                <a:gd name="T7" fmla="*/ 17312500 h 1906"/>
                <a:gd name="T8" fmla="*/ 50796875 w 3275"/>
                <a:gd name="T9" fmla="*/ 562500 h 1906"/>
                <a:gd name="T10" fmla="*/ 50609375 w 3275"/>
                <a:gd name="T11" fmla="*/ 15625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75" h="1906" extrusionOk="0">
                  <a:moveTo>
                    <a:pt x="3239" y="1"/>
                  </a:moveTo>
                  <a:cubicBezTo>
                    <a:pt x="2739" y="227"/>
                    <a:pt x="2322" y="489"/>
                    <a:pt x="1894" y="834"/>
                  </a:cubicBezTo>
                  <a:cubicBezTo>
                    <a:pt x="1334" y="1298"/>
                    <a:pt x="644" y="1548"/>
                    <a:pt x="1" y="1906"/>
                  </a:cubicBezTo>
                  <a:cubicBezTo>
                    <a:pt x="548" y="1667"/>
                    <a:pt x="1179" y="1441"/>
                    <a:pt x="1667" y="1108"/>
                  </a:cubicBezTo>
                  <a:cubicBezTo>
                    <a:pt x="2215" y="715"/>
                    <a:pt x="2644" y="310"/>
                    <a:pt x="3251" y="36"/>
                  </a:cubicBezTo>
                  <a:cubicBezTo>
                    <a:pt x="3275" y="12"/>
                    <a:pt x="3251" y="1"/>
                    <a:pt x="32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93" name="Google Shape;36285;p57">
              <a:extLst>
                <a:ext uri="{FF2B5EF4-FFF2-40B4-BE49-F238E27FC236}">
                  <a16:creationId xmlns:a16="http://schemas.microsoft.com/office/drawing/2014/main" id="{B453372A-79B6-10E0-E62E-CD90CBC38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75" y="2402275"/>
              <a:ext cx="169875" cy="180200"/>
            </a:xfrm>
            <a:custGeom>
              <a:avLst/>
              <a:gdLst>
                <a:gd name="T0" fmla="*/ 312500 w 6795"/>
                <a:gd name="T1" fmla="*/ 0 h 7208"/>
                <a:gd name="T2" fmla="*/ 0 w 6795"/>
                <a:gd name="T3" fmla="*/ 531250 h 7208"/>
                <a:gd name="T4" fmla="*/ 42796875 w 6795"/>
                <a:gd name="T5" fmla="*/ 61734375 h 7208"/>
                <a:gd name="T6" fmla="*/ 70890625 w 6795"/>
                <a:gd name="T7" fmla="*/ 86468750 h 7208"/>
                <a:gd name="T8" fmla="*/ 88750000 w 6795"/>
                <a:gd name="T9" fmla="*/ 93734375 h 7208"/>
                <a:gd name="T10" fmla="*/ 105109375 w 6795"/>
                <a:gd name="T11" fmla="*/ 112328125 h 7208"/>
                <a:gd name="T12" fmla="*/ 105609375 w 6795"/>
                <a:gd name="T13" fmla="*/ 112625000 h 7208"/>
                <a:gd name="T14" fmla="*/ 106046875 w 6795"/>
                <a:gd name="T15" fmla="*/ 112140625 h 7208"/>
                <a:gd name="T16" fmla="*/ 91531250 w 6795"/>
                <a:gd name="T17" fmla="*/ 92984375 h 7208"/>
                <a:gd name="T18" fmla="*/ 78890625 w 6795"/>
                <a:gd name="T19" fmla="*/ 87031250 h 7208"/>
                <a:gd name="T20" fmla="*/ 56562500 w 6795"/>
                <a:gd name="T21" fmla="*/ 72156250 h 7208"/>
                <a:gd name="T22" fmla="*/ 750000 w 6795"/>
                <a:gd name="T23" fmla="*/ 343750 h 7208"/>
                <a:gd name="T24" fmla="*/ 312500 w 6795"/>
                <a:gd name="T25" fmla="*/ 0 h 72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95" h="7208" extrusionOk="0">
                  <a:moveTo>
                    <a:pt x="20" y="0"/>
                  </a:moveTo>
                  <a:cubicBezTo>
                    <a:pt x="8" y="0"/>
                    <a:pt x="0" y="13"/>
                    <a:pt x="0" y="34"/>
                  </a:cubicBezTo>
                  <a:cubicBezTo>
                    <a:pt x="310" y="1641"/>
                    <a:pt x="1632" y="2832"/>
                    <a:pt x="2739" y="3951"/>
                  </a:cubicBezTo>
                  <a:cubicBezTo>
                    <a:pt x="3287" y="4498"/>
                    <a:pt x="3822" y="5213"/>
                    <a:pt x="4537" y="5534"/>
                  </a:cubicBezTo>
                  <a:cubicBezTo>
                    <a:pt x="4906" y="5713"/>
                    <a:pt x="5323" y="5772"/>
                    <a:pt x="5680" y="5999"/>
                  </a:cubicBezTo>
                  <a:cubicBezTo>
                    <a:pt x="6156" y="6296"/>
                    <a:pt x="6477" y="6701"/>
                    <a:pt x="6727" y="7189"/>
                  </a:cubicBezTo>
                  <a:cubicBezTo>
                    <a:pt x="6736" y="7202"/>
                    <a:pt x="6748" y="7208"/>
                    <a:pt x="6759" y="7208"/>
                  </a:cubicBezTo>
                  <a:cubicBezTo>
                    <a:pt x="6778" y="7208"/>
                    <a:pt x="6795" y="7192"/>
                    <a:pt x="6787" y="7177"/>
                  </a:cubicBezTo>
                  <a:cubicBezTo>
                    <a:pt x="6608" y="6689"/>
                    <a:pt x="6299" y="6249"/>
                    <a:pt x="5858" y="5951"/>
                  </a:cubicBezTo>
                  <a:cubicBezTo>
                    <a:pt x="5608" y="5772"/>
                    <a:pt x="5323" y="5689"/>
                    <a:pt x="5049" y="5570"/>
                  </a:cubicBezTo>
                  <a:cubicBezTo>
                    <a:pt x="4465" y="5344"/>
                    <a:pt x="4049" y="5046"/>
                    <a:pt x="3620" y="4618"/>
                  </a:cubicBezTo>
                  <a:cubicBezTo>
                    <a:pt x="2227" y="3213"/>
                    <a:pt x="727" y="1903"/>
                    <a:pt x="48" y="22"/>
                  </a:cubicBezTo>
                  <a:cubicBezTo>
                    <a:pt x="38" y="7"/>
                    <a:pt x="28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94" name="Google Shape;36286;p57">
              <a:extLst>
                <a:ext uri="{FF2B5EF4-FFF2-40B4-BE49-F238E27FC236}">
                  <a16:creationId xmlns:a16="http://schemas.microsoft.com/office/drawing/2014/main" id="{2EACC05A-C050-E13E-1627-47CBF5914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650" y="2405075"/>
              <a:ext cx="146625" cy="126250"/>
            </a:xfrm>
            <a:custGeom>
              <a:avLst/>
              <a:gdLst>
                <a:gd name="T0" fmla="*/ 187500 w 5865"/>
                <a:gd name="T1" fmla="*/ 0 h 5050"/>
                <a:gd name="T2" fmla="*/ 140625 w 5865"/>
                <a:gd name="T3" fmla="*/ 453125 h 5050"/>
                <a:gd name="T4" fmla="*/ 90562500 w 5865"/>
                <a:gd name="T5" fmla="*/ 78765625 h 5050"/>
                <a:gd name="T6" fmla="*/ 90921875 w 5865"/>
                <a:gd name="T7" fmla="*/ 78890625 h 5050"/>
                <a:gd name="T8" fmla="*/ 91484375 w 5865"/>
                <a:gd name="T9" fmla="*/ 78031250 h 5050"/>
                <a:gd name="T10" fmla="*/ 49453125 w 5865"/>
                <a:gd name="T11" fmla="*/ 38218750 h 5050"/>
                <a:gd name="T12" fmla="*/ 328125 w 5865"/>
                <a:gd name="T13" fmla="*/ 78125 h 5050"/>
                <a:gd name="T14" fmla="*/ 187500 w 5865"/>
                <a:gd name="T15" fmla="*/ 0 h 50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865" h="5050" extrusionOk="0">
                  <a:moveTo>
                    <a:pt x="12" y="0"/>
                  </a:moveTo>
                  <a:cubicBezTo>
                    <a:pt x="5" y="0"/>
                    <a:pt x="1" y="11"/>
                    <a:pt x="9" y="29"/>
                  </a:cubicBezTo>
                  <a:cubicBezTo>
                    <a:pt x="1938" y="1696"/>
                    <a:pt x="4069" y="3136"/>
                    <a:pt x="5796" y="5041"/>
                  </a:cubicBezTo>
                  <a:cubicBezTo>
                    <a:pt x="5804" y="5047"/>
                    <a:pt x="5812" y="5049"/>
                    <a:pt x="5819" y="5049"/>
                  </a:cubicBezTo>
                  <a:cubicBezTo>
                    <a:pt x="5845" y="5049"/>
                    <a:pt x="5865" y="5021"/>
                    <a:pt x="5855" y="4994"/>
                  </a:cubicBezTo>
                  <a:cubicBezTo>
                    <a:pt x="5153" y="4005"/>
                    <a:pt x="4069" y="3220"/>
                    <a:pt x="3165" y="2446"/>
                  </a:cubicBezTo>
                  <a:cubicBezTo>
                    <a:pt x="2164" y="1600"/>
                    <a:pt x="1129" y="719"/>
                    <a:pt x="21" y="5"/>
                  </a:cubicBezTo>
                  <a:cubicBezTo>
                    <a:pt x="18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95" name="Google Shape;36287;p57">
              <a:extLst>
                <a:ext uri="{FF2B5EF4-FFF2-40B4-BE49-F238E27FC236}">
                  <a16:creationId xmlns:a16="http://schemas.microsoft.com/office/drawing/2014/main" id="{A4F197BB-2397-87D0-1FC4-C06B7DE53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00" y="2532825"/>
              <a:ext cx="21000" cy="38550"/>
            </a:xfrm>
            <a:custGeom>
              <a:avLst/>
              <a:gdLst>
                <a:gd name="T0" fmla="*/ 125000 w 840"/>
                <a:gd name="T1" fmla="*/ 15625 h 1542"/>
                <a:gd name="T2" fmla="*/ 15625 w 840"/>
                <a:gd name="T3" fmla="*/ 234375 h 1542"/>
                <a:gd name="T4" fmla="*/ 12281250 w 840"/>
                <a:gd name="T5" fmla="*/ 24046875 h 1542"/>
                <a:gd name="T6" fmla="*/ 12500000 w 840"/>
                <a:gd name="T7" fmla="*/ 24093750 h 1542"/>
                <a:gd name="T8" fmla="*/ 12656250 w 840"/>
                <a:gd name="T9" fmla="*/ 23484375 h 1542"/>
                <a:gd name="T10" fmla="*/ 203125 w 840"/>
                <a:gd name="T11" fmla="*/ 234375 h 1542"/>
                <a:gd name="T12" fmla="*/ 125000 w 840"/>
                <a:gd name="T13" fmla="*/ 15625 h 15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42" extrusionOk="0">
                  <a:moveTo>
                    <a:pt x="8" y="1"/>
                  </a:moveTo>
                  <a:cubicBezTo>
                    <a:pt x="5" y="1"/>
                    <a:pt x="1" y="8"/>
                    <a:pt x="1" y="15"/>
                  </a:cubicBezTo>
                  <a:cubicBezTo>
                    <a:pt x="84" y="574"/>
                    <a:pt x="394" y="1146"/>
                    <a:pt x="786" y="1539"/>
                  </a:cubicBezTo>
                  <a:cubicBezTo>
                    <a:pt x="791" y="1541"/>
                    <a:pt x="796" y="1542"/>
                    <a:pt x="800" y="1542"/>
                  </a:cubicBezTo>
                  <a:cubicBezTo>
                    <a:pt x="821" y="1542"/>
                    <a:pt x="839" y="1522"/>
                    <a:pt x="810" y="1503"/>
                  </a:cubicBezTo>
                  <a:cubicBezTo>
                    <a:pt x="429" y="1027"/>
                    <a:pt x="203" y="586"/>
                    <a:pt x="13" y="15"/>
                  </a:cubicBezTo>
                  <a:cubicBezTo>
                    <a:pt x="13" y="5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96" name="Google Shape;36288;p57">
              <a:extLst>
                <a:ext uri="{FF2B5EF4-FFF2-40B4-BE49-F238E27FC236}">
                  <a16:creationId xmlns:a16="http://schemas.microsoft.com/office/drawing/2014/main" id="{54FB9AE4-9B25-9330-B617-18A55D639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900" y="2460175"/>
              <a:ext cx="101175" cy="81950"/>
            </a:xfrm>
            <a:custGeom>
              <a:avLst/>
              <a:gdLst>
                <a:gd name="T0" fmla="*/ 453125 w 4047"/>
                <a:gd name="T1" fmla="*/ 15625 h 3278"/>
                <a:gd name="T2" fmla="*/ 156250 w 4047"/>
                <a:gd name="T3" fmla="*/ 796875 h 3278"/>
                <a:gd name="T4" fmla="*/ 30296875 w 4047"/>
                <a:gd name="T5" fmla="*/ 26843750 h 3278"/>
                <a:gd name="T6" fmla="*/ 44250000 w 4047"/>
                <a:gd name="T7" fmla="*/ 34468750 h 3278"/>
                <a:gd name="T8" fmla="*/ 63218750 w 4047"/>
                <a:gd name="T9" fmla="*/ 51218750 h 3278"/>
                <a:gd name="T10" fmla="*/ 49265625 w 4047"/>
                <a:gd name="T11" fmla="*/ 37078125 h 3278"/>
                <a:gd name="T12" fmla="*/ 33453125 w 4047"/>
                <a:gd name="T13" fmla="*/ 27593750 h 3278"/>
                <a:gd name="T14" fmla="*/ 718750 w 4047"/>
                <a:gd name="T15" fmla="*/ 62500 h 3278"/>
                <a:gd name="T16" fmla="*/ 453125 w 4047"/>
                <a:gd name="T17" fmla="*/ 15625 h 3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47" h="3278" extrusionOk="0">
                  <a:moveTo>
                    <a:pt x="29" y="1"/>
                  </a:moveTo>
                  <a:cubicBezTo>
                    <a:pt x="7" y="1"/>
                    <a:pt x="0" y="22"/>
                    <a:pt x="10" y="51"/>
                  </a:cubicBezTo>
                  <a:cubicBezTo>
                    <a:pt x="546" y="670"/>
                    <a:pt x="1248" y="1242"/>
                    <a:pt x="1939" y="1718"/>
                  </a:cubicBezTo>
                  <a:cubicBezTo>
                    <a:pt x="2213" y="1909"/>
                    <a:pt x="2534" y="2028"/>
                    <a:pt x="2832" y="2206"/>
                  </a:cubicBezTo>
                  <a:cubicBezTo>
                    <a:pt x="3272" y="2480"/>
                    <a:pt x="3642" y="2944"/>
                    <a:pt x="4046" y="3278"/>
                  </a:cubicBezTo>
                  <a:cubicBezTo>
                    <a:pt x="3761" y="2968"/>
                    <a:pt x="3487" y="2647"/>
                    <a:pt x="3153" y="2373"/>
                  </a:cubicBezTo>
                  <a:cubicBezTo>
                    <a:pt x="2844" y="2123"/>
                    <a:pt x="2475" y="1980"/>
                    <a:pt x="2141" y="1766"/>
                  </a:cubicBezTo>
                  <a:cubicBezTo>
                    <a:pt x="1403" y="1242"/>
                    <a:pt x="760" y="575"/>
                    <a:pt x="46" y="4"/>
                  </a:cubicBezTo>
                  <a:cubicBezTo>
                    <a:pt x="40" y="2"/>
                    <a:pt x="34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97" name="Google Shape;36289;p57">
              <a:extLst>
                <a:ext uri="{FF2B5EF4-FFF2-40B4-BE49-F238E27FC236}">
                  <a16:creationId xmlns:a16="http://schemas.microsoft.com/office/drawing/2014/main" id="{3CE9404E-6C62-5AA7-B30C-B26199964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325" y="2455800"/>
              <a:ext cx="325" cy="25"/>
            </a:xfrm>
            <a:custGeom>
              <a:avLst/>
              <a:gdLst>
                <a:gd name="T0" fmla="*/ 15625 w 13"/>
                <a:gd name="T1" fmla="*/ 0 h 1"/>
                <a:gd name="T2" fmla="*/ 15625 w 13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3" h="1" extrusionOk="0">
                  <a:moveTo>
                    <a:pt x="1" y="0"/>
                  </a:moveTo>
                  <a:cubicBezTo>
                    <a:pt x="13" y="0"/>
                    <a:pt x="13" y="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98" name="Google Shape;36290;p57">
              <a:extLst>
                <a:ext uri="{FF2B5EF4-FFF2-40B4-BE49-F238E27FC236}">
                  <a16:creationId xmlns:a16="http://schemas.microsoft.com/office/drawing/2014/main" id="{19F5742A-311A-D9C5-B05A-F41CFC954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850" y="2434225"/>
              <a:ext cx="14025" cy="22175"/>
            </a:xfrm>
            <a:custGeom>
              <a:avLst/>
              <a:gdLst>
                <a:gd name="T0" fmla="*/ 218750 w 561"/>
                <a:gd name="T1" fmla="*/ 15625 h 887"/>
                <a:gd name="T2" fmla="*/ 15625 w 561"/>
                <a:gd name="T3" fmla="*/ 281250 h 887"/>
                <a:gd name="T4" fmla="*/ 8750000 w 561"/>
                <a:gd name="T5" fmla="*/ 13859375 h 887"/>
                <a:gd name="T6" fmla="*/ 375000 w 561"/>
                <a:gd name="T7" fmla="*/ 93750 h 887"/>
                <a:gd name="T8" fmla="*/ 218750 w 561"/>
                <a:gd name="T9" fmla="*/ 15625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" h="887" extrusionOk="0">
                  <a:moveTo>
                    <a:pt x="14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144" y="327"/>
                    <a:pt x="358" y="601"/>
                    <a:pt x="560" y="887"/>
                  </a:cubicBezTo>
                  <a:cubicBezTo>
                    <a:pt x="394" y="589"/>
                    <a:pt x="239" y="268"/>
                    <a:pt x="24" y="6"/>
                  </a:cubicBezTo>
                  <a:cubicBezTo>
                    <a:pt x="21" y="2"/>
                    <a:pt x="17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299" name="Google Shape;36291;p57">
              <a:extLst>
                <a:ext uri="{FF2B5EF4-FFF2-40B4-BE49-F238E27FC236}">
                  <a16:creationId xmlns:a16="http://schemas.microsoft.com/office/drawing/2014/main" id="{8D371F6F-8B64-0C9B-C0FD-7B8698320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450" y="2553425"/>
              <a:ext cx="20200" cy="24500"/>
            </a:xfrm>
            <a:custGeom>
              <a:avLst/>
              <a:gdLst>
                <a:gd name="T0" fmla="*/ 11875000 w 808"/>
                <a:gd name="T1" fmla="*/ 0 h 980"/>
                <a:gd name="T2" fmla="*/ 6109375 w 808"/>
                <a:gd name="T3" fmla="*/ 5953125 h 980"/>
                <a:gd name="T4" fmla="*/ 531250 w 808"/>
                <a:gd name="T5" fmla="*/ 14703125 h 980"/>
                <a:gd name="T6" fmla="*/ 562500 w 808"/>
                <a:gd name="T7" fmla="*/ 15312500 h 980"/>
                <a:gd name="T8" fmla="*/ 1078125 w 808"/>
                <a:gd name="T9" fmla="*/ 15078125 h 980"/>
                <a:gd name="T10" fmla="*/ 7218750 w 808"/>
                <a:gd name="T11" fmla="*/ 6890625 h 980"/>
                <a:gd name="T12" fmla="*/ 12437500 w 808"/>
                <a:gd name="T13" fmla="*/ 375000 h 980"/>
                <a:gd name="T14" fmla="*/ 11875000 w 808"/>
                <a:gd name="T15" fmla="*/ 0 h 9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08" h="980" extrusionOk="0">
                  <a:moveTo>
                    <a:pt x="760" y="0"/>
                  </a:moveTo>
                  <a:cubicBezTo>
                    <a:pt x="605" y="72"/>
                    <a:pt x="498" y="250"/>
                    <a:pt x="391" y="381"/>
                  </a:cubicBezTo>
                  <a:cubicBezTo>
                    <a:pt x="260" y="548"/>
                    <a:pt x="141" y="738"/>
                    <a:pt x="34" y="941"/>
                  </a:cubicBezTo>
                  <a:cubicBezTo>
                    <a:pt x="0" y="957"/>
                    <a:pt x="13" y="980"/>
                    <a:pt x="36" y="980"/>
                  </a:cubicBezTo>
                  <a:cubicBezTo>
                    <a:pt x="46" y="980"/>
                    <a:pt x="58" y="976"/>
                    <a:pt x="69" y="965"/>
                  </a:cubicBezTo>
                  <a:cubicBezTo>
                    <a:pt x="200" y="786"/>
                    <a:pt x="319" y="619"/>
                    <a:pt x="462" y="441"/>
                  </a:cubicBezTo>
                  <a:cubicBezTo>
                    <a:pt x="569" y="310"/>
                    <a:pt x="724" y="191"/>
                    <a:pt x="796" y="24"/>
                  </a:cubicBezTo>
                  <a:cubicBezTo>
                    <a:pt x="807" y="12"/>
                    <a:pt x="784" y="0"/>
                    <a:pt x="7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00" name="Google Shape;36292;p57">
              <a:extLst>
                <a:ext uri="{FF2B5EF4-FFF2-40B4-BE49-F238E27FC236}">
                  <a16:creationId xmlns:a16="http://schemas.microsoft.com/office/drawing/2014/main" id="{A112EB27-D781-42B9-A02C-D1334C48F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125" y="2415550"/>
              <a:ext cx="196825" cy="149100"/>
            </a:xfrm>
            <a:custGeom>
              <a:avLst/>
              <a:gdLst>
                <a:gd name="T0" fmla="*/ 122140625 w 7873"/>
                <a:gd name="T1" fmla="*/ 15625 h 5964"/>
                <a:gd name="T2" fmla="*/ 121953125 w 7873"/>
                <a:gd name="T3" fmla="*/ 46875 h 5964"/>
                <a:gd name="T4" fmla="*/ 46234375 w 7873"/>
                <a:gd name="T5" fmla="*/ 45062500 h 5964"/>
                <a:gd name="T6" fmla="*/ 23546875 w 7873"/>
                <a:gd name="T7" fmla="*/ 64781250 h 5964"/>
                <a:gd name="T8" fmla="*/ 281250 w 7873"/>
                <a:gd name="T9" fmla="*/ 92500000 h 5964"/>
                <a:gd name="T10" fmla="*/ 500000 w 7873"/>
                <a:gd name="T11" fmla="*/ 93187500 h 5964"/>
                <a:gd name="T12" fmla="*/ 843750 w 7873"/>
                <a:gd name="T13" fmla="*/ 93062500 h 5964"/>
                <a:gd name="T14" fmla="*/ 19265625 w 7873"/>
                <a:gd name="T15" fmla="*/ 72968750 h 5964"/>
                <a:gd name="T16" fmla="*/ 50890625 w 7873"/>
                <a:gd name="T17" fmla="*/ 44125000 h 5964"/>
                <a:gd name="T18" fmla="*/ 122515625 w 7873"/>
                <a:gd name="T19" fmla="*/ 968750 h 5964"/>
                <a:gd name="T20" fmla="*/ 122140625 w 7873"/>
                <a:gd name="T21" fmla="*/ 15625 h 596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873" h="5964" extrusionOk="0">
                  <a:moveTo>
                    <a:pt x="7817" y="1"/>
                  </a:moveTo>
                  <a:cubicBezTo>
                    <a:pt x="7813" y="1"/>
                    <a:pt x="7809" y="1"/>
                    <a:pt x="7805" y="3"/>
                  </a:cubicBezTo>
                  <a:cubicBezTo>
                    <a:pt x="6126" y="777"/>
                    <a:pt x="4507" y="1848"/>
                    <a:pt x="2959" y="2884"/>
                  </a:cubicBezTo>
                  <a:cubicBezTo>
                    <a:pt x="2400" y="3241"/>
                    <a:pt x="1923" y="3622"/>
                    <a:pt x="1507" y="4146"/>
                  </a:cubicBezTo>
                  <a:cubicBezTo>
                    <a:pt x="1031" y="4753"/>
                    <a:pt x="638" y="5408"/>
                    <a:pt x="18" y="5920"/>
                  </a:cubicBezTo>
                  <a:cubicBezTo>
                    <a:pt x="0" y="5938"/>
                    <a:pt x="10" y="5964"/>
                    <a:pt x="32" y="5964"/>
                  </a:cubicBezTo>
                  <a:cubicBezTo>
                    <a:pt x="38" y="5964"/>
                    <a:pt x="46" y="5961"/>
                    <a:pt x="54" y="5956"/>
                  </a:cubicBezTo>
                  <a:cubicBezTo>
                    <a:pt x="530" y="5599"/>
                    <a:pt x="876" y="5146"/>
                    <a:pt x="1233" y="4670"/>
                  </a:cubicBezTo>
                  <a:cubicBezTo>
                    <a:pt x="1804" y="3872"/>
                    <a:pt x="2424" y="3336"/>
                    <a:pt x="3257" y="2824"/>
                  </a:cubicBezTo>
                  <a:cubicBezTo>
                    <a:pt x="4757" y="1872"/>
                    <a:pt x="6353" y="1050"/>
                    <a:pt x="7841" y="62"/>
                  </a:cubicBezTo>
                  <a:cubicBezTo>
                    <a:pt x="7873" y="41"/>
                    <a:pt x="7848" y="1"/>
                    <a:pt x="781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01" name="Google Shape;36293;p57">
              <a:extLst>
                <a:ext uri="{FF2B5EF4-FFF2-40B4-BE49-F238E27FC236}">
                  <a16:creationId xmlns:a16="http://schemas.microsoft.com/office/drawing/2014/main" id="{D974799C-E323-0ED5-9304-EA87B9AB6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250" y="2413525"/>
              <a:ext cx="184725" cy="145050"/>
            </a:xfrm>
            <a:custGeom>
              <a:avLst/>
              <a:gdLst>
                <a:gd name="T0" fmla="*/ 115437500 w 7389"/>
                <a:gd name="T1" fmla="*/ 0 h 5802"/>
                <a:gd name="T2" fmla="*/ 115437500 w 7389"/>
                <a:gd name="T3" fmla="*/ 0 h 5802"/>
                <a:gd name="T4" fmla="*/ 68375000 w 7389"/>
                <a:gd name="T5" fmla="*/ 55625000 h 5802"/>
                <a:gd name="T6" fmla="*/ 39359375 w 7389"/>
                <a:gd name="T7" fmla="*/ 68843750 h 5802"/>
                <a:gd name="T8" fmla="*/ 1031250 w 7389"/>
                <a:gd name="T9" fmla="*/ 88750000 h 5802"/>
                <a:gd name="T10" fmla="*/ 1125000 w 7389"/>
                <a:gd name="T11" fmla="*/ 90656250 h 5802"/>
                <a:gd name="T12" fmla="*/ 1406250 w 7389"/>
                <a:gd name="T13" fmla="*/ 90609375 h 5802"/>
                <a:gd name="T14" fmla="*/ 38421875 w 7389"/>
                <a:gd name="T15" fmla="*/ 71625000 h 5802"/>
                <a:gd name="T16" fmla="*/ 75437500 w 7389"/>
                <a:gd name="T17" fmla="*/ 53765625 h 5802"/>
                <a:gd name="T18" fmla="*/ 115437500 w 7389"/>
                <a:gd name="T19" fmla="*/ 0 h 58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89" h="5802" extrusionOk="0">
                  <a:moveTo>
                    <a:pt x="7388" y="0"/>
                  </a:moveTo>
                  <a:lnTo>
                    <a:pt x="7388" y="0"/>
                  </a:lnTo>
                  <a:cubicBezTo>
                    <a:pt x="6722" y="1512"/>
                    <a:pt x="5829" y="2691"/>
                    <a:pt x="4376" y="3560"/>
                  </a:cubicBezTo>
                  <a:cubicBezTo>
                    <a:pt x="3781" y="3918"/>
                    <a:pt x="3150" y="4120"/>
                    <a:pt x="2519" y="4406"/>
                  </a:cubicBezTo>
                  <a:cubicBezTo>
                    <a:pt x="1661" y="4787"/>
                    <a:pt x="1030" y="5442"/>
                    <a:pt x="66" y="5680"/>
                  </a:cubicBezTo>
                  <a:cubicBezTo>
                    <a:pt x="1" y="5701"/>
                    <a:pt x="15" y="5802"/>
                    <a:pt x="72" y="5802"/>
                  </a:cubicBezTo>
                  <a:cubicBezTo>
                    <a:pt x="77" y="5802"/>
                    <a:pt x="83" y="5801"/>
                    <a:pt x="90" y="5799"/>
                  </a:cubicBezTo>
                  <a:cubicBezTo>
                    <a:pt x="1066" y="5644"/>
                    <a:pt x="1614" y="5013"/>
                    <a:pt x="2459" y="4584"/>
                  </a:cubicBezTo>
                  <a:cubicBezTo>
                    <a:pt x="3245" y="4179"/>
                    <a:pt x="4078" y="3941"/>
                    <a:pt x="4828" y="3441"/>
                  </a:cubicBezTo>
                  <a:cubicBezTo>
                    <a:pt x="6007" y="2632"/>
                    <a:pt x="7103" y="1429"/>
                    <a:pt x="73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02" name="Google Shape;36294;p57">
              <a:extLst>
                <a:ext uri="{FF2B5EF4-FFF2-40B4-BE49-F238E27FC236}">
                  <a16:creationId xmlns:a16="http://schemas.microsoft.com/office/drawing/2014/main" id="{3F440F0F-9AC7-30A5-FDBD-FD468B731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250" y="2554825"/>
              <a:ext cx="10400" cy="8750"/>
            </a:xfrm>
            <a:custGeom>
              <a:avLst/>
              <a:gdLst>
                <a:gd name="T0" fmla="*/ 6250000 w 416"/>
                <a:gd name="T1" fmla="*/ 15625 h 350"/>
                <a:gd name="T2" fmla="*/ 6156250 w 416"/>
                <a:gd name="T3" fmla="*/ 62500 h 350"/>
                <a:gd name="T4" fmla="*/ 2421875 w 416"/>
                <a:gd name="T5" fmla="*/ 2296875 h 350"/>
                <a:gd name="T6" fmla="*/ 15625 w 416"/>
                <a:gd name="T7" fmla="*/ 4890625 h 350"/>
                <a:gd name="T8" fmla="*/ 562500 w 416"/>
                <a:gd name="T9" fmla="*/ 5453125 h 350"/>
                <a:gd name="T10" fmla="*/ 2984375 w 416"/>
                <a:gd name="T11" fmla="*/ 3031250 h 350"/>
                <a:gd name="T12" fmla="*/ 6328125 w 416"/>
                <a:gd name="T13" fmla="*/ 796875 h 350"/>
                <a:gd name="T14" fmla="*/ 6250000 w 416"/>
                <a:gd name="T15" fmla="*/ 15625 h 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6" h="350" extrusionOk="0">
                  <a:moveTo>
                    <a:pt x="400" y="1"/>
                  </a:moveTo>
                  <a:cubicBezTo>
                    <a:pt x="398" y="1"/>
                    <a:pt x="396" y="2"/>
                    <a:pt x="394" y="4"/>
                  </a:cubicBezTo>
                  <a:cubicBezTo>
                    <a:pt x="298" y="51"/>
                    <a:pt x="227" y="87"/>
                    <a:pt x="155" y="147"/>
                  </a:cubicBezTo>
                  <a:cubicBezTo>
                    <a:pt x="96" y="194"/>
                    <a:pt x="13" y="242"/>
                    <a:pt x="1" y="313"/>
                  </a:cubicBezTo>
                  <a:cubicBezTo>
                    <a:pt x="1" y="325"/>
                    <a:pt x="13" y="349"/>
                    <a:pt x="36" y="349"/>
                  </a:cubicBezTo>
                  <a:cubicBezTo>
                    <a:pt x="96" y="313"/>
                    <a:pt x="132" y="242"/>
                    <a:pt x="191" y="194"/>
                  </a:cubicBezTo>
                  <a:cubicBezTo>
                    <a:pt x="251" y="135"/>
                    <a:pt x="334" y="75"/>
                    <a:pt x="405" y="51"/>
                  </a:cubicBezTo>
                  <a:cubicBezTo>
                    <a:pt x="415" y="22"/>
                    <a:pt x="409" y="1"/>
                    <a:pt x="40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03" name="Google Shape;36295;p57">
              <a:extLst>
                <a:ext uri="{FF2B5EF4-FFF2-40B4-BE49-F238E27FC236}">
                  <a16:creationId xmlns:a16="http://schemas.microsoft.com/office/drawing/2014/main" id="{AA67EE87-E89C-70BE-4F1B-99E6D3ADC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500" y="2453775"/>
              <a:ext cx="124875" cy="90450"/>
            </a:xfrm>
            <a:custGeom>
              <a:avLst/>
              <a:gdLst>
                <a:gd name="T0" fmla="*/ 77546875 w 4995"/>
                <a:gd name="T1" fmla="*/ 0 h 3618"/>
                <a:gd name="T2" fmla="*/ 77203125 w 4995"/>
                <a:gd name="T3" fmla="*/ 156250 h 3618"/>
                <a:gd name="T4" fmla="*/ 38515625 w 4995"/>
                <a:gd name="T5" fmla="*/ 27687500 h 3618"/>
                <a:gd name="T6" fmla="*/ 0 w 4995"/>
                <a:gd name="T7" fmla="*/ 56515625 h 3618"/>
                <a:gd name="T8" fmla="*/ 46515625 w 4995"/>
                <a:gd name="T9" fmla="*/ 24156250 h 3618"/>
                <a:gd name="T10" fmla="*/ 77765625 w 4995"/>
                <a:gd name="T11" fmla="*/ 703125 h 3618"/>
                <a:gd name="T12" fmla="*/ 77546875 w 4995"/>
                <a:gd name="T13" fmla="*/ 0 h 36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95" h="3618" extrusionOk="0">
                  <a:moveTo>
                    <a:pt x="4963" y="0"/>
                  </a:moveTo>
                  <a:cubicBezTo>
                    <a:pt x="4956" y="0"/>
                    <a:pt x="4948" y="3"/>
                    <a:pt x="4941" y="10"/>
                  </a:cubicBezTo>
                  <a:cubicBezTo>
                    <a:pt x="4227" y="760"/>
                    <a:pt x="3298" y="1176"/>
                    <a:pt x="2465" y="1772"/>
                  </a:cubicBezTo>
                  <a:cubicBezTo>
                    <a:pt x="1643" y="2367"/>
                    <a:pt x="786" y="2939"/>
                    <a:pt x="0" y="3617"/>
                  </a:cubicBezTo>
                  <a:cubicBezTo>
                    <a:pt x="1024" y="2974"/>
                    <a:pt x="1941" y="2200"/>
                    <a:pt x="2977" y="1546"/>
                  </a:cubicBezTo>
                  <a:cubicBezTo>
                    <a:pt x="3703" y="1069"/>
                    <a:pt x="4477" y="784"/>
                    <a:pt x="4977" y="45"/>
                  </a:cubicBezTo>
                  <a:cubicBezTo>
                    <a:pt x="4994" y="20"/>
                    <a:pt x="4980" y="0"/>
                    <a:pt x="49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04" name="Google Shape;36296;p57">
              <a:extLst>
                <a:ext uri="{FF2B5EF4-FFF2-40B4-BE49-F238E27FC236}">
                  <a16:creationId xmlns:a16="http://schemas.microsoft.com/office/drawing/2014/main" id="{A9A4E648-91A1-4B08-7FB6-EEA76872B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575" y="2443450"/>
              <a:ext cx="12550" cy="12600"/>
            </a:xfrm>
            <a:custGeom>
              <a:avLst/>
              <a:gdLst>
                <a:gd name="T0" fmla="*/ 7578125 w 502"/>
                <a:gd name="T1" fmla="*/ 15625 h 504"/>
                <a:gd name="T2" fmla="*/ 7390625 w 502"/>
                <a:gd name="T3" fmla="*/ 93750 h 504"/>
                <a:gd name="T4" fmla="*/ 3296875 w 502"/>
                <a:gd name="T5" fmla="*/ 3625000 h 504"/>
                <a:gd name="T6" fmla="*/ 140625 w 502"/>
                <a:gd name="T7" fmla="*/ 7343750 h 504"/>
                <a:gd name="T8" fmla="*/ 312500 w 502"/>
                <a:gd name="T9" fmla="*/ 7875000 h 504"/>
                <a:gd name="T10" fmla="*/ 515625 w 502"/>
                <a:gd name="T11" fmla="*/ 7718750 h 504"/>
                <a:gd name="T12" fmla="*/ 4234375 w 502"/>
                <a:gd name="T13" fmla="*/ 4375000 h 504"/>
                <a:gd name="T14" fmla="*/ 7578125 w 502"/>
                <a:gd name="T15" fmla="*/ 281250 h 504"/>
                <a:gd name="T16" fmla="*/ 7578125 w 502"/>
                <a:gd name="T17" fmla="*/ 15625 h 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2" h="504" extrusionOk="0">
                  <a:moveTo>
                    <a:pt x="485" y="1"/>
                  </a:moveTo>
                  <a:cubicBezTo>
                    <a:pt x="481" y="1"/>
                    <a:pt x="477" y="2"/>
                    <a:pt x="473" y="6"/>
                  </a:cubicBezTo>
                  <a:cubicBezTo>
                    <a:pt x="378" y="77"/>
                    <a:pt x="307" y="161"/>
                    <a:pt x="211" y="232"/>
                  </a:cubicBezTo>
                  <a:cubicBezTo>
                    <a:pt x="140" y="304"/>
                    <a:pt x="56" y="375"/>
                    <a:pt x="9" y="470"/>
                  </a:cubicBezTo>
                  <a:cubicBezTo>
                    <a:pt x="0" y="487"/>
                    <a:pt x="10" y="504"/>
                    <a:pt x="20" y="504"/>
                  </a:cubicBezTo>
                  <a:cubicBezTo>
                    <a:pt x="25" y="504"/>
                    <a:pt x="29" y="501"/>
                    <a:pt x="33" y="494"/>
                  </a:cubicBezTo>
                  <a:cubicBezTo>
                    <a:pt x="128" y="458"/>
                    <a:pt x="199" y="351"/>
                    <a:pt x="271" y="280"/>
                  </a:cubicBezTo>
                  <a:cubicBezTo>
                    <a:pt x="354" y="196"/>
                    <a:pt x="426" y="113"/>
                    <a:pt x="485" y="18"/>
                  </a:cubicBezTo>
                  <a:cubicBezTo>
                    <a:pt x="502" y="9"/>
                    <a:pt x="495" y="1"/>
                    <a:pt x="4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05" name="Google Shape;36297;p57">
              <a:extLst>
                <a:ext uri="{FF2B5EF4-FFF2-40B4-BE49-F238E27FC236}">
                  <a16:creationId xmlns:a16="http://schemas.microsoft.com/office/drawing/2014/main" id="{B7B5287F-FC8D-33FF-5A38-170351998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800" y="2468775"/>
              <a:ext cx="157775" cy="191525"/>
            </a:xfrm>
            <a:custGeom>
              <a:avLst/>
              <a:gdLst>
                <a:gd name="T0" fmla="*/ 609375 w 6311"/>
                <a:gd name="T1" fmla="*/ 0 h 7661"/>
                <a:gd name="T2" fmla="*/ 15625 w 6311"/>
                <a:gd name="T3" fmla="*/ 640625 h 7661"/>
                <a:gd name="T4" fmla="*/ 10234375 w 6311"/>
                <a:gd name="T5" fmla="*/ 30406250 h 7661"/>
                <a:gd name="T6" fmla="*/ 24187500 w 6311"/>
                <a:gd name="T7" fmla="*/ 50859375 h 7661"/>
                <a:gd name="T8" fmla="*/ 30890625 w 6311"/>
                <a:gd name="T9" fmla="*/ 61656250 h 7661"/>
                <a:gd name="T10" fmla="*/ 63640625 w 6311"/>
                <a:gd name="T11" fmla="*/ 86765625 h 7661"/>
                <a:gd name="T12" fmla="*/ 97125000 w 6311"/>
                <a:gd name="T13" fmla="*/ 119703125 h 7661"/>
                <a:gd name="T14" fmla="*/ 98046875 w 6311"/>
                <a:gd name="T15" fmla="*/ 118203125 h 7661"/>
                <a:gd name="T16" fmla="*/ 43546875 w 6311"/>
                <a:gd name="T17" fmla="*/ 69093750 h 7661"/>
                <a:gd name="T18" fmla="*/ 27171875 w 6311"/>
                <a:gd name="T19" fmla="*/ 53093750 h 7661"/>
                <a:gd name="T20" fmla="*/ 20843750 w 6311"/>
                <a:gd name="T21" fmla="*/ 40265625 h 7661"/>
                <a:gd name="T22" fmla="*/ 9125000 w 6311"/>
                <a:gd name="T23" fmla="*/ 26125000 h 7661"/>
                <a:gd name="T24" fmla="*/ 1312500 w 6311"/>
                <a:gd name="T25" fmla="*/ 640625 h 7661"/>
                <a:gd name="T26" fmla="*/ 609375 w 6311"/>
                <a:gd name="T27" fmla="*/ 0 h 76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11" h="7661" extrusionOk="0">
                  <a:moveTo>
                    <a:pt x="39" y="0"/>
                  </a:moveTo>
                  <a:cubicBezTo>
                    <a:pt x="19" y="0"/>
                    <a:pt x="1" y="13"/>
                    <a:pt x="1" y="41"/>
                  </a:cubicBezTo>
                  <a:cubicBezTo>
                    <a:pt x="1" y="731"/>
                    <a:pt x="227" y="1374"/>
                    <a:pt x="655" y="1946"/>
                  </a:cubicBezTo>
                  <a:cubicBezTo>
                    <a:pt x="1001" y="2386"/>
                    <a:pt x="1310" y="2731"/>
                    <a:pt x="1548" y="3255"/>
                  </a:cubicBezTo>
                  <a:cubicBezTo>
                    <a:pt x="1668" y="3517"/>
                    <a:pt x="1787" y="3732"/>
                    <a:pt x="1977" y="3946"/>
                  </a:cubicBezTo>
                  <a:cubicBezTo>
                    <a:pt x="2560" y="4589"/>
                    <a:pt x="3406" y="5006"/>
                    <a:pt x="4073" y="5553"/>
                  </a:cubicBezTo>
                  <a:cubicBezTo>
                    <a:pt x="4846" y="6196"/>
                    <a:pt x="5549" y="6911"/>
                    <a:pt x="6216" y="7661"/>
                  </a:cubicBezTo>
                  <a:cubicBezTo>
                    <a:pt x="6251" y="7661"/>
                    <a:pt x="6311" y="7601"/>
                    <a:pt x="6275" y="7565"/>
                  </a:cubicBezTo>
                  <a:cubicBezTo>
                    <a:pt x="5287" y="6327"/>
                    <a:pt x="4073" y="5339"/>
                    <a:pt x="2787" y="4422"/>
                  </a:cubicBezTo>
                  <a:cubicBezTo>
                    <a:pt x="2382" y="4148"/>
                    <a:pt x="1989" y="3827"/>
                    <a:pt x="1739" y="3398"/>
                  </a:cubicBezTo>
                  <a:cubicBezTo>
                    <a:pt x="1596" y="3112"/>
                    <a:pt x="1513" y="2839"/>
                    <a:pt x="1334" y="2577"/>
                  </a:cubicBezTo>
                  <a:cubicBezTo>
                    <a:pt x="1120" y="2255"/>
                    <a:pt x="798" y="2005"/>
                    <a:pt x="584" y="1672"/>
                  </a:cubicBezTo>
                  <a:cubicBezTo>
                    <a:pt x="251" y="1172"/>
                    <a:pt x="120" y="636"/>
                    <a:pt x="84" y="41"/>
                  </a:cubicBezTo>
                  <a:cubicBezTo>
                    <a:pt x="84" y="16"/>
                    <a:pt x="6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06" name="Google Shape;36298;p57">
              <a:extLst>
                <a:ext uri="{FF2B5EF4-FFF2-40B4-BE49-F238E27FC236}">
                  <a16:creationId xmlns:a16="http://schemas.microsoft.com/office/drawing/2014/main" id="{77BCE59A-7CFC-8CFB-A876-BF3F7E4A9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900" y="2468750"/>
              <a:ext cx="137300" cy="144675"/>
            </a:xfrm>
            <a:custGeom>
              <a:avLst/>
              <a:gdLst>
                <a:gd name="T0" fmla="*/ 93750 w 5492"/>
                <a:gd name="T1" fmla="*/ 15625 h 5787"/>
                <a:gd name="T2" fmla="*/ 140625 w 5492"/>
                <a:gd name="T3" fmla="*/ 281250 h 5787"/>
                <a:gd name="T4" fmla="*/ 28968750 w 5492"/>
                <a:gd name="T5" fmla="*/ 22046875 h 5787"/>
                <a:gd name="T6" fmla="*/ 48125000 w 5492"/>
                <a:gd name="T7" fmla="*/ 45671875 h 5787"/>
                <a:gd name="T8" fmla="*/ 62453125 w 5492"/>
                <a:gd name="T9" fmla="*/ 58687500 h 5787"/>
                <a:gd name="T10" fmla="*/ 84968750 w 5492"/>
                <a:gd name="T11" fmla="*/ 90140625 h 5787"/>
                <a:gd name="T12" fmla="*/ 85484375 w 5492"/>
                <a:gd name="T13" fmla="*/ 90406250 h 5787"/>
                <a:gd name="T14" fmla="*/ 85703125 w 5492"/>
                <a:gd name="T15" fmla="*/ 90140625 h 5787"/>
                <a:gd name="T16" fmla="*/ 50546875 w 5492"/>
                <a:gd name="T17" fmla="*/ 46234375 h 5787"/>
                <a:gd name="T18" fmla="*/ 28593750 w 5492"/>
                <a:gd name="T19" fmla="*/ 19437500 h 5787"/>
                <a:gd name="T20" fmla="*/ 140625 w 5492"/>
                <a:gd name="T21" fmla="*/ 93750 h 5787"/>
                <a:gd name="T22" fmla="*/ 93750 w 5492"/>
                <a:gd name="T23" fmla="*/ 15625 h 57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92" h="5787" extrusionOk="0">
                  <a:moveTo>
                    <a:pt x="6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482"/>
                    <a:pt x="1294" y="875"/>
                    <a:pt x="1854" y="1411"/>
                  </a:cubicBezTo>
                  <a:cubicBezTo>
                    <a:pt x="2342" y="1851"/>
                    <a:pt x="2664" y="2423"/>
                    <a:pt x="3080" y="2923"/>
                  </a:cubicBezTo>
                  <a:cubicBezTo>
                    <a:pt x="3342" y="3268"/>
                    <a:pt x="3676" y="3494"/>
                    <a:pt x="3997" y="3756"/>
                  </a:cubicBezTo>
                  <a:cubicBezTo>
                    <a:pt x="4747" y="4340"/>
                    <a:pt x="5128" y="4887"/>
                    <a:pt x="5438" y="5769"/>
                  </a:cubicBezTo>
                  <a:cubicBezTo>
                    <a:pt x="5444" y="5780"/>
                    <a:pt x="5459" y="5786"/>
                    <a:pt x="5471" y="5786"/>
                  </a:cubicBezTo>
                  <a:cubicBezTo>
                    <a:pt x="5482" y="5786"/>
                    <a:pt x="5491" y="5780"/>
                    <a:pt x="5485" y="5769"/>
                  </a:cubicBezTo>
                  <a:cubicBezTo>
                    <a:pt x="5354" y="4328"/>
                    <a:pt x="4069" y="3923"/>
                    <a:pt x="3235" y="2959"/>
                  </a:cubicBezTo>
                  <a:cubicBezTo>
                    <a:pt x="2747" y="2375"/>
                    <a:pt x="2402" y="1744"/>
                    <a:pt x="1830" y="1244"/>
                  </a:cubicBezTo>
                  <a:cubicBezTo>
                    <a:pt x="1271" y="768"/>
                    <a:pt x="651" y="351"/>
                    <a:pt x="9" y="6"/>
                  </a:cubicBezTo>
                  <a:cubicBezTo>
                    <a:pt x="9" y="2"/>
                    <a:pt x="8" y="1"/>
                    <a:pt x="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07" name="Google Shape;36299;p57">
              <a:extLst>
                <a:ext uri="{FF2B5EF4-FFF2-40B4-BE49-F238E27FC236}">
                  <a16:creationId xmlns:a16="http://schemas.microsoft.com/office/drawing/2014/main" id="{FBC661E9-4081-A6D1-8AAE-D13970B1C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100" y="2607375"/>
              <a:ext cx="25375" cy="50675"/>
            </a:xfrm>
            <a:custGeom>
              <a:avLst/>
              <a:gdLst>
                <a:gd name="T0" fmla="*/ 31250 w 1015"/>
                <a:gd name="T1" fmla="*/ 0 h 2027"/>
                <a:gd name="T2" fmla="*/ 93750 w 1015"/>
                <a:gd name="T3" fmla="*/ 140625 h 2027"/>
                <a:gd name="T4" fmla="*/ 31250 w 1015"/>
                <a:gd name="T5" fmla="*/ 0 h 2027"/>
                <a:gd name="T6" fmla="*/ 93750 w 1015"/>
                <a:gd name="T7" fmla="*/ 140625 h 2027"/>
                <a:gd name="T8" fmla="*/ 93750 w 1015"/>
                <a:gd name="T9" fmla="*/ 140625 h 2027"/>
                <a:gd name="T10" fmla="*/ 14968750 w 1015"/>
                <a:gd name="T11" fmla="*/ 31578125 h 2027"/>
                <a:gd name="T12" fmla="*/ 15218750 w 1015"/>
                <a:gd name="T13" fmla="*/ 31656250 h 2027"/>
                <a:gd name="T14" fmla="*/ 15718750 w 1015"/>
                <a:gd name="T15" fmla="*/ 31218750 h 2027"/>
                <a:gd name="T16" fmla="*/ 93750 w 1015"/>
                <a:gd name="T17" fmla="*/ 140625 h 20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5" h="2027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lnTo>
                    <a:pt x="6" y="9"/>
                  </a:lnTo>
                  <a:cubicBezTo>
                    <a:pt x="113" y="724"/>
                    <a:pt x="435" y="1521"/>
                    <a:pt x="958" y="2021"/>
                  </a:cubicBezTo>
                  <a:cubicBezTo>
                    <a:pt x="962" y="2025"/>
                    <a:pt x="967" y="2026"/>
                    <a:pt x="974" y="2026"/>
                  </a:cubicBezTo>
                  <a:cubicBezTo>
                    <a:pt x="992" y="2026"/>
                    <a:pt x="1015" y="2015"/>
                    <a:pt x="1006" y="1998"/>
                  </a:cubicBezTo>
                  <a:cubicBezTo>
                    <a:pt x="566" y="1355"/>
                    <a:pt x="232" y="759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08" name="Google Shape;36300;p57">
              <a:extLst>
                <a:ext uri="{FF2B5EF4-FFF2-40B4-BE49-F238E27FC236}">
                  <a16:creationId xmlns:a16="http://schemas.microsoft.com/office/drawing/2014/main" id="{245B5780-051E-2121-8802-AFB2F7EE7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675" y="2494475"/>
              <a:ext cx="75925" cy="80100"/>
            </a:xfrm>
            <a:custGeom>
              <a:avLst/>
              <a:gdLst>
                <a:gd name="T0" fmla="*/ 0 w 3037"/>
                <a:gd name="T1" fmla="*/ 15625 h 3204"/>
                <a:gd name="T2" fmla="*/ 0 w 3037"/>
                <a:gd name="T3" fmla="*/ 15625 h 3204"/>
                <a:gd name="T4" fmla="*/ 12093750 w 3037"/>
                <a:gd name="T5" fmla="*/ 14343750 h 3204"/>
                <a:gd name="T6" fmla="*/ 25484375 w 3037"/>
                <a:gd name="T7" fmla="*/ 33312500 h 3204"/>
                <a:gd name="T8" fmla="*/ 46515625 w 3037"/>
                <a:gd name="T9" fmla="*/ 50062500 h 3204"/>
                <a:gd name="T10" fmla="*/ 46875000 w 3037"/>
                <a:gd name="T11" fmla="*/ 49125000 h 3204"/>
                <a:gd name="T12" fmla="*/ 33484375 w 3037"/>
                <a:gd name="T13" fmla="*/ 39640625 h 3204"/>
                <a:gd name="T14" fmla="*/ 22875000 w 3037"/>
                <a:gd name="T15" fmla="*/ 25125000 h 3204"/>
                <a:gd name="T16" fmla="*/ 0 w 3037"/>
                <a:gd name="T17" fmla="*/ 15625 h 3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37" h="3204" extrusionOk="0">
                  <a:moveTo>
                    <a:pt x="0" y="1"/>
                  </a:moveTo>
                  <a:lnTo>
                    <a:pt x="0" y="1"/>
                  </a:lnTo>
                  <a:cubicBezTo>
                    <a:pt x="238" y="334"/>
                    <a:pt x="500" y="620"/>
                    <a:pt x="774" y="918"/>
                  </a:cubicBezTo>
                  <a:cubicBezTo>
                    <a:pt x="1119" y="1299"/>
                    <a:pt x="1369" y="1703"/>
                    <a:pt x="1631" y="2132"/>
                  </a:cubicBezTo>
                  <a:cubicBezTo>
                    <a:pt x="1929" y="2608"/>
                    <a:pt x="2405" y="3096"/>
                    <a:pt x="2977" y="3204"/>
                  </a:cubicBezTo>
                  <a:cubicBezTo>
                    <a:pt x="3000" y="3204"/>
                    <a:pt x="3036" y="3180"/>
                    <a:pt x="3000" y="3144"/>
                  </a:cubicBezTo>
                  <a:cubicBezTo>
                    <a:pt x="2715" y="2942"/>
                    <a:pt x="2393" y="2787"/>
                    <a:pt x="2143" y="2537"/>
                  </a:cubicBezTo>
                  <a:cubicBezTo>
                    <a:pt x="1857" y="2263"/>
                    <a:pt x="1679" y="1918"/>
                    <a:pt x="1464" y="1608"/>
                  </a:cubicBezTo>
                  <a:cubicBezTo>
                    <a:pt x="1083" y="1037"/>
                    <a:pt x="548" y="45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09" name="Google Shape;36301;p57">
              <a:extLst>
                <a:ext uri="{FF2B5EF4-FFF2-40B4-BE49-F238E27FC236}">
                  <a16:creationId xmlns:a16="http://schemas.microsoft.com/office/drawing/2014/main" id="{8363D70F-1C51-B3BF-B0A7-150FC04E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25" y="2580075"/>
              <a:ext cx="35800" cy="44225"/>
            </a:xfrm>
            <a:custGeom>
              <a:avLst/>
              <a:gdLst>
                <a:gd name="T0" fmla="*/ 375000 w 1432"/>
                <a:gd name="T1" fmla="*/ 15625 h 1769"/>
                <a:gd name="T2" fmla="*/ 140625 w 1432"/>
                <a:gd name="T3" fmla="*/ 281250 h 1769"/>
                <a:gd name="T4" fmla="*/ 21343750 w 1432"/>
                <a:gd name="T5" fmla="*/ 27437500 h 1769"/>
                <a:gd name="T6" fmla="*/ 21671875 w 1432"/>
                <a:gd name="T7" fmla="*/ 27640625 h 1769"/>
                <a:gd name="T8" fmla="*/ 22093750 w 1432"/>
                <a:gd name="T9" fmla="*/ 26875000 h 1769"/>
                <a:gd name="T10" fmla="*/ 687500 w 1432"/>
                <a:gd name="T11" fmla="*/ 93750 h 1769"/>
                <a:gd name="T12" fmla="*/ 375000 w 1432"/>
                <a:gd name="T13" fmla="*/ 15625 h 17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32" h="1769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378" y="625"/>
                    <a:pt x="913" y="1196"/>
                    <a:pt x="1366" y="1756"/>
                  </a:cubicBezTo>
                  <a:cubicBezTo>
                    <a:pt x="1372" y="1765"/>
                    <a:pt x="1380" y="1769"/>
                    <a:pt x="1387" y="1769"/>
                  </a:cubicBezTo>
                  <a:cubicBezTo>
                    <a:pt x="1409" y="1769"/>
                    <a:pt x="1431" y="1738"/>
                    <a:pt x="1414" y="1720"/>
                  </a:cubicBezTo>
                  <a:cubicBezTo>
                    <a:pt x="973" y="1149"/>
                    <a:pt x="544" y="494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10" name="Google Shape;36302;p57">
              <a:extLst>
                <a:ext uri="{FF2B5EF4-FFF2-40B4-BE49-F238E27FC236}">
                  <a16:creationId xmlns:a16="http://schemas.microsoft.com/office/drawing/2014/main" id="{82528692-4085-0260-4C34-4A5065466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075" y="2465800"/>
              <a:ext cx="236575" cy="188850"/>
            </a:xfrm>
            <a:custGeom>
              <a:avLst/>
              <a:gdLst>
                <a:gd name="T0" fmla="*/ 146921875 w 9463"/>
                <a:gd name="T1" fmla="*/ 15625 h 7554"/>
                <a:gd name="T2" fmla="*/ 146609375 w 9463"/>
                <a:gd name="T3" fmla="*/ 78125 h 7554"/>
                <a:gd name="T4" fmla="*/ 65312500 w 9463"/>
                <a:gd name="T5" fmla="*/ 49375000 h 7554"/>
                <a:gd name="T6" fmla="*/ 45218750 w 9463"/>
                <a:gd name="T7" fmla="*/ 67234375 h 7554"/>
                <a:gd name="T8" fmla="*/ 27359375 w 9463"/>
                <a:gd name="T9" fmla="*/ 78390625 h 7554"/>
                <a:gd name="T10" fmla="*/ 17312500 w 9463"/>
                <a:gd name="T11" fmla="*/ 88437500 h 7554"/>
                <a:gd name="T12" fmla="*/ 203125 w 9463"/>
                <a:gd name="T13" fmla="*/ 117281250 h 7554"/>
                <a:gd name="T14" fmla="*/ 578125 w 9463"/>
                <a:gd name="T15" fmla="*/ 118015625 h 7554"/>
                <a:gd name="T16" fmla="*/ 23078125 w 9463"/>
                <a:gd name="T17" fmla="*/ 84531250 h 7554"/>
                <a:gd name="T18" fmla="*/ 60296875 w 9463"/>
                <a:gd name="T19" fmla="*/ 57937500 h 7554"/>
                <a:gd name="T20" fmla="*/ 99921875 w 9463"/>
                <a:gd name="T21" fmla="*/ 24078125 h 7554"/>
                <a:gd name="T22" fmla="*/ 147359375 w 9463"/>
                <a:gd name="T23" fmla="*/ 1562500 h 7554"/>
                <a:gd name="T24" fmla="*/ 146921875 w 9463"/>
                <a:gd name="T25" fmla="*/ 15625 h 75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463" h="7554" extrusionOk="0">
                  <a:moveTo>
                    <a:pt x="9403" y="1"/>
                  </a:moveTo>
                  <a:cubicBezTo>
                    <a:pt x="9397" y="1"/>
                    <a:pt x="9390" y="2"/>
                    <a:pt x="9383" y="5"/>
                  </a:cubicBezTo>
                  <a:cubicBezTo>
                    <a:pt x="7395" y="612"/>
                    <a:pt x="5645" y="1707"/>
                    <a:pt x="4180" y="3160"/>
                  </a:cubicBezTo>
                  <a:cubicBezTo>
                    <a:pt x="3787" y="3577"/>
                    <a:pt x="3370" y="3982"/>
                    <a:pt x="2894" y="4303"/>
                  </a:cubicBezTo>
                  <a:cubicBezTo>
                    <a:pt x="2525" y="4553"/>
                    <a:pt x="2096" y="4755"/>
                    <a:pt x="1751" y="5017"/>
                  </a:cubicBezTo>
                  <a:cubicBezTo>
                    <a:pt x="1489" y="5196"/>
                    <a:pt x="1275" y="5410"/>
                    <a:pt x="1108" y="5660"/>
                  </a:cubicBezTo>
                  <a:cubicBezTo>
                    <a:pt x="703" y="6303"/>
                    <a:pt x="739" y="7041"/>
                    <a:pt x="13" y="7506"/>
                  </a:cubicBezTo>
                  <a:cubicBezTo>
                    <a:pt x="1" y="7518"/>
                    <a:pt x="25" y="7553"/>
                    <a:pt x="37" y="7553"/>
                  </a:cubicBezTo>
                  <a:cubicBezTo>
                    <a:pt x="894" y="7149"/>
                    <a:pt x="834" y="6029"/>
                    <a:pt x="1477" y="5410"/>
                  </a:cubicBezTo>
                  <a:cubicBezTo>
                    <a:pt x="2156" y="4720"/>
                    <a:pt x="3144" y="4398"/>
                    <a:pt x="3859" y="3708"/>
                  </a:cubicBezTo>
                  <a:cubicBezTo>
                    <a:pt x="4680" y="2934"/>
                    <a:pt x="5406" y="2136"/>
                    <a:pt x="6395" y="1541"/>
                  </a:cubicBezTo>
                  <a:cubicBezTo>
                    <a:pt x="7359" y="957"/>
                    <a:pt x="8431" y="600"/>
                    <a:pt x="9431" y="100"/>
                  </a:cubicBezTo>
                  <a:cubicBezTo>
                    <a:pt x="9462" y="69"/>
                    <a:pt x="9448" y="1"/>
                    <a:pt x="94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11" name="Google Shape;36303;p57">
              <a:extLst>
                <a:ext uri="{FF2B5EF4-FFF2-40B4-BE49-F238E27FC236}">
                  <a16:creationId xmlns:a16="http://schemas.microsoft.com/office/drawing/2014/main" id="{1A8007E4-CEDC-ADB0-E930-72C1DF814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900" y="2468475"/>
              <a:ext cx="211350" cy="183975"/>
            </a:xfrm>
            <a:custGeom>
              <a:avLst/>
              <a:gdLst>
                <a:gd name="T0" fmla="*/ 131734375 w 8454"/>
                <a:gd name="T1" fmla="*/ 0 h 7359"/>
                <a:gd name="T2" fmla="*/ 131531250 w 8454"/>
                <a:gd name="T3" fmla="*/ 78125 h 7359"/>
                <a:gd name="T4" fmla="*/ 115906250 w 8454"/>
                <a:gd name="T5" fmla="*/ 27421875 h 7359"/>
                <a:gd name="T6" fmla="*/ 77578125 w 8454"/>
                <a:gd name="T7" fmla="*/ 66125000 h 7359"/>
                <a:gd name="T8" fmla="*/ 48375000 w 8454"/>
                <a:gd name="T9" fmla="*/ 89562500 h 7359"/>
                <a:gd name="T10" fmla="*/ 4046875 w 8454"/>
                <a:gd name="T11" fmla="*/ 112687500 h 7359"/>
                <a:gd name="T12" fmla="*/ 1312500 w 8454"/>
                <a:gd name="T13" fmla="*/ 112625000 h 7359"/>
                <a:gd name="T14" fmla="*/ 937500 w 8454"/>
                <a:gd name="T15" fmla="*/ 114296875 h 7359"/>
                <a:gd name="T16" fmla="*/ 8468750 w 8454"/>
                <a:gd name="T17" fmla="*/ 114968750 h 7359"/>
                <a:gd name="T18" fmla="*/ 36281250 w 8454"/>
                <a:gd name="T19" fmla="*/ 105937500 h 7359"/>
                <a:gd name="T20" fmla="*/ 49312500 w 8454"/>
                <a:gd name="T21" fmla="*/ 92359375 h 7359"/>
                <a:gd name="T22" fmla="*/ 74796875 w 8454"/>
                <a:gd name="T23" fmla="*/ 70578125 h 7359"/>
                <a:gd name="T24" fmla="*/ 110140625 w 8454"/>
                <a:gd name="T25" fmla="*/ 42125000 h 7359"/>
                <a:gd name="T26" fmla="*/ 132093750 w 8454"/>
                <a:gd name="T27" fmla="*/ 265625 h 7359"/>
                <a:gd name="T28" fmla="*/ 131734375 w 8454"/>
                <a:gd name="T29" fmla="*/ 0 h 73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454" h="7359" extrusionOk="0">
                  <a:moveTo>
                    <a:pt x="8431" y="0"/>
                  </a:moveTo>
                  <a:cubicBezTo>
                    <a:pt x="8426" y="0"/>
                    <a:pt x="8422" y="2"/>
                    <a:pt x="8418" y="5"/>
                  </a:cubicBezTo>
                  <a:cubicBezTo>
                    <a:pt x="7894" y="481"/>
                    <a:pt x="7680" y="1148"/>
                    <a:pt x="7418" y="1755"/>
                  </a:cubicBezTo>
                  <a:cubicBezTo>
                    <a:pt x="6894" y="2946"/>
                    <a:pt x="6013" y="3541"/>
                    <a:pt x="4965" y="4232"/>
                  </a:cubicBezTo>
                  <a:cubicBezTo>
                    <a:pt x="4275" y="4672"/>
                    <a:pt x="3560" y="5053"/>
                    <a:pt x="3096" y="5732"/>
                  </a:cubicBezTo>
                  <a:cubicBezTo>
                    <a:pt x="2392" y="6742"/>
                    <a:pt x="1450" y="7212"/>
                    <a:pt x="259" y="7212"/>
                  </a:cubicBezTo>
                  <a:cubicBezTo>
                    <a:pt x="201" y="7212"/>
                    <a:pt x="143" y="7210"/>
                    <a:pt x="84" y="7208"/>
                  </a:cubicBezTo>
                  <a:cubicBezTo>
                    <a:pt x="24" y="7208"/>
                    <a:pt x="0" y="7292"/>
                    <a:pt x="60" y="7315"/>
                  </a:cubicBezTo>
                  <a:cubicBezTo>
                    <a:pt x="221" y="7344"/>
                    <a:pt x="382" y="7358"/>
                    <a:pt x="542" y="7358"/>
                  </a:cubicBezTo>
                  <a:cubicBezTo>
                    <a:pt x="1178" y="7358"/>
                    <a:pt x="1799" y="7141"/>
                    <a:pt x="2322" y="6780"/>
                  </a:cubicBezTo>
                  <a:cubicBezTo>
                    <a:pt x="2667" y="6530"/>
                    <a:pt x="2917" y="6232"/>
                    <a:pt x="3156" y="5911"/>
                  </a:cubicBezTo>
                  <a:cubicBezTo>
                    <a:pt x="3608" y="5291"/>
                    <a:pt x="4156" y="4922"/>
                    <a:pt x="4787" y="4517"/>
                  </a:cubicBezTo>
                  <a:cubicBezTo>
                    <a:pt x="5561" y="3994"/>
                    <a:pt x="6489" y="3482"/>
                    <a:pt x="7049" y="2696"/>
                  </a:cubicBezTo>
                  <a:cubicBezTo>
                    <a:pt x="7620" y="1850"/>
                    <a:pt x="7799" y="838"/>
                    <a:pt x="8454" y="17"/>
                  </a:cubicBezTo>
                  <a:cubicBezTo>
                    <a:pt x="8454" y="9"/>
                    <a:pt x="8442" y="0"/>
                    <a:pt x="84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12" name="Google Shape;36304;p57">
              <a:extLst>
                <a:ext uri="{FF2B5EF4-FFF2-40B4-BE49-F238E27FC236}">
                  <a16:creationId xmlns:a16="http://schemas.microsoft.com/office/drawing/2014/main" id="{A41645F4-8ABA-8C10-95C5-B4336E985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575" y="2648975"/>
              <a:ext cx="26225" cy="12375"/>
            </a:xfrm>
            <a:custGeom>
              <a:avLst/>
              <a:gdLst>
                <a:gd name="T0" fmla="*/ 15828125 w 1049"/>
                <a:gd name="T1" fmla="*/ 0 h 495"/>
                <a:gd name="T2" fmla="*/ 562500 w 1049"/>
                <a:gd name="T3" fmla="*/ 7437500 h 495"/>
                <a:gd name="T4" fmla="*/ 796875 w 1049"/>
                <a:gd name="T5" fmla="*/ 7718750 h 495"/>
                <a:gd name="T6" fmla="*/ 1312500 w 1049"/>
                <a:gd name="T7" fmla="*/ 7437500 h 495"/>
                <a:gd name="T8" fmla="*/ 16187500 w 1049"/>
                <a:gd name="T9" fmla="*/ 562500 h 495"/>
                <a:gd name="T10" fmla="*/ 15828125 w 1049"/>
                <a:gd name="T11" fmla="*/ 0 h 4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495" extrusionOk="0">
                  <a:moveTo>
                    <a:pt x="1013" y="0"/>
                  </a:moveTo>
                  <a:cubicBezTo>
                    <a:pt x="751" y="36"/>
                    <a:pt x="0" y="48"/>
                    <a:pt x="36" y="476"/>
                  </a:cubicBezTo>
                  <a:cubicBezTo>
                    <a:pt x="36" y="488"/>
                    <a:pt x="42" y="494"/>
                    <a:pt x="51" y="494"/>
                  </a:cubicBezTo>
                  <a:cubicBezTo>
                    <a:pt x="60" y="494"/>
                    <a:pt x="72" y="488"/>
                    <a:pt x="84" y="476"/>
                  </a:cubicBezTo>
                  <a:cubicBezTo>
                    <a:pt x="203" y="84"/>
                    <a:pt x="703" y="119"/>
                    <a:pt x="1036" y="36"/>
                  </a:cubicBezTo>
                  <a:cubicBezTo>
                    <a:pt x="1048" y="36"/>
                    <a:pt x="1048" y="0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13" name="Google Shape;36305;p57">
              <a:extLst>
                <a:ext uri="{FF2B5EF4-FFF2-40B4-BE49-F238E27FC236}">
                  <a16:creationId xmlns:a16="http://schemas.microsoft.com/office/drawing/2014/main" id="{8659C7DC-63D9-FFEA-0409-006315C36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800" y="2654500"/>
              <a:ext cx="6175" cy="16450"/>
            </a:xfrm>
            <a:custGeom>
              <a:avLst/>
              <a:gdLst>
                <a:gd name="T0" fmla="*/ 3375000 w 247"/>
                <a:gd name="T1" fmla="*/ 0 h 658"/>
                <a:gd name="T2" fmla="*/ 2984375 w 247"/>
                <a:gd name="T3" fmla="*/ 78125 h 658"/>
                <a:gd name="T4" fmla="*/ 937500 w 247"/>
                <a:gd name="T5" fmla="*/ 10125000 h 658"/>
                <a:gd name="T6" fmla="*/ 1109375 w 247"/>
                <a:gd name="T7" fmla="*/ 10265625 h 658"/>
                <a:gd name="T8" fmla="*/ 1296875 w 247"/>
                <a:gd name="T9" fmla="*/ 10125000 h 658"/>
                <a:gd name="T10" fmla="*/ 2046875 w 247"/>
                <a:gd name="T11" fmla="*/ 4921875 h 658"/>
                <a:gd name="T12" fmla="*/ 3718750 w 247"/>
                <a:gd name="T13" fmla="*/ 78125 h 658"/>
                <a:gd name="T14" fmla="*/ 3375000 w 247"/>
                <a:gd name="T15" fmla="*/ 0 h 6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7" h="658" extrusionOk="0">
                  <a:moveTo>
                    <a:pt x="216" y="0"/>
                  </a:moveTo>
                  <a:cubicBezTo>
                    <a:pt x="208" y="0"/>
                    <a:pt x="198" y="1"/>
                    <a:pt x="191" y="5"/>
                  </a:cubicBezTo>
                  <a:cubicBezTo>
                    <a:pt x="95" y="172"/>
                    <a:pt x="0" y="446"/>
                    <a:pt x="60" y="648"/>
                  </a:cubicBezTo>
                  <a:cubicBezTo>
                    <a:pt x="60" y="654"/>
                    <a:pt x="66" y="657"/>
                    <a:pt x="71" y="657"/>
                  </a:cubicBezTo>
                  <a:cubicBezTo>
                    <a:pt x="77" y="657"/>
                    <a:pt x="83" y="654"/>
                    <a:pt x="83" y="648"/>
                  </a:cubicBezTo>
                  <a:cubicBezTo>
                    <a:pt x="119" y="541"/>
                    <a:pt x="107" y="434"/>
                    <a:pt x="131" y="315"/>
                  </a:cubicBezTo>
                  <a:cubicBezTo>
                    <a:pt x="167" y="208"/>
                    <a:pt x="191" y="113"/>
                    <a:pt x="238" y="5"/>
                  </a:cubicBezTo>
                  <a:cubicBezTo>
                    <a:pt x="246" y="5"/>
                    <a:pt x="233" y="0"/>
                    <a:pt x="2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14" name="Google Shape;36306;p57">
              <a:extLst>
                <a:ext uri="{FF2B5EF4-FFF2-40B4-BE49-F238E27FC236}">
                  <a16:creationId xmlns:a16="http://schemas.microsoft.com/office/drawing/2014/main" id="{AE7E2F20-319E-BAE4-61C1-643A8E972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000" y="2657700"/>
              <a:ext cx="6275" cy="24875"/>
            </a:xfrm>
            <a:custGeom>
              <a:avLst/>
              <a:gdLst>
                <a:gd name="T0" fmla="*/ 3796875 w 251"/>
                <a:gd name="T1" fmla="*/ 15625 h 995"/>
                <a:gd name="T2" fmla="*/ 3734375 w 251"/>
                <a:gd name="T3" fmla="*/ 125000 h 995"/>
                <a:gd name="T4" fmla="*/ 15625 w 251"/>
                <a:gd name="T5" fmla="*/ 15015625 h 995"/>
                <a:gd name="T6" fmla="*/ 500000 w 251"/>
                <a:gd name="T7" fmla="*/ 15531250 h 995"/>
                <a:gd name="T8" fmla="*/ 937500 w 251"/>
                <a:gd name="T9" fmla="*/ 15203125 h 995"/>
                <a:gd name="T10" fmla="*/ 3921875 w 251"/>
                <a:gd name="T11" fmla="*/ 312500 h 995"/>
                <a:gd name="T12" fmla="*/ 3796875 w 251"/>
                <a:gd name="T13" fmla="*/ 15625 h 9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995" extrusionOk="0">
                  <a:moveTo>
                    <a:pt x="243" y="1"/>
                  </a:moveTo>
                  <a:cubicBezTo>
                    <a:pt x="241" y="1"/>
                    <a:pt x="239" y="3"/>
                    <a:pt x="239" y="8"/>
                  </a:cubicBezTo>
                  <a:cubicBezTo>
                    <a:pt x="143" y="318"/>
                    <a:pt x="24" y="639"/>
                    <a:pt x="1" y="961"/>
                  </a:cubicBezTo>
                  <a:cubicBezTo>
                    <a:pt x="1" y="982"/>
                    <a:pt x="17" y="994"/>
                    <a:pt x="32" y="994"/>
                  </a:cubicBezTo>
                  <a:cubicBezTo>
                    <a:pt x="44" y="994"/>
                    <a:pt x="55" y="988"/>
                    <a:pt x="60" y="973"/>
                  </a:cubicBezTo>
                  <a:cubicBezTo>
                    <a:pt x="179" y="663"/>
                    <a:pt x="203" y="342"/>
                    <a:pt x="251" y="20"/>
                  </a:cubicBezTo>
                  <a:cubicBezTo>
                    <a:pt x="251" y="6"/>
                    <a:pt x="247" y="1"/>
                    <a:pt x="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15" name="Google Shape;36307;p57">
              <a:extLst>
                <a:ext uri="{FF2B5EF4-FFF2-40B4-BE49-F238E27FC236}">
                  <a16:creationId xmlns:a16="http://schemas.microsoft.com/office/drawing/2014/main" id="{8B5CCE33-A6BE-43B3-4E62-299A9CBA1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100" y="2657450"/>
              <a:ext cx="5400" cy="19725"/>
            </a:xfrm>
            <a:custGeom>
              <a:avLst/>
              <a:gdLst>
                <a:gd name="T0" fmla="*/ 2578125 w 216"/>
                <a:gd name="T1" fmla="*/ 15625 h 789"/>
                <a:gd name="T2" fmla="*/ 2250000 w 216"/>
                <a:gd name="T3" fmla="*/ 281250 h 789"/>
                <a:gd name="T4" fmla="*/ 1312500 w 216"/>
                <a:gd name="T5" fmla="*/ 6796875 h 789"/>
                <a:gd name="T6" fmla="*/ 15625 w 216"/>
                <a:gd name="T7" fmla="*/ 12000000 h 789"/>
                <a:gd name="T8" fmla="*/ 406250 w 216"/>
                <a:gd name="T9" fmla="*/ 12312500 h 789"/>
                <a:gd name="T10" fmla="*/ 765625 w 216"/>
                <a:gd name="T11" fmla="*/ 12187500 h 789"/>
                <a:gd name="T12" fmla="*/ 3171875 w 216"/>
                <a:gd name="T13" fmla="*/ 281250 h 789"/>
                <a:gd name="T14" fmla="*/ 2578125 w 216"/>
                <a:gd name="T15" fmla="*/ 15625 h 7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6" h="789" extrusionOk="0">
                  <a:moveTo>
                    <a:pt x="165" y="1"/>
                  </a:moveTo>
                  <a:cubicBezTo>
                    <a:pt x="153" y="1"/>
                    <a:pt x="144" y="6"/>
                    <a:pt x="144" y="18"/>
                  </a:cubicBezTo>
                  <a:cubicBezTo>
                    <a:pt x="120" y="173"/>
                    <a:pt x="108" y="304"/>
                    <a:pt x="84" y="435"/>
                  </a:cubicBezTo>
                  <a:cubicBezTo>
                    <a:pt x="49" y="542"/>
                    <a:pt x="1" y="649"/>
                    <a:pt x="1" y="768"/>
                  </a:cubicBezTo>
                  <a:cubicBezTo>
                    <a:pt x="1" y="782"/>
                    <a:pt x="13" y="788"/>
                    <a:pt x="26" y="788"/>
                  </a:cubicBezTo>
                  <a:cubicBezTo>
                    <a:pt x="35" y="788"/>
                    <a:pt x="44" y="785"/>
                    <a:pt x="49" y="780"/>
                  </a:cubicBezTo>
                  <a:cubicBezTo>
                    <a:pt x="203" y="590"/>
                    <a:pt x="215" y="245"/>
                    <a:pt x="203" y="18"/>
                  </a:cubicBezTo>
                  <a:cubicBezTo>
                    <a:pt x="191" y="6"/>
                    <a:pt x="176" y="1"/>
                    <a:pt x="1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16" name="Google Shape;36308;p57">
              <a:extLst>
                <a:ext uri="{FF2B5EF4-FFF2-40B4-BE49-F238E27FC236}">
                  <a16:creationId xmlns:a16="http://schemas.microsoft.com/office/drawing/2014/main" id="{6C4F9970-A4E0-A978-C0C8-1B7ECB5DC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250" y="2648000"/>
              <a:ext cx="31925" cy="23250"/>
            </a:xfrm>
            <a:custGeom>
              <a:avLst/>
              <a:gdLst>
                <a:gd name="T0" fmla="*/ 16750000 w 1277"/>
                <a:gd name="T1" fmla="*/ 0 h 930"/>
                <a:gd name="T2" fmla="*/ 968750 w 1277"/>
                <a:gd name="T3" fmla="*/ 14375000 h 930"/>
                <a:gd name="T4" fmla="*/ 1062500 w 1277"/>
                <a:gd name="T5" fmla="*/ 14515625 h 930"/>
                <a:gd name="T6" fmla="*/ 1156250 w 1277"/>
                <a:gd name="T7" fmla="*/ 14375000 h 930"/>
                <a:gd name="T8" fmla="*/ 3953125 w 1277"/>
                <a:gd name="T9" fmla="*/ 10093750 h 930"/>
                <a:gd name="T10" fmla="*/ 8593750 w 1277"/>
                <a:gd name="T11" fmla="*/ 5453125 h 930"/>
                <a:gd name="T12" fmla="*/ 14734375 w 1277"/>
                <a:gd name="T13" fmla="*/ 2656250 h 930"/>
                <a:gd name="T14" fmla="*/ 19578125 w 1277"/>
                <a:gd name="T15" fmla="*/ 1546875 h 930"/>
                <a:gd name="T16" fmla="*/ 19578125 w 1277"/>
                <a:gd name="T17" fmla="*/ 609375 h 930"/>
                <a:gd name="T18" fmla="*/ 16750000 w 1277"/>
                <a:gd name="T19" fmla="*/ 0 h 9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7" h="930" extrusionOk="0">
                  <a:moveTo>
                    <a:pt x="1072" y="0"/>
                  </a:moveTo>
                  <a:cubicBezTo>
                    <a:pt x="638" y="0"/>
                    <a:pt x="0" y="528"/>
                    <a:pt x="62" y="920"/>
                  </a:cubicBezTo>
                  <a:cubicBezTo>
                    <a:pt x="62" y="926"/>
                    <a:pt x="65" y="929"/>
                    <a:pt x="68" y="929"/>
                  </a:cubicBezTo>
                  <a:cubicBezTo>
                    <a:pt x="71" y="929"/>
                    <a:pt x="74" y="926"/>
                    <a:pt x="74" y="920"/>
                  </a:cubicBezTo>
                  <a:cubicBezTo>
                    <a:pt x="157" y="849"/>
                    <a:pt x="193" y="742"/>
                    <a:pt x="253" y="646"/>
                  </a:cubicBezTo>
                  <a:cubicBezTo>
                    <a:pt x="336" y="527"/>
                    <a:pt x="431" y="432"/>
                    <a:pt x="550" y="349"/>
                  </a:cubicBezTo>
                  <a:cubicBezTo>
                    <a:pt x="669" y="265"/>
                    <a:pt x="788" y="206"/>
                    <a:pt x="943" y="170"/>
                  </a:cubicBezTo>
                  <a:cubicBezTo>
                    <a:pt x="1038" y="146"/>
                    <a:pt x="1169" y="158"/>
                    <a:pt x="1253" y="99"/>
                  </a:cubicBezTo>
                  <a:cubicBezTo>
                    <a:pt x="1276" y="87"/>
                    <a:pt x="1276" y="51"/>
                    <a:pt x="1253" y="39"/>
                  </a:cubicBezTo>
                  <a:cubicBezTo>
                    <a:pt x="1199" y="12"/>
                    <a:pt x="1138" y="0"/>
                    <a:pt x="10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17" name="Google Shape;36309;p57">
              <a:extLst>
                <a:ext uri="{FF2B5EF4-FFF2-40B4-BE49-F238E27FC236}">
                  <a16:creationId xmlns:a16="http://schemas.microsoft.com/office/drawing/2014/main" id="{26107204-269D-6E26-486F-5CC4DA6E3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000" y="2539950"/>
              <a:ext cx="123800" cy="99525"/>
            </a:xfrm>
            <a:custGeom>
              <a:avLst/>
              <a:gdLst>
                <a:gd name="T0" fmla="*/ 76796875 w 4952"/>
                <a:gd name="T1" fmla="*/ 0 h 3981"/>
                <a:gd name="T2" fmla="*/ 76656250 w 4952"/>
                <a:gd name="T3" fmla="*/ 62500 h 3981"/>
                <a:gd name="T4" fmla="*/ 40375000 w 4952"/>
                <a:gd name="T5" fmla="*/ 26468750 h 3981"/>
                <a:gd name="T6" fmla="*/ 15625 w 4952"/>
                <a:gd name="T7" fmla="*/ 62187500 h 3981"/>
                <a:gd name="T8" fmla="*/ 39453125 w 4952"/>
                <a:gd name="T9" fmla="*/ 28703125 h 3981"/>
                <a:gd name="T10" fmla="*/ 77218750 w 4952"/>
                <a:gd name="T11" fmla="*/ 421875 h 3981"/>
                <a:gd name="T12" fmla="*/ 76796875 w 4952"/>
                <a:gd name="T13" fmla="*/ 0 h 39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52" h="3981" extrusionOk="0">
                  <a:moveTo>
                    <a:pt x="4915" y="0"/>
                  </a:moveTo>
                  <a:cubicBezTo>
                    <a:pt x="4912" y="0"/>
                    <a:pt x="4908" y="1"/>
                    <a:pt x="4906" y="4"/>
                  </a:cubicBezTo>
                  <a:cubicBezTo>
                    <a:pt x="4192" y="670"/>
                    <a:pt x="3311" y="1075"/>
                    <a:pt x="2584" y="1694"/>
                  </a:cubicBezTo>
                  <a:cubicBezTo>
                    <a:pt x="1691" y="2456"/>
                    <a:pt x="977" y="3290"/>
                    <a:pt x="1" y="3980"/>
                  </a:cubicBezTo>
                  <a:cubicBezTo>
                    <a:pt x="989" y="3385"/>
                    <a:pt x="1668" y="2575"/>
                    <a:pt x="2525" y="1837"/>
                  </a:cubicBezTo>
                  <a:cubicBezTo>
                    <a:pt x="3287" y="1182"/>
                    <a:pt x="4311" y="837"/>
                    <a:pt x="4942" y="27"/>
                  </a:cubicBezTo>
                  <a:cubicBezTo>
                    <a:pt x="4951" y="18"/>
                    <a:pt x="4930" y="0"/>
                    <a:pt x="49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18" name="Google Shape;36310;p57">
              <a:extLst>
                <a:ext uri="{FF2B5EF4-FFF2-40B4-BE49-F238E27FC236}">
                  <a16:creationId xmlns:a16="http://schemas.microsoft.com/office/drawing/2014/main" id="{7AB924E4-941F-1670-9C03-2BFBDC418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050" y="2655375"/>
              <a:ext cx="74475" cy="56175"/>
            </a:xfrm>
            <a:custGeom>
              <a:avLst/>
              <a:gdLst>
                <a:gd name="T0" fmla="*/ 1062500 w 2979"/>
                <a:gd name="T1" fmla="*/ 15625 h 2247"/>
                <a:gd name="T2" fmla="*/ 562500 w 2979"/>
                <a:gd name="T3" fmla="*/ 1218750 h 2247"/>
                <a:gd name="T4" fmla="*/ 20843750 w 2979"/>
                <a:gd name="T5" fmla="*/ 11625000 h 2247"/>
                <a:gd name="T6" fmla="*/ 46140625 w 2979"/>
                <a:gd name="T7" fmla="*/ 34890625 h 2247"/>
                <a:gd name="T8" fmla="*/ 46328125 w 2979"/>
                <a:gd name="T9" fmla="*/ 35093750 h 2247"/>
                <a:gd name="T10" fmla="*/ 46328125 w 2979"/>
                <a:gd name="T11" fmla="*/ 34890625 h 2247"/>
                <a:gd name="T12" fmla="*/ 28656250 w 2979"/>
                <a:gd name="T13" fmla="*/ 15171875 h 2247"/>
                <a:gd name="T14" fmla="*/ 1484375 w 2979"/>
                <a:gd name="T15" fmla="*/ 281250 h 2247"/>
                <a:gd name="T16" fmla="*/ 1062500 w 2979"/>
                <a:gd name="T17" fmla="*/ 15625 h 22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79" h="2247" extrusionOk="0">
                  <a:moveTo>
                    <a:pt x="68" y="1"/>
                  </a:moveTo>
                  <a:cubicBezTo>
                    <a:pt x="37" y="1"/>
                    <a:pt x="1" y="42"/>
                    <a:pt x="36" y="78"/>
                  </a:cubicBezTo>
                  <a:cubicBezTo>
                    <a:pt x="345" y="506"/>
                    <a:pt x="881" y="530"/>
                    <a:pt x="1334" y="744"/>
                  </a:cubicBezTo>
                  <a:cubicBezTo>
                    <a:pt x="2036" y="1066"/>
                    <a:pt x="2453" y="1685"/>
                    <a:pt x="2953" y="2233"/>
                  </a:cubicBezTo>
                  <a:cubicBezTo>
                    <a:pt x="2953" y="2243"/>
                    <a:pt x="2959" y="2246"/>
                    <a:pt x="2965" y="2246"/>
                  </a:cubicBezTo>
                  <a:cubicBezTo>
                    <a:pt x="2972" y="2246"/>
                    <a:pt x="2979" y="2239"/>
                    <a:pt x="2965" y="2233"/>
                  </a:cubicBezTo>
                  <a:cubicBezTo>
                    <a:pt x="2667" y="1768"/>
                    <a:pt x="2286" y="1304"/>
                    <a:pt x="1834" y="971"/>
                  </a:cubicBezTo>
                  <a:cubicBezTo>
                    <a:pt x="1322" y="566"/>
                    <a:pt x="500" y="530"/>
                    <a:pt x="95" y="18"/>
                  </a:cubicBezTo>
                  <a:cubicBezTo>
                    <a:pt x="89" y="6"/>
                    <a:pt x="79" y="1"/>
                    <a:pt x="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19" name="Google Shape;36311;p57">
              <a:extLst>
                <a:ext uri="{FF2B5EF4-FFF2-40B4-BE49-F238E27FC236}">
                  <a16:creationId xmlns:a16="http://schemas.microsoft.com/office/drawing/2014/main" id="{26A41EF2-2912-415E-3125-C7612C1C8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300" y="2542300"/>
              <a:ext cx="134425" cy="112550"/>
            </a:xfrm>
            <a:custGeom>
              <a:avLst/>
              <a:gdLst>
                <a:gd name="T0" fmla="*/ 593750 w 5377"/>
                <a:gd name="T1" fmla="*/ 0 h 4502"/>
                <a:gd name="T2" fmla="*/ 140625 w 5377"/>
                <a:gd name="T3" fmla="*/ 625000 h 4502"/>
                <a:gd name="T4" fmla="*/ 16140625 w 5377"/>
                <a:gd name="T5" fmla="*/ 27609375 h 4502"/>
                <a:gd name="T6" fmla="*/ 34000000 w 5377"/>
                <a:gd name="T7" fmla="*/ 40812500 h 4502"/>
                <a:gd name="T8" fmla="*/ 57625000 w 5377"/>
                <a:gd name="T9" fmla="*/ 56812500 h 4502"/>
                <a:gd name="T10" fmla="*/ 83125000 w 5377"/>
                <a:gd name="T11" fmla="*/ 70203125 h 4502"/>
                <a:gd name="T12" fmla="*/ 83468750 w 5377"/>
                <a:gd name="T13" fmla="*/ 70328125 h 4502"/>
                <a:gd name="T14" fmla="*/ 83859375 w 5377"/>
                <a:gd name="T15" fmla="*/ 69656250 h 4502"/>
                <a:gd name="T16" fmla="*/ 63218750 w 5377"/>
                <a:gd name="T17" fmla="*/ 58484375 h 4502"/>
                <a:gd name="T18" fmla="*/ 41265625 w 5377"/>
                <a:gd name="T19" fmla="*/ 42671875 h 4502"/>
                <a:gd name="T20" fmla="*/ 16140625 w 5377"/>
                <a:gd name="T21" fmla="*/ 23890625 h 4502"/>
                <a:gd name="T22" fmla="*/ 890625 w 5377"/>
                <a:gd name="T23" fmla="*/ 78125 h 4502"/>
                <a:gd name="T24" fmla="*/ 593750 w 5377"/>
                <a:gd name="T25" fmla="*/ 0 h 45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77" h="4502" extrusionOk="0">
                  <a:moveTo>
                    <a:pt x="38" y="0"/>
                  </a:moveTo>
                  <a:cubicBezTo>
                    <a:pt x="18" y="0"/>
                    <a:pt x="0" y="14"/>
                    <a:pt x="9" y="40"/>
                  </a:cubicBezTo>
                  <a:cubicBezTo>
                    <a:pt x="379" y="600"/>
                    <a:pt x="652" y="1231"/>
                    <a:pt x="1033" y="1767"/>
                  </a:cubicBezTo>
                  <a:cubicBezTo>
                    <a:pt x="1319" y="2172"/>
                    <a:pt x="1748" y="2386"/>
                    <a:pt x="2176" y="2612"/>
                  </a:cubicBezTo>
                  <a:cubicBezTo>
                    <a:pt x="2736" y="2910"/>
                    <a:pt x="3176" y="3279"/>
                    <a:pt x="3688" y="3636"/>
                  </a:cubicBezTo>
                  <a:cubicBezTo>
                    <a:pt x="4189" y="3993"/>
                    <a:pt x="4820" y="4112"/>
                    <a:pt x="5320" y="4493"/>
                  </a:cubicBezTo>
                  <a:cubicBezTo>
                    <a:pt x="5328" y="4499"/>
                    <a:pt x="5336" y="4501"/>
                    <a:pt x="5342" y="4501"/>
                  </a:cubicBezTo>
                  <a:cubicBezTo>
                    <a:pt x="5364" y="4501"/>
                    <a:pt x="5376" y="4476"/>
                    <a:pt x="5367" y="4458"/>
                  </a:cubicBezTo>
                  <a:cubicBezTo>
                    <a:pt x="4998" y="4089"/>
                    <a:pt x="4510" y="3981"/>
                    <a:pt x="4046" y="3743"/>
                  </a:cubicBezTo>
                  <a:cubicBezTo>
                    <a:pt x="3534" y="3469"/>
                    <a:pt x="3153" y="3017"/>
                    <a:pt x="2641" y="2731"/>
                  </a:cubicBezTo>
                  <a:cubicBezTo>
                    <a:pt x="2045" y="2386"/>
                    <a:pt x="1402" y="2160"/>
                    <a:pt x="1033" y="1529"/>
                  </a:cubicBezTo>
                  <a:cubicBezTo>
                    <a:pt x="724" y="993"/>
                    <a:pt x="498" y="469"/>
                    <a:pt x="57" y="5"/>
                  </a:cubicBezTo>
                  <a:cubicBezTo>
                    <a:pt x="51" y="2"/>
                    <a:pt x="44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20" name="Google Shape;36312;p57">
              <a:extLst>
                <a:ext uri="{FF2B5EF4-FFF2-40B4-BE49-F238E27FC236}">
                  <a16:creationId xmlns:a16="http://schemas.microsoft.com/office/drawing/2014/main" id="{50F3CFD3-1455-5B65-D86C-C919A2867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00" y="2543000"/>
              <a:ext cx="162975" cy="115275"/>
            </a:xfrm>
            <a:custGeom>
              <a:avLst/>
              <a:gdLst>
                <a:gd name="T0" fmla="*/ 15625 w 6519"/>
                <a:gd name="T1" fmla="*/ 15625 h 4611"/>
                <a:gd name="T2" fmla="*/ 15625 w 6519"/>
                <a:gd name="T3" fmla="*/ 15625 h 4611"/>
                <a:gd name="T4" fmla="*/ 54890625 w 6519"/>
                <a:gd name="T5" fmla="*/ 30515625 h 4611"/>
                <a:gd name="T6" fmla="*/ 79640625 w 6519"/>
                <a:gd name="T7" fmla="*/ 48375000 h 4611"/>
                <a:gd name="T8" fmla="*/ 100843750 w 6519"/>
                <a:gd name="T9" fmla="*/ 71812500 h 4611"/>
                <a:gd name="T10" fmla="*/ 101296875 w 6519"/>
                <a:gd name="T11" fmla="*/ 72046875 h 4611"/>
                <a:gd name="T12" fmla="*/ 101593750 w 6519"/>
                <a:gd name="T13" fmla="*/ 71078125 h 4611"/>
                <a:gd name="T14" fmla="*/ 57312500 w 6519"/>
                <a:gd name="T15" fmla="*/ 30140625 h 4611"/>
                <a:gd name="T16" fmla="*/ 15625 w 6519"/>
                <a:gd name="T17" fmla="*/ 15625 h 46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19" h="4611" extrusionOk="0">
                  <a:moveTo>
                    <a:pt x="1" y="1"/>
                  </a:moveTo>
                  <a:lnTo>
                    <a:pt x="1" y="1"/>
                  </a:lnTo>
                  <a:cubicBezTo>
                    <a:pt x="1263" y="501"/>
                    <a:pt x="2394" y="1167"/>
                    <a:pt x="3513" y="1953"/>
                  </a:cubicBezTo>
                  <a:cubicBezTo>
                    <a:pt x="4049" y="2322"/>
                    <a:pt x="4573" y="2691"/>
                    <a:pt x="5097" y="3096"/>
                  </a:cubicBezTo>
                  <a:cubicBezTo>
                    <a:pt x="5668" y="3525"/>
                    <a:pt x="6049" y="4037"/>
                    <a:pt x="6454" y="4596"/>
                  </a:cubicBezTo>
                  <a:cubicBezTo>
                    <a:pt x="6464" y="4607"/>
                    <a:pt x="6474" y="4611"/>
                    <a:pt x="6483" y="4611"/>
                  </a:cubicBezTo>
                  <a:cubicBezTo>
                    <a:pt x="6505" y="4611"/>
                    <a:pt x="6519" y="4583"/>
                    <a:pt x="6502" y="4549"/>
                  </a:cubicBezTo>
                  <a:cubicBezTo>
                    <a:pt x="5906" y="3346"/>
                    <a:pt x="4740" y="2679"/>
                    <a:pt x="3668" y="1929"/>
                  </a:cubicBezTo>
                  <a:cubicBezTo>
                    <a:pt x="2549" y="1144"/>
                    <a:pt x="1358" y="3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21" name="Google Shape;36313;p57">
              <a:extLst>
                <a:ext uri="{FF2B5EF4-FFF2-40B4-BE49-F238E27FC236}">
                  <a16:creationId xmlns:a16="http://schemas.microsoft.com/office/drawing/2014/main" id="{740FE857-42D2-B3CC-22C2-36F8697E7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225" y="2660125"/>
              <a:ext cx="45750" cy="42525"/>
            </a:xfrm>
            <a:custGeom>
              <a:avLst/>
              <a:gdLst>
                <a:gd name="T0" fmla="*/ 375000 w 1830"/>
                <a:gd name="T1" fmla="*/ 0 h 1701"/>
                <a:gd name="T2" fmla="*/ 125000 w 1830"/>
                <a:gd name="T3" fmla="*/ 468750 h 1701"/>
                <a:gd name="T4" fmla="*/ 26906250 w 1830"/>
                <a:gd name="T5" fmla="*/ 26156250 h 1701"/>
                <a:gd name="T6" fmla="*/ 27500000 w 1830"/>
                <a:gd name="T7" fmla="*/ 26562500 h 1701"/>
                <a:gd name="T8" fmla="*/ 28203125 w 1830"/>
                <a:gd name="T9" fmla="*/ 25218750 h 1701"/>
                <a:gd name="T10" fmla="*/ 671875 w 1830"/>
                <a:gd name="T11" fmla="*/ 296875 h 1701"/>
                <a:gd name="T12" fmla="*/ 375000 w 1830"/>
                <a:gd name="T13" fmla="*/ 0 h 17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" h="1701" extrusionOk="0">
                  <a:moveTo>
                    <a:pt x="24" y="0"/>
                  </a:moveTo>
                  <a:cubicBezTo>
                    <a:pt x="12" y="0"/>
                    <a:pt x="0" y="15"/>
                    <a:pt x="8" y="30"/>
                  </a:cubicBezTo>
                  <a:cubicBezTo>
                    <a:pt x="293" y="816"/>
                    <a:pt x="1317" y="959"/>
                    <a:pt x="1722" y="1674"/>
                  </a:cubicBezTo>
                  <a:cubicBezTo>
                    <a:pt x="1730" y="1692"/>
                    <a:pt x="1744" y="1700"/>
                    <a:pt x="1760" y="1700"/>
                  </a:cubicBezTo>
                  <a:cubicBezTo>
                    <a:pt x="1793" y="1700"/>
                    <a:pt x="1830" y="1663"/>
                    <a:pt x="1805" y="1614"/>
                  </a:cubicBezTo>
                  <a:cubicBezTo>
                    <a:pt x="1424" y="876"/>
                    <a:pt x="472" y="733"/>
                    <a:pt x="43" y="19"/>
                  </a:cubicBezTo>
                  <a:cubicBezTo>
                    <a:pt x="39" y="5"/>
                    <a:pt x="31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22" name="Google Shape;36314;p57">
              <a:extLst>
                <a:ext uri="{FF2B5EF4-FFF2-40B4-BE49-F238E27FC236}">
                  <a16:creationId xmlns:a16="http://schemas.microsoft.com/office/drawing/2014/main" id="{E0A0DA88-9988-A726-5603-DFD84D3F3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250" y="2565800"/>
              <a:ext cx="75475" cy="52825"/>
            </a:xfrm>
            <a:custGeom>
              <a:avLst/>
              <a:gdLst>
                <a:gd name="T0" fmla="*/ 375000 w 3019"/>
                <a:gd name="T1" fmla="*/ 15625 h 2113"/>
                <a:gd name="T2" fmla="*/ 281250 w 3019"/>
                <a:gd name="T3" fmla="*/ 453125 h 2113"/>
                <a:gd name="T4" fmla="*/ 27265625 w 3019"/>
                <a:gd name="T5" fmla="*/ 18500000 h 2113"/>
                <a:gd name="T6" fmla="*/ 46796875 w 3019"/>
                <a:gd name="T7" fmla="*/ 33015625 h 2113"/>
                <a:gd name="T8" fmla="*/ 46984375 w 3019"/>
                <a:gd name="T9" fmla="*/ 32265625 h 2113"/>
                <a:gd name="T10" fmla="*/ 26515625 w 3019"/>
                <a:gd name="T11" fmla="*/ 16640625 h 2113"/>
                <a:gd name="T12" fmla="*/ 468750 w 3019"/>
                <a:gd name="T13" fmla="*/ 78125 h 2113"/>
                <a:gd name="T14" fmla="*/ 375000 w 3019"/>
                <a:gd name="T15" fmla="*/ 15625 h 2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19" h="2113" extrusionOk="0">
                  <a:moveTo>
                    <a:pt x="24" y="1"/>
                  </a:moveTo>
                  <a:cubicBezTo>
                    <a:pt x="15" y="1"/>
                    <a:pt x="1" y="12"/>
                    <a:pt x="18" y="29"/>
                  </a:cubicBezTo>
                  <a:cubicBezTo>
                    <a:pt x="494" y="624"/>
                    <a:pt x="1126" y="779"/>
                    <a:pt x="1745" y="1184"/>
                  </a:cubicBezTo>
                  <a:cubicBezTo>
                    <a:pt x="2173" y="1470"/>
                    <a:pt x="2435" y="2089"/>
                    <a:pt x="2995" y="2113"/>
                  </a:cubicBezTo>
                  <a:cubicBezTo>
                    <a:pt x="3019" y="2113"/>
                    <a:pt x="3019" y="2065"/>
                    <a:pt x="3007" y="2065"/>
                  </a:cubicBezTo>
                  <a:cubicBezTo>
                    <a:pt x="2459" y="1875"/>
                    <a:pt x="2185" y="1351"/>
                    <a:pt x="1697" y="1065"/>
                  </a:cubicBezTo>
                  <a:cubicBezTo>
                    <a:pt x="1090" y="720"/>
                    <a:pt x="554" y="505"/>
                    <a:pt x="30" y="5"/>
                  </a:cubicBezTo>
                  <a:cubicBezTo>
                    <a:pt x="30" y="2"/>
                    <a:pt x="28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23" name="Google Shape;36315;p57">
              <a:extLst>
                <a:ext uri="{FF2B5EF4-FFF2-40B4-BE49-F238E27FC236}">
                  <a16:creationId xmlns:a16="http://schemas.microsoft.com/office/drawing/2014/main" id="{3F06B18F-EBBB-7579-6035-AC5C6B4BA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75" y="2621875"/>
              <a:ext cx="31875" cy="25625"/>
            </a:xfrm>
            <a:custGeom>
              <a:avLst/>
              <a:gdLst>
                <a:gd name="T0" fmla="*/ 187500 w 1275"/>
                <a:gd name="T1" fmla="*/ 15625 h 1025"/>
                <a:gd name="T2" fmla="*/ 0 w 1275"/>
                <a:gd name="T3" fmla="*/ 390625 h 1025"/>
                <a:gd name="T4" fmla="*/ 19531250 w 1275"/>
                <a:gd name="T5" fmla="*/ 16015625 h 1025"/>
                <a:gd name="T6" fmla="*/ 19718750 w 1275"/>
                <a:gd name="T7" fmla="*/ 15640625 h 1025"/>
                <a:gd name="T8" fmla="*/ 10046875 w 1275"/>
                <a:gd name="T9" fmla="*/ 8750000 h 1025"/>
                <a:gd name="T10" fmla="*/ 187500 w 1275"/>
                <a:gd name="T11" fmla="*/ 15625 h 10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75" h="1025" extrusionOk="0">
                  <a:moveTo>
                    <a:pt x="12" y="1"/>
                  </a:moveTo>
                  <a:cubicBezTo>
                    <a:pt x="12" y="1"/>
                    <a:pt x="0" y="13"/>
                    <a:pt x="0" y="25"/>
                  </a:cubicBezTo>
                  <a:cubicBezTo>
                    <a:pt x="298" y="429"/>
                    <a:pt x="786" y="846"/>
                    <a:pt x="1250" y="1025"/>
                  </a:cubicBezTo>
                  <a:cubicBezTo>
                    <a:pt x="1262" y="1025"/>
                    <a:pt x="1274" y="1013"/>
                    <a:pt x="1262" y="1001"/>
                  </a:cubicBezTo>
                  <a:cubicBezTo>
                    <a:pt x="1060" y="846"/>
                    <a:pt x="834" y="727"/>
                    <a:pt x="643" y="560"/>
                  </a:cubicBezTo>
                  <a:cubicBezTo>
                    <a:pt x="417" y="382"/>
                    <a:pt x="227" y="19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24" name="Google Shape;36316;p57">
              <a:extLst>
                <a:ext uri="{FF2B5EF4-FFF2-40B4-BE49-F238E27FC236}">
                  <a16:creationId xmlns:a16="http://schemas.microsoft.com/office/drawing/2014/main" id="{05909833-7AB4-5646-0558-16D371C4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150" y="2646250"/>
              <a:ext cx="125500" cy="110475"/>
            </a:xfrm>
            <a:custGeom>
              <a:avLst/>
              <a:gdLst>
                <a:gd name="T0" fmla="*/ 77859375 w 5020"/>
                <a:gd name="T1" fmla="*/ 0 h 4419"/>
                <a:gd name="T2" fmla="*/ 77750000 w 5020"/>
                <a:gd name="T3" fmla="*/ 31250 h 4419"/>
                <a:gd name="T4" fmla="*/ 37000000 w 5020"/>
                <a:gd name="T5" fmla="*/ 26828125 h 4419"/>
                <a:gd name="T6" fmla="*/ 19890625 w 5020"/>
                <a:gd name="T7" fmla="*/ 42078125 h 4419"/>
                <a:gd name="T8" fmla="*/ 734375 w 5020"/>
                <a:gd name="T9" fmla="*/ 68312500 h 4419"/>
                <a:gd name="T10" fmla="*/ 546875 w 5020"/>
                <a:gd name="T11" fmla="*/ 69046875 h 4419"/>
                <a:gd name="T12" fmla="*/ 906250 w 5020"/>
                <a:gd name="T13" fmla="*/ 68859375 h 4419"/>
                <a:gd name="T14" fmla="*/ 31421875 w 5020"/>
                <a:gd name="T15" fmla="*/ 33140625 h 4419"/>
                <a:gd name="T16" fmla="*/ 48718750 w 5020"/>
                <a:gd name="T17" fmla="*/ 16593750 h 4419"/>
                <a:gd name="T18" fmla="*/ 77937500 w 5020"/>
                <a:gd name="T19" fmla="*/ 781250 h 4419"/>
                <a:gd name="T20" fmla="*/ 77859375 w 5020"/>
                <a:gd name="T21" fmla="*/ 0 h 44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20" h="4419" extrusionOk="0">
                  <a:moveTo>
                    <a:pt x="4983" y="0"/>
                  </a:moveTo>
                  <a:cubicBezTo>
                    <a:pt x="4981" y="0"/>
                    <a:pt x="4978" y="1"/>
                    <a:pt x="4976" y="2"/>
                  </a:cubicBezTo>
                  <a:cubicBezTo>
                    <a:pt x="3785" y="169"/>
                    <a:pt x="3190" y="966"/>
                    <a:pt x="2368" y="1717"/>
                  </a:cubicBezTo>
                  <a:cubicBezTo>
                    <a:pt x="1999" y="2062"/>
                    <a:pt x="1571" y="2276"/>
                    <a:pt x="1273" y="2693"/>
                  </a:cubicBezTo>
                  <a:cubicBezTo>
                    <a:pt x="856" y="3276"/>
                    <a:pt x="642" y="3919"/>
                    <a:pt x="47" y="4372"/>
                  </a:cubicBezTo>
                  <a:cubicBezTo>
                    <a:pt x="0" y="4381"/>
                    <a:pt x="11" y="4419"/>
                    <a:pt x="35" y="4419"/>
                  </a:cubicBezTo>
                  <a:cubicBezTo>
                    <a:pt x="42" y="4419"/>
                    <a:pt x="50" y="4415"/>
                    <a:pt x="58" y="4407"/>
                  </a:cubicBezTo>
                  <a:cubicBezTo>
                    <a:pt x="951" y="3919"/>
                    <a:pt x="1190" y="2740"/>
                    <a:pt x="2011" y="2121"/>
                  </a:cubicBezTo>
                  <a:cubicBezTo>
                    <a:pt x="2428" y="1788"/>
                    <a:pt x="2725" y="1419"/>
                    <a:pt x="3118" y="1062"/>
                  </a:cubicBezTo>
                  <a:cubicBezTo>
                    <a:pt x="3666" y="538"/>
                    <a:pt x="4285" y="288"/>
                    <a:pt x="4988" y="50"/>
                  </a:cubicBezTo>
                  <a:cubicBezTo>
                    <a:pt x="5019" y="39"/>
                    <a:pt x="5004" y="0"/>
                    <a:pt x="498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25" name="Google Shape;36317;p57">
              <a:extLst>
                <a:ext uri="{FF2B5EF4-FFF2-40B4-BE49-F238E27FC236}">
                  <a16:creationId xmlns:a16="http://schemas.microsoft.com/office/drawing/2014/main" id="{767B7B9C-ED9D-AF69-0498-29E018F5D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425" y="2647475"/>
              <a:ext cx="119650" cy="112275"/>
            </a:xfrm>
            <a:custGeom>
              <a:avLst/>
              <a:gdLst>
                <a:gd name="T0" fmla="*/ 74578125 w 4786"/>
                <a:gd name="T1" fmla="*/ 15625 h 4491"/>
                <a:gd name="T2" fmla="*/ 62671875 w 4786"/>
                <a:gd name="T3" fmla="*/ 25687500 h 4491"/>
                <a:gd name="T4" fmla="*/ 40359375 w 4786"/>
                <a:gd name="T5" fmla="*/ 43359375 h 4491"/>
                <a:gd name="T6" fmla="*/ 12453125 w 4786"/>
                <a:gd name="T7" fmla="*/ 63453125 h 4491"/>
                <a:gd name="T8" fmla="*/ 546875 w 4786"/>
                <a:gd name="T9" fmla="*/ 68843750 h 4491"/>
                <a:gd name="T10" fmla="*/ 1406250 w 4786"/>
                <a:gd name="T11" fmla="*/ 70156250 h 4491"/>
                <a:gd name="T12" fmla="*/ 2218750 w 4786"/>
                <a:gd name="T13" fmla="*/ 69765625 h 4491"/>
                <a:gd name="T14" fmla="*/ 27328125 w 4786"/>
                <a:gd name="T15" fmla="*/ 58234375 h 4491"/>
                <a:gd name="T16" fmla="*/ 46671875 w 4786"/>
                <a:gd name="T17" fmla="*/ 38140625 h 4491"/>
                <a:gd name="T18" fmla="*/ 63796875 w 4786"/>
                <a:gd name="T19" fmla="*/ 26062500 h 4491"/>
                <a:gd name="T20" fmla="*/ 74765625 w 4786"/>
                <a:gd name="T21" fmla="*/ 15625 h 4491"/>
                <a:gd name="T22" fmla="*/ 74578125 w 4786"/>
                <a:gd name="T23" fmla="*/ 15625 h 44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86" h="4491" extrusionOk="0">
                  <a:moveTo>
                    <a:pt x="4773" y="1"/>
                  </a:moveTo>
                  <a:cubicBezTo>
                    <a:pt x="4476" y="513"/>
                    <a:pt x="4333" y="1167"/>
                    <a:pt x="4011" y="1644"/>
                  </a:cubicBezTo>
                  <a:cubicBezTo>
                    <a:pt x="3702" y="2084"/>
                    <a:pt x="2964" y="2334"/>
                    <a:pt x="2583" y="2775"/>
                  </a:cubicBezTo>
                  <a:cubicBezTo>
                    <a:pt x="2059" y="3370"/>
                    <a:pt x="1582" y="3846"/>
                    <a:pt x="797" y="4061"/>
                  </a:cubicBezTo>
                  <a:cubicBezTo>
                    <a:pt x="487" y="4156"/>
                    <a:pt x="249" y="4156"/>
                    <a:pt x="35" y="4406"/>
                  </a:cubicBezTo>
                  <a:cubicBezTo>
                    <a:pt x="1" y="4448"/>
                    <a:pt x="45" y="4490"/>
                    <a:pt x="90" y="4490"/>
                  </a:cubicBezTo>
                  <a:cubicBezTo>
                    <a:pt x="109" y="4490"/>
                    <a:pt x="128" y="4483"/>
                    <a:pt x="142" y="4465"/>
                  </a:cubicBezTo>
                  <a:cubicBezTo>
                    <a:pt x="404" y="4120"/>
                    <a:pt x="1356" y="3989"/>
                    <a:pt x="1749" y="3727"/>
                  </a:cubicBezTo>
                  <a:cubicBezTo>
                    <a:pt x="2249" y="3370"/>
                    <a:pt x="2511" y="2834"/>
                    <a:pt x="2987" y="2441"/>
                  </a:cubicBezTo>
                  <a:cubicBezTo>
                    <a:pt x="3356" y="2144"/>
                    <a:pt x="3821" y="2072"/>
                    <a:pt x="4083" y="1668"/>
                  </a:cubicBezTo>
                  <a:cubicBezTo>
                    <a:pt x="4392" y="1191"/>
                    <a:pt x="4559" y="525"/>
                    <a:pt x="4785" y="1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26" name="Google Shape;36318;p57">
              <a:extLst>
                <a:ext uri="{FF2B5EF4-FFF2-40B4-BE49-F238E27FC236}">
                  <a16:creationId xmlns:a16="http://schemas.microsoft.com/office/drawing/2014/main" id="{F252E195-3E6E-A583-21E1-19D131A0A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800" y="2754225"/>
              <a:ext cx="10650" cy="7825"/>
            </a:xfrm>
            <a:custGeom>
              <a:avLst/>
              <a:gdLst>
                <a:gd name="T0" fmla="*/ 5765625 w 426"/>
                <a:gd name="T1" fmla="*/ 0 h 313"/>
                <a:gd name="T2" fmla="*/ 140625 w 426"/>
                <a:gd name="T3" fmla="*/ 4359375 h 313"/>
                <a:gd name="T4" fmla="*/ 531250 w 426"/>
                <a:gd name="T5" fmla="*/ 4890625 h 313"/>
                <a:gd name="T6" fmla="*/ 875000 w 426"/>
                <a:gd name="T7" fmla="*/ 4734375 h 313"/>
                <a:gd name="T8" fmla="*/ 3296875 w 426"/>
                <a:gd name="T9" fmla="*/ 1937500 h 313"/>
                <a:gd name="T10" fmla="*/ 6453125 w 426"/>
                <a:gd name="T11" fmla="*/ 265625 h 313"/>
                <a:gd name="T12" fmla="*/ 6453125 w 426"/>
                <a:gd name="T13" fmla="*/ 78125 h 313"/>
                <a:gd name="T14" fmla="*/ 5765625 w 426"/>
                <a:gd name="T15" fmla="*/ 0 h 3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6" h="313" extrusionOk="0">
                  <a:moveTo>
                    <a:pt x="369" y="0"/>
                  </a:moveTo>
                  <a:cubicBezTo>
                    <a:pt x="218" y="0"/>
                    <a:pt x="74" y="159"/>
                    <a:pt x="9" y="279"/>
                  </a:cubicBezTo>
                  <a:cubicBezTo>
                    <a:pt x="0" y="296"/>
                    <a:pt x="16" y="313"/>
                    <a:pt x="34" y="313"/>
                  </a:cubicBezTo>
                  <a:cubicBezTo>
                    <a:pt x="41" y="313"/>
                    <a:pt x="49" y="310"/>
                    <a:pt x="56" y="303"/>
                  </a:cubicBezTo>
                  <a:cubicBezTo>
                    <a:pt x="92" y="231"/>
                    <a:pt x="140" y="172"/>
                    <a:pt x="211" y="124"/>
                  </a:cubicBezTo>
                  <a:cubicBezTo>
                    <a:pt x="271" y="76"/>
                    <a:pt x="354" y="65"/>
                    <a:pt x="413" y="17"/>
                  </a:cubicBezTo>
                  <a:cubicBezTo>
                    <a:pt x="413" y="17"/>
                    <a:pt x="425" y="5"/>
                    <a:pt x="413" y="5"/>
                  </a:cubicBezTo>
                  <a:cubicBezTo>
                    <a:pt x="399" y="2"/>
                    <a:pt x="384" y="0"/>
                    <a:pt x="36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27" name="Google Shape;36319;p57">
              <a:extLst>
                <a:ext uri="{FF2B5EF4-FFF2-40B4-BE49-F238E27FC236}">
                  <a16:creationId xmlns:a16="http://schemas.microsoft.com/office/drawing/2014/main" id="{2A8576A7-ED15-959B-978F-2F5EC9EFD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275" y="2677550"/>
              <a:ext cx="86550" cy="71000"/>
            </a:xfrm>
            <a:custGeom>
              <a:avLst/>
              <a:gdLst>
                <a:gd name="T0" fmla="*/ 53156250 w 3462"/>
                <a:gd name="T1" fmla="*/ 0 h 2840"/>
                <a:gd name="T2" fmla="*/ 29343750 w 3462"/>
                <a:gd name="T3" fmla="*/ 17296875 h 2840"/>
                <a:gd name="T4" fmla="*/ 12046875 w 3462"/>
                <a:gd name="T5" fmla="*/ 34796875 h 2840"/>
                <a:gd name="T6" fmla="*/ 140625 w 3462"/>
                <a:gd name="T7" fmla="*/ 44281250 h 2840"/>
                <a:gd name="T8" fmla="*/ 25062500 w 3462"/>
                <a:gd name="T9" fmla="*/ 24000000 h 2840"/>
                <a:gd name="T10" fmla="*/ 53718750 w 3462"/>
                <a:gd name="T11" fmla="*/ 937500 h 2840"/>
                <a:gd name="T12" fmla="*/ 53156250 w 3462"/>
                <a:gd name="T13" fmla="*/ 0 h 2840"/>
                <a:gd name="T14" fmla="*/ 140625 w 3462"/>
                <a:gd name="T15" fmla="*/ 44281250 h 2840"/>
                <a:gd name="T16" fmla="*/ 93750 w 3462"/>
                <a:gd name="T17" fmla="*/ 44359375 h 2840"/>
                <a:gd name="T18" fmla="*/ 140625 w 3462"/>
                <a:gd name="T19" fmla="*/ 44281250 h 28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462" h="2840" extrusionOk="0">
                  <a:moveTo>
                    <a:pt x="3402" y="0"/>
                  </a:moveTo>
                  <a:cubicBezTo>
                    <a:pt x="2747" y="179"/>
                    <a:pt x="2295" y="596"/>
                    <a:pt x="1878" y="1107"/>
                  </a:cubicBezTo>
                  <a:cubicBezTo>
                    <a:pt x="1521" y="1536"/>
                    <a:pt x="1235" y="1905"/>
                    <a:pt x="771" y="2227"/>
                  </a:cubicBezTo>
                  <a:cubicBezTo>
                    <a:pt x="485" y="2417"/>
                    <a:pt x="235" y="2584"/>
                    <a:pt x="9" y="2834"/>
                  </a:cubicBezTo>
                  <a:cubicBezTo>
                    <a:pt x="509" y="2322"/>
                    <a:pt x="1140" y="2072"/>
                    <a:pt x="1604" y="1536"/>
                  </a:cubicBezTo>
                  <a:cubicBezTo>
                    <a:pt x="2176" y="893"/>
                    <a:pt x="2652" y="405"/>
                    <a:pt x="3438" y="60"/>
                  </a:cubicBezTo>
                  <a:cubicBezTo>
                    <a:pt x="3462" y="48"/>
                    <a:pt x="3450" y="0"/>
                    <a:pt x="3402" y="0"/>
                  </a:cubicBezTo>
                  <a:close/>
                  <a:moveTo>
                    <a:pt x="9" y="2834"/>
                  </a:moveTo>
                  <a:cubicBezTo>
                    <a:pt x="1" y="2834"/>
                    <a:pt x="3" y="2839"/>
                    <a:pt x="6" y="2839"/>
                  </a:cubicBezTo>
                  <a:cubicBezTo>
                    <a:pt x="7" y="2839"/>
                    <a:pt x="9" y="2838"/>
                    <a:pt x="9" y="28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28" name="Google Shape;36320;p57">
              <a:extLst>
                <a:ext uri="{FF2B5EF4-FFF2-40B4-BE49-F238E27FC236}">
                  <a16:creationId xmlns:a16="http://schemas.microsoft.com/office/drawing/2014/main" id="{E76E6163-78B7-C6D2-BC3A-FDA5640E6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050" y="2639025"/>
              <a:ext cx="146475" cy="131100"/>
            </a:xfrm>
            <a:custGeom>
              <a:avLst/>
              <a:gdLst>
                <a:gd name="T0" fmla="*/ 91500000 w 5859"/>
                <a:gd name="T1" fmla="*/ 76265625 h 5244"/>
                <a:gd name="T2" fmla="*/ 91359375 w 5859"/>
                <a:gd name="T3" fmla="*/ 76546875 h 5244"/>
                <a:gd name="T4" fmla="*/ 91500000 w 5859"/>
                <a:gd name="T5" fmla="*/ 76265625 h 5244"/>
                <a:gd name="T6" fmla="*/ 312500 w 5859"/>
                <a:gd name="T7" fmla="*/ 15625 h 5244"/>
                <a:gd name="T8" fmla="*/ 15625 w 5859"/>
                <a:gd name="T9" fmla="*/ 453125 h 5244"/>
                <a:gd name="T10" fmla="*/ 10984375 w 5859"/>
                <a:gd name="T11" fmla="*/ 21109375 h 5244"/>
                <a:gd name="T12" fmla="*/ 36468750 w 5859"/>
                <a:gd name="T13" fmla="*/ 40640625 h 5244"/>
                <a:gd name="T14" fmla="*/ 58421875 w 5859"/>
                <a:gd name="T15" fmla="*/ 57562500 h 5244"/>
                <a:gd name="T16" fmla="*/ 90234375 w 5859"/>
                <a:gd name="T17" fmla="*/ 81562500 h 5244"/>
                <a:gd name="T18" fmla="*/ 90656250 w 5859"/>
                <a:gd name="T19" fmla="*/ 81937500 h 5244"/>
                <a:gd name="T20" fmla="*/ 91359375 w 5859"/>
                <a:gd name="T21" fmla="*/ 81375000 h 5244"/>
                <a:gd name="T22" fmla="*/ 91359375 w 5859"/>
                <a:gd name="T23" fmla="*/ 76546875 h 5244"/>
                <a:gd name="T24" fmla="*/ 91359375 w 5859"/>
                <a:gd name="T25" fmla="*/ 76546875 h 5244"/>
                <a:gd name="T26" fmla="*/ 90718750 w 5859"/>
                <a:gd name="T27" fmla="*/ 77062500 h 5244"/>
                <a:gd name="T28" fmla="*/ 85218750 w 5859"/>
                <a:gd name="T29" fmla="*/ 71328125 h 5244"/>
                <a:gd name="T30" fmla="*/ 76468750 w 5859"/>
                <a:gd name="T31" fmla="*/ 64640625 h 5244"/>
                <a:gd name="T32" fmla="*/ 45593750 w 5859"/>
                <a:gd name="T33" fmla="*/ 47156250 h 5244"/>
                <a:gd name="T34" fmla="*/ 24375000 w 5859"/>
                <a:gd name="T35" fmla="*/ 28359375 h 5244"/>
                <a:gd name="T36" fmla="*/ 562500 w 5859"/>
                <a:gd name="T37" fmla="*/ 78125 h 5244"/>
                <a:gd name="T38" fmla="*/ 312500 w 5859"/>
                <a:gd name="T39" fmla="*/ 15625 h 52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859" h="5244" extrusionOk="0">
                  <a:moveTo>
                    <a:pt x="5856" y="4881"/>
                  </a:moveTo>
                  <a:cubicBezTo>
                    <a:pt x="5853" y="4881"/>
                    <a:pt x="5847" y="4887"/>
                    <a:pt x="5847" y="4899"/>
                  </a:cubicBezTo>
                  <a:cubicBezTo>
                    <a:pt x="5859" y="4887"/>
                    <a:pt x="5859" y="4881"/>
                    <a:pt x="5856" y="4881"/>
                  </a:cubicBezTo>
                  <a:close/>
                  <a:moveTo>
                    <a:pt x="20" y="1"/>
                  </a:moveTo>
                  <a:cubicBezTo>
                    <a:pt x="7" y="1"/>
                    <a:pt x="1" y="12"/>
                    <a:pt x="1" y="29"/>
                  </a:cubicBezTo>
                  <a:cubicBezTo>
                    <a:pt x="132" y="505"/>
                    <a:pt x="358" y="982"/>
                    <a:pt x="703" y="1351"/>
                  </a:cubicBezTo>
                  <a:cubicBezTo>
                    <a:pt x="1167" y="1875"/>
                    <a:pt x="1846" y="2065"/>
                    <a:pt x="2334" y="2601"/>
                  </a:cubicBezTo>
                  <a:cubicBezTo>
                    <a:pt x="2775" y="3065"/>
                    <a:pt x="3168" y="3399"/>
                    <a:pt x="3739" y="3684"/>
                  </a:cubicBezTo>
                  <a:cubicBezTo>
                    <a:pt x="4525" y="4089"/>
                    <a:pt x="5335" y="4387"/>
                    <a:pt x="5775" y="5220"/>
                  </a:cubicBezTo>
                  <a:cubicBezTo>
                    <a:pt x="5779" y="5237"/>
                    <a:pt x="5790" y="5244"/>
                    <a:pt x="5802" y="5244"/>
                  </a:cubicBezTo>
                  <a:cubicBezTo>
                    <a:pt x="5822" y="5244"/>
                    <a:pt x="5847" y="5224"/>
                    <a:pt x="5847" y="5208"/>
                  </a:cubicBezTo>
                  <a:cubicBezTo>
                    <a:pt x="5835" y="5065"/>
                    <a:pt x="5847" y="4982"/>
                    <a:pt x="5847" y="4899"/>
                  </a:cubicBezTo>
                  <a:cubicBezTo>
                    <a:pt x="5838" y="4922"/>
                    <a:pt x="5824" y="4932"/>
                    <a:pt x="5806" y="4932"/>
                  </a:cubicBezTo>
                  <a:cubicBezTo>
                    <a:pt x="5709" y="4932"/>
                    <a:pt x="5504" y="4616"/>
                    <a:pt x="5454" y="4565"/>
                  </a:cubicBezTo>
                  <a:cubicBezTo>
                    <a:pt x="5287" y="4399"/>
                    <a:pt x="5097" y="4256"/>
                    <a:pt x="4894" y="4137"/>
                  </a:cubicBezTo>
                  <a:cubicBezTo>
                    <a:pt x="4263" y="3720"/>
                    <a:pt x="3501" y="3506"/>
                    <a:pt x="2918" y="3018"/>
                  </a:cubicBezTo>
                  <a:cubicBezTo>
                    <a:pt x="2441" y="2613"/>
                    <a:pt x="2120" y="2113"/>
                    <a:pt x="1560" y="1815"/>
                  </a:cubicBezTo>
                  <a:cubicBezTo>
                    <a:pt x="727" y="1351"/>
                    <a:pt x="477" y="791"/>
                    <a:pt x="36" y="5"/>
                  </a:cubicBezTo>
                  <a:cubicBezTo>
                    <a:pt x="30" y="2"/>
                    <a:pt x="24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29" name="Google Shape;36321;p57">
              <a:extLst>
                <a:ext uri="{FF2B5EF4-FFF2-40B4-BE49-F238E27FC236}">
                  <a16:creationId xmlns:a16="http://schemas.microsoft.com/office/drawing/2014/main" id="{36508F88-EB55-5A26-BA66-74B262E99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50" y="2641150"/>
              <a:ext cx="125425" cy="91650"/>
            </a:xfrm>
            <a:custGeom>
              <a:avLst/>
              <a:gdLst>
                <a:gd name="T0" fmla="*/ 218750 w 5017"/>
                <a:gd name="T1" fmla="*/ 0 h 3666"/>
                <a:gd name="T2" fmla="*/ 312500 w 5017"/>
                <a:gd name="T3" fmla="*/ 421875 h 3666"/>
                <a:gd name="T4" fmla="*/ 47750000 w 5017"/>
                <a:gd name="T5" fmla="*/ 20328125 h 3666"/>
                <a:gd name="T6" fmla="*/ 62640625 w 5017"/>
                <a:gd name="T7" fmla="*/ 38937500 h 3666"/>
                <a:gd name="T8" fmla="*/ 77515625 w 5017"/>
                <a:gd name="T9" fmla="*/ 56984375 h 3666"/>
                <a:gd name="T10" fmla="*/ 77953125 w 5017"/>
                <a:gd name="T11" fmla="*/ 57265625 h 3666"/>
                <a:gd name="T12" fmla="*/ 78265625 w 5017"/>
                <a:gd name="T13" fmla="*/ 56796875 h 3666"/>
                <a:gd name="T14" fmla="*/ 66921875 w 5017"/>
                <a:gd name="T15" fmla="*/ 41359375 h 3666"/>
                <a:gd name="T16" fmla="*/ 54078125 w 5017"/>
                <a:gd name="T17" fmla="*/ 22375000 h 3666"/>
                <a:gd name="T18" fmla="*/ 34171875 w 5017"/>
                <a:gd name="T19" fmla="*/ 13453125 h 3666"/>
                <a:gd name="T20" fmla="*/ 312500 w 5017"/>
                <a:gd name="T21" fmla="*/ 62500 h 3666"/>
                <a:gd name="T22" fmla="*/ 218750 w 5017"/>
                <a:gd name="T23" fmla="*/ 0 h 36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017" h="3666" extrusionOk="0">
                  <a:moveTo>
                    <a:pt x="14" y="0"/>
                  </a:moveTo>
                  <a:cubicBezTo>
                    <a:pt x="5" y="0"/>
                    <a:pt x="1" y="18"/>
                    <a:pt x="20" y="27"/>
                  </a:cubicBezTo>
                  <a:cubicBezTo>
                    <a:pt x="996" y="528"/>
                    <a:pt x="2104" y="778"/>
                    <a:pt x="3056" y="1301"/>
                  </a:cubicBezTo>
                  <a:cubicBezTo>
                    <a:pt x="3628" y="1611"/>
                    <a:pt x="3687" y="2040"/>
                    <a:pt x="4009" y="2492"/>
                  </a:cubicBezTo>
                  <a:cubicBezTo>
                    <a:pt x="4306" y="2909"/>
                    <a:pt x="4711" y="3171"/>
                    <a:pt x="4961" y="3647"/>
                  </a:cubicBezTo>
                  <a:cubicBezTo>
                    <a:pt x="4970" y="3660"/>
                    <a:pt x="4980" y="3665"/>
                    <a:pt x="4989" y="3665"/>
                  </a:cubicBezTo>
                  <a:cubicBezTo>
                    <a:pt x="5005" y="3665"/>
                    <a:pt x="5016" y="3650"/>
                    <a:pt x="5009" y="3635"/>
                  </a:cubicBezTo>
                  <a:cubicBezTo>
                    <a:pt x="4890" y="3206"/>
                    <a:pt x="4580" y="2980"/>
                    <a:pt x="4283" y="2647"/>
                  </a:cubicBezTo>
                  <a:cubicBezTo>
                    <a:pt x="3937" y="2278"/>
                    <a:pt x="3854" y="1754"/>
                    <a:pt x="3461" y="1432"/>
                  </a:cubicBezTo>
                  <a:cubicBezTo>
                    <a:pt x="3104" y="1111"/>
                    <a:pt x="2616" y="1016"/>
                    <a:pt x="2187" y="861"/>
                  </a:cubicBezTo>
                  <a:cubicBezTo>
                    <a:pt x="1449" y="611"/>
                    <a:pt x="734" y="313"/>
                    <a:pt x="20" y="4"/>
                  </a:cubicBezTo>
                  <a:cubicBezTo>
                    <a:pt x="18" y="1"/>
                    <a:pt x="16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30" name="Google Shape;36322;p57">
              <a:extLst>
                <a:ext uri="{FF2B5EF4-FFF2-40B4-BE49-F238E27FC236}">
                  <a16:creationId xmlns:a16="http://schemas.microsoft.com/office/drawing/2014/main" id="{E29D8999-C2DB-7ED8-42FF-A981E84CC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975" y="2731150"/>
              <a:ext cx="30025" cy="37850"/>
            </a:xfrm>
            <a:custGeom>
              <a:avLst/>
              <a:gdLst>
                <a:gd name="T0" fmla="*/ 109375 w 1201"/>
                <a:gd name="T1" fmla="*/ 15625 h 1514"/>
                <a:gd name="T2" fmla="*/ 0 w 1201"/>
                <a:gd name="T3" fmla="*/ 359375 h 1514"/>
                <a:gd name="T4" fmla="*/ 18046875 w 1201"/>
                <a:gd name="T5" fmla="*/ 23609375 h 1514"/>
                <a:gd name="T6" fmla="*/ 18250000 w 1201"/>
                <a:gd name="T7" fmla="*/ 23656250 h 1514"/>
                <a:gd name="T8" fmla="*/ 18609375 w 1201"/>
                <a:gd name="T9" fmla="*/ 23062500 h 1514"/>
                <a:gd name="T10" fmla="*/ 9296875 w 1201"/>
                <a:gd name="T11" fmla="*/ 12828125 h 1514"/>
                <a:gd name="T12" fmla="*/ 187500 w 1201"/>
                <a:gd name="T13" fmla="*/ 359375 h 1514"/>
                <a:gd name="T14" fmla="*/ 109375 w 1201"/>
                <a:gd name="T15" fmla="*/ 15625 h 15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01" h="15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262" y="535"/>
                    <a:pt x="667" y="1166"/>
                    <a:pt x="1155" y="1511"/>
                  </a:cubicBezTo>
                  <a:cubicBezTo>
                    <a:pt x="1160" y="1513"/>
                    <a:pt x="1164" y="1514"/>
                    <a:pt x="1168" y="1514"/>
                  </a:cubicBezTo>
                  <a:cubicBezTo>
                    <a:pt x="1193" y="1514"/>
                    <a:pt x="1201" y="1486"/>
                    <a:pt x="1191" y="1476"/>
                  </a:cubicBezTo>
                  <a:cubicBezTo>
                    <a:pt x="1012" y="1238"/>
                    <a:pt x="774" y="1047"/>
                    <a:pt x="595" y="821"/>
                  </a:cubicBezTo>
                  <a:cubicBezTo>
                    <a:pt x="381" y="571"/>
                    <a:pt x="191" y="297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31" name="Google Shape;36323;p57">
              <a:extLst>
                <a:ext uri="{FF2B5EF4-FFF2-40B4-BE49-F238E27FC236}">
                  <a16:creationId xmlns:a16="http://schemas.microsoft.com/office/drawing/2014/main" id="{C944D059-16DB-0588-5EDA-C45B01E8C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400" y="2756425"/>
              <a:ext cx="17300" cy="19625"/>
            </a:xfrm>
            <a:custGeom>
              <a:avLst/>
              <a:gdLst>
                <a:gd name="T0" fmla="*/ 562500 w 692"/>
                <a:gd name="T1" fmla="*/ 0 h 785"/>
                <a:gd name="T2" fmla="*/ 375000 w 692"/>
                <a:gd name="T3" fmla="*/ 750000 h 785"/>
                <a:gd name="T4" fmla="*/ 6156250 w 692"/>
                <a:gd name="T5" fmla="*/ 6140625 h 785"/>
                <a:gd name="T6" fmla="*/ 8562500 w 692"/>
                <a:gd name="T7" fmla="*/ 9312500 h 785"/>
                <a:gd name="T8" fmla="*/ 10250000 w 692"/>
                <a:gd name="T9" fmla="*/ 12093750 h 785"/>
                <a:gd name="T10" fmla="*/ 10453125 w 692"/>
                <a:gd name="T11" fmla="*/ 12250000 h 785"/>
                <a:gd name="T12" fmla="*/ 10796875 w 692"/>
                <a:gd name="T13" fmla="*/ 11906250 h 785"/>
                <a:gd name="T14" fmla="*/ 7453125 w 692"/>
                <a:gd name="T15" fmla="*/ 5406250 h 785"/>
                <a:gd name="T16" fmla="*/ 562500 w 692"/>
                <a:gd name="T17" fmla="*/ 0 h 7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92" h="785" extrusionOk="0">
                  <a:moveTo>
                    <a:pt x="36" y="0"/>
                  </a:moveTo>
                  <a:cubicBezTo>
                    <a:pt x="24" y="0"/>
                    <a:pt x="1" y="36"/>
                    <a:pt x="24" y="48"/>
                  </a:cubicBezTo>
                  <a:cubicBezTo>
                    <a:pt x="155" y="143"/>
                    <a:pt x="298" y="262"/>
                    <a:pt x="394" y="393"/>
                  </a:cubicBezTo>
                  <a:cubicBezTo>
                    <a:pt x="453" y="453"/>
                    <a:pt x="501" y="524"/>
                    <a:pt x="548" y="596"/>
                  </a:cubicBezTo>
                  <a:cubicBezTo>
                    <a:pt x="572" y="655"/>
                    <a:pt x="608" y="727"/>
                    <a:pt x="656" y="774"/>
                  </a:cubicBezTo>
                  <a:cubicBezTo>
                    <a:pt x="659" y="782"/>
                    <a:pt x="664" y="784"/>
                    <a:pt x="669" y="784"/>
                  </a:cubicBezTo>
                  <a:cubicBezTo>
                    <a:pt x="680" y="784"/>
                    <a:pt x="691" y="771"/>
                    <a:pt x="691" y="762"/>
                  </a:cubicBezTo>
                  <a:cubicBezTo>
                    <a:pt x="691" y="619"/>
                    <a:pt x="560" y="453"/>
                    <a:pt x="477" y="346"/>
                  </a:cubicBezTo>
                  <a:cubicBezTo>
                    <a:pt x="358" y="203"/>
                    <a:pt x="203" y="96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32" name="Google Shape;36324;p57">
              <a:extLst>
                <a:ext uri="{FF2B5EF4-FFF2-40B4-BE49-F238E27FC236}">
                  <a16:creationId xmlns:a16="http://schemas.microsoft.com/office/drawing/2014/main" id="{418E4786-F57D-387B-6F5B-0A706E5519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225" y="2752200"/>
              <a:ext cx="16575" cy="20975"/>
            </a:xfrm>
            <a:custGeom>
              <a:avLst/>
              <a:gdLst>
                <a:gd name="T0" fmla="*/ 703125 w 663"/>
                <a:gd name="T1" fmla="*/ 0 h 839"/>
                <a:gd name="T2" fmla="*/ 171875 w 663"/>
                <a:gd name="T3" fmla="*/ 781250 h 839"/>
                <a:gd name="T4" fmla="*/ 4640625 w 663"/>
                <a:gd name="T5" fmla="*/ 7296875 h 839"/>
                <a:gd name="T6" fmla="*/ 9109375 w 663"/>
                <a:gd name="T7" fmla="*/ 12875000 h 839"/>
                <a:gd name="T8" fmla="*/ 9578125 w 663"/>
                <a:gd name="T9" fmla="*/ 13093750 h 839"/>
                <a:gd name="T10" fmla="*/ 10218750 w 663"/>
                <a:gd name="T11" fmla="*/ 11953125 h 839"/>
                <a:gd name="T12" fmla="*/ 5937500 w 663"/>
                <a:gd name="T13" fmla="*/ 6187500 h 839"/>
                <a:gd name="T14" fmla="*/ 921875 w 663"/>
                <a:gd name="T15" fmla="*/ 46875 h 839"/>
                <a:gd name="T16" fmla="*/ 703125 w 663"/>
                <a:gd name="T17" fmla="*/ 0 h 8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3" h="839" extrusionOk="0">
                  <a:moveTo>
                    <a:pt x="45" y="0"/>
                  </a:moveTo>
                  <a:cubicBezTo>
                    <a:pt x="17" y="0"/>
                    <a:pt x="1" y="30"/>
                    <a:pt x="11" y="50"/>
                  </a:cubicBezTo>
                  <a:cubicBezTo>
                    <a:pt x="106" y="205"/>
                    <a:pt x="190" y="336"/>
                    <a:pt x="297" y="467"/>
                  </a:cubicBezTo>
                  <a:cubicBezTo>
                    <a:pt x="380" y="586"/>
                    <a:pt x="463" y="729"/>
                    <a:pt x="583" y="824"/>
                  </a:cubicBezTo>
                  <a:cubicBezTo>
                    <a:pt x="592" y="834"/>
                    <a:pt x="603" y="838"/>
                    <a:pt x="613" y="838"/>
                  </a:cubicBezTo>
                  <a:cubicBezTo>
                    <a:pt x="640" y="838"/>
                    <a:pt x="663" y="808"/>
                    <a:pt x="654" y="765"/>
                  </a:cubicBezTo>
                  <a:cubicBezTo>
                    <a:pt x="594" y="634"/>
                    <a:pt x="475" y="515"/>
                    <a:pt x="380" y="396"/>
                  </a:cubicBezTo>
                  <a:cubicBezTo>
                    <a:pt x="285" y="265"/>
                    <a:pt x="178" y="134"/>
                    <a:pt x="59" y="3"/>
                  </a:cubicBezTo>
                  <a:cubicBezTo>
                    <a:pt x="54" y="1"/>
                    <a:pt x="49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33" name="Google Shape;36325;p57">
              <a:extLst>
                <a:ext uri="{FF2B5EF4-FFF2-40B4-BE49-F238E27FC236}">
                  <a16:creationId xmlns:a16="http://schemas.microsoft.com/office/drawing/2014/main" id="{A0C6B5B6-50E1-3463-50CC-0159C5711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50" y="2757600"/>
              <a:ext cx="11925" cy="12050"/>
            </a:xfrm>
            <a:custGeom>
              <a:avLst/>
              <a:gdLst>
                <a:gd name="T0" fmla="*/ 750000 w 477"/>
                <a:gd name="T1" fmla="*/ 15625 h 482"/>
                <a:gd name="T2" fmla="*/ 375000 w 477"/>
                <a:gd name="T3" fmla="*/ 765625 h 482"/>
                <a:gd name="T4" fmla="*/ 3734375 w 477"/>
                <a:gd name="T5" fmla="*/ 4296875 h 482"/>
                <a:gd name="T6" fmla="*/ 5218750 w 477"/>
                <a:gd name="T7" fmla="*/ 5781250 h 482"/>
                <a:gd name="T8" fmla="*/ 6890625 w 477"/>
                <a:gd name="T9" fmla="*/ 7453125 h 482"/>
                <a:gd name="T10" fmla="*/ 7062500 w 477"/>
                <a:gd name="T11" fmla="*/ 7531250 h 482"/>
                <a:gd name="T12" fmla="*/ 7453125 w 477"/>
                <a:gd name="T13" fmla="*/ 7078125 h 482"/>
                <a:gd name="T14" fmla="*/ 5031250 w 477"/>
                <a:gd name="T15" fmla="*/ 3359375 h 482"/>
                <a:gd name="T16" fmla="*/ 750000 w 477"/>
                <a:gd name="T17" fmla="*/ 15625 h 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482" extrusionOk="0">
                  <a:moveTo>
                    <a:pt x="48" y="1"/>
                  </a:moveTo>
                  <a:cubicBezTo>
                    <a:pt x="36" y="1"/>
                    <a:pt x="1" y="25"/>
                    <a:pt x="24" y="49"/>
                  </a:cubicBezTo>
                  <a:cubicBezTo>
                    <a:pt x="96" y="120"/>
                    <a:pt x="179" y="180"/>
                    <a:pt x="239" y="275"/>
                  </a:cubicBezTo>
                  <a:cubicBezTo>
                    <a:pt x="274" y="299"/>
                    <a:pt x="298" y="346"/>
                    <a:pt x="334" y="370"/>
                  </a:cubicBezTo>
                  <a:cubicBezTo>
                    <a:pt x="358" y="418"/>
                    <a:pt x="393" y="465"/>
                    <a:pt x="441" y="477"/>
                  </a:cubicBezTo>
                  <a:cubicBezTo>
                    <a:pt x="444" y="480"/>
                    <a:pt x="448" y="482"/>
                    <a:pt x="452" y="482"/>
                  </a:cubicBezTo>
                  <a:cubicBezTo>
                    <a:pt x="464" y="482"/>
                    <a:pt x="477" y="471"/>
                    <a:pt x="477" y="453"/>
                  </a:cubicBezTo>
                  <a:cubicBezTo>
                    <a:pt x="477" y="358"/>
                    <a:pt x="382" y="275"/>
                    <a:pt x="322" y="215"/>
                  </a:cubicBezTo>
                  <a:cubicBezTo>
                    <a:pt x="239" y="132"/>
                    <a:pt x="155" y="49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34" name="Google Shape;36326;p57">
              <a:extLst>
                <a:ext uri="{FF2B5EF4-FFF2-40B4-BE49-F238E27FC236}">
                  <a16:creationId xmlns:a16="http://schemas.microsoft.com/office/drawing/2014/main" id="{26E8DC56-F9A6-5020-8A1C-7D05BC43D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75" y="2676525"/>
              <a:ext cx="68050" cy="61175"/>
            </a:xfrm>
            <a:custGeom>
              <a:avLst/>
              <a:gdLst>
                <a:gd name="T0" fmla="*/ 390625 w 2722"/>
                <a:gd name="T1" fmla="*/ 15625 h 2447"/>
                <a:gd name="T2" fmla="*/ 109375 w 2722"/>
                <a:gd name="T3" fmla="*/ 453125 h 2447"/>
                <a:gd name="T4" fmla="*/ 16468750 w 2722"/>
                <a:gd name="T5" fmla="*/ 15156250 h 2447"/>
                <a:gd name="T6" fmla="*/ 31546875 w 2722"/>
                <a:gd name="T7" fmla="*/ 25203125 h 2447"/>
                <a:gd name="T8" fmla="*/ 42515625 w 2722"/>
                <a:gd name="T9" fmla="*/ 38218750 h 2447"/>
                <a:gd name="T10" fmla="*/ 27078125 w 2722"/>
                <a:gd name="T11" fmla="*/ 19984375 h 2447"/>
                <a:gd name="T12" fmla="*/ 843750 w 2722"/>
                <a:gd name="T13" fmla="*/ 265625 h 2447"/>
                <a:gd name="T14" fmla="*/ 390625 w 2722"/>
                <a:gd name="T15" fmla="*/ 15625 h 24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2" h="2447" extrusionOk="0">
                  <a:moveTo>
                    <a:pt x="25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61" y="506"/>
                    <a:pt x="638" y="756"/>
                    <a:pt x="1054" y="970"/>
                  </a:cubicBezTo>
                  <a:cubicBezTo>
                    <a:pt x="1400" y="1148"/>
                    <a:pt x="1733" y="1327"/>
                    <a:pt x="2019" y="1613"/>
                  </a:cubicBezTo>
                  <a:cubicBezTo>
                    <a:pt x="2269" y="1875"/>
                    <a:pt x="2471" y="2184"/>
                    <a:pt x="2721" y="2446"/>
                  </a:cubicBezTo>
                  <a:cubicBezTo>
                    <a:pt x="2447" y="2030"/>
                    <a:pt x="2138" y="1577"/>
                    <a:pt x="1733" y="1279"/>
                  </a:cubicBezTo>
                  <a:cubicBezTo>
                    <a:pt x="1126" y="839"/>
                    <a:pt x="531" y="637"/>
                    <a:pt x="54" y="17"/>
                  </a:cubicBezTo>
                  <a:cubicBezTo>
                    <a:pt x="49" y="7"/>
                    <a:pt x="36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35" name="Google Shape;36327;p57">
              <a:extLst>
                <a:ext uri="{FF2B5EF4-FFF2-40B4-BE49-F238E27FC236}">
                  <a16:creationId xmlns:a16="http://schemas.microsoft.com/office/drawing/2014/main" id="{35FE03C3-468C-B78D-472E-945A497B3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50" y="2659675"/>
              <a:ext cx="24725" cy="14925"/>
            </a:xfrm>
            <a:custGeom>
              <a:avLst/>
              <a:gdLst>
                <a:gd name="T0" fmla="*/ 562500 w 989"/>
                <a:gd name="T1" fmla="*/ 15625 h 597"/>
                <a:gd name="T2" fmla="*/ 203125 w 989"/>
                <a:gd name="T3" fmla="*/ 578125 h 597"/>
                <a:gd name="T4" fmla="*/ 8015625 w 989"/>
                <a:gd name="T5" fmla="*/ 4656250 h 597"/>
                <a:gd name="T6" fmla="*/ 15453125 w 989"/>
                <a:gd name="T7" fmla="*/ 9312500 h 597"/>
                <a:gd name="T8" fmla="*/ 562500 w 989"/>
                <a:gd name="T9" fmla="*/ 15625 h 5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9" h="597" extrusionOk="0">
                  <a:moveTo>
                    <a:pt x="36" y="1"/>
                  </a:moveTo>
                  <a:cubicBezTo>
                    <a:pt x="13" y="1"/>
                    <a:pt x="1" y="25"/>
                    <a:pt x="13" y="37"/>
                  </a:cubicBezTo>
                  <a:cubicBezTo>
                    <a:pt x="179" y="144"/>
                    <a:pt x="346" y="203"/>
                    <a:pt x="513" y="298"/>
                  </a:cubicBezTo>
                  <a:cubicBezTo>
                    <a:pt x="667" y="394"/>
                    <a:pt x="834" y="501"/>
                    <a:pt x="989" y="596"/>
                  </a:cubicBezTo>
                  <a:cubicBezTo>
                    <a:pt x="715" y="358"/>
                    <a:pt x="370" y="108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36" name="Google Shape;36328;p57">
              <a:extLst>
                <a:ext uri="{FF2B5EF4-FFF2-40B4-BE49-F238E27FC236}">
                  <a16:creationId xmlns:a16="http://schemas.microsoft.com/office/drawing/2014/main" id="{5E161F4D-BA52-9F1A-4AE4-633D3486B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325" y="2754625"/>
              <a:ext cx="8950" cy="9975"/>
            </a:xfrm>
            <a:custGeom>
              <a:avLst/>
              <a:gdLst>
                <a:gd name="T0" fmla="*/ 5406250 w 358"/>
                <a:gd name="T1" fmla="*/ 15625 h 399"/>
                <a:gd name="T2" fmla="*/ 5406250 w 358"/>
                <a:gd name="T3" fmla="*/ 15625 h 399"/>
                <a:gd name="T4" fmla="*/ 5406250 w 358"/>
                <a:gd name="T5" fmla="*/ 15625 h 399"/>
                <a:gd name="T6" fmla="*/ 5531250 w 358"/>
                <a:gd name="T7" fmla="*/ 93750 h 399"/>
                <a:gd name="T8" fmla="*/ 5406250 w 358"/>
                <a:gd name="T9" fmla="*/ 15625 h 399"/>
                <a:gd name="T10" fmla="*/ 5406250 w 358"/>
                <a:gd name="T11" fmla="*/ 15625 h 399"/>
                <a:gd name="T12" fmla="*/ 5406250 w 358"/>
                <a:gd name="T13" fmla="*/ 15625 h 399"/>
                <a:gd name="T14" fmla="*/ 3734375 w 358"/>
                <a:gd name="T15" fmla="*/ 1125000 h 399"/>
                <a:gd name="T16" fmla="*/ 2046875 w 358"/>
                <a:gd name="T17" fmla="*/ 2796875 h 399"/>
                <a:gd name="T18" fmla="*/ 0 w 358"/>
                <a:gd name="T19" fmla="*/ 5781250 h 399"/>
                <a:gd name="T20" fmla="*/ 312500 w 358"/>
                <a:gd name="T21" fmla="*/ 6218750 h 399"/>
                <a:gd name="T22" fmla="*/ 562500 w 358"/>
                <a:gd name="T23" fmla="*/ 6156250 h 399"/>
                <a:gd name="T24" fmla="*/ 3359375 w 358"/>
                <a:gd name="T25" fmla="*/ 3546875 h 399"/>
                <a:gd name="T26" fmla="*/ 4468750 w 358"/>
                <a:gd name="T27" fmla="*/ 2062500 h 399"/>
                <a:gd name="T28" fmla="*/ 5218750 w 358"/>
                <a:gd name="T29" fmla="*/ 1500000 h 399"/>
                <a:gd name="T30" fmla="*/ 5406250 w 358"/>
                <a:gd name="T31" fmla="*/ 15625 h 3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58" h="399" extrusionOk="0">
                  <a:moveTo>
                    <a:pt x="346" y="1"/>
                  </a:moveTo>
                  <a:cubicBezTo>
                    <a:pt x="346" y="1"/>
                    <a:pt x="346" y="1"/>
                    <a:pt x="346" y="1"/>
                  </a:cubicBezTo>
                  <a:cubicBezTo>
                    <a:pt x="350" y="5"/>
                    <a:pt x="352" y="6"/>
                    <a:pt x="354" y="6"/>
                  </a:cubicBezTo>
                  <a:cubicBezTo>
                    <a:pt x="356" y="6"/>
                    <a:pt x="354" y="1"/>
                    <a:pt x="346" y="1"/>
                  </a:cubicBezTo>
                  <a:close/>
                  <a:moveTo>
                    <a:pt x="346" y="1"/>
                  </a:moveTo>
                  <a:lnTo>
                    <a:pt x="346" y="1"/>
                  </a:lnTo>
                  <a:cubicBezTo>
                    <a:pt x="298" y="37"/>
                    <a:pt x="286" y="37"/>
                    <a:pt x="239" y="72"/>
                  </a:cubicBezTo>
                  <a:cubicBezTo>
                    <a:pt x="191" y="108"/>
                    <a:pt x="167" y="144"/>
                    <a:pt x="131" y="179"/>
                  </a:cubicBezTo>
                  <a:cubicBezTo>
                    <a:pt x="72" y="239"/>
                    <a:pt x="12" y="287"/>
                    <a:pt x="0" y="370"/>
                  </a:cubicBezTo>
                  <a:cubicBezTo>
                    <a:pt x="0" y="387"/>
                    <a:pt x="7" y="398"/>
                    <a:pt x="20" y="398"/>
                  </a:cubicBezTo>
                  <a:cubicBezTo>
                    <a:pt x="24" y="398"/>
                    <a:pt x="30" y="397"/>
                    <a:pt x="36" y="394"/>
                  </a:cubicBezTo>
                  <a:cubicBezTo>
                    <a:pt x="108" y="370"/>
                    <a:pt x="167" y="287"/>
                    <a:pt x="215" y="227"/>
                  </a:cubicBezTo>
                  <a:cubicBezTo>
                    <a:pt x="239" y="191"/>
                    <a:pt x="250" y="168"/>
                    <a:pt x="286" y="132"/>
                  </a:cubicBezTo>
                  <a:lnTo>
                    <a:pt x="334" y="96"/>
                  </a:lnTo>
                  <a:cubicBezTo>
                    <a:pt x="358" y="49"/>
                    <a:pt x="334" y="72"/>
                    <a:pt x="3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37" name="Google Shape;36329;p57">
              <a:extLst>
                <a:ext uri="{FF2B5EF4-FFF2-40B4-BE49-F238E27FC236}">
                  <a16:creationId xmlns:a16="http://schemas.microsoft.com/office/drawing/2014/main" id="{9EB769FF-96EE-940E-5450-F49A8DA9F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325" y="2753450"/>
              <a:ext cx="10750" cy="13850"/>
            </a:xfrm>
            <a:custGeom>
              <a:avLst/>
              <a:gdLst>
                <a:gd name="T0" fmla="*/ 6328125 w 430"/>
                <a:gd name="T1" fmla="*/ 0 h 554"/>
                <a:gd name="T2" fmla="*/ 3906250 w 430"/>
                <a:gd name="T3" fmla="*/ 562500 h 554"/>
                <a:gd name="T4" fmla="*/ 1875000 w 430"/>
                <a:gd name="T5" fmla="*/ 2609375 h 554"/>
                <a:gd name="T6" fmla="*/ 1125000 w 430"/>
                <a:gd name="T7" fmla="*/ 8375000 h 554"/>
                <a:gd name="T8" fmla="*/ 1656250 w 430"/>
                <a:gd name="T9" fmla="*/ 8656250 h 554"/>
                <a:gd name="T10" fmla="*/ 2046875 w 430"/>
                <a:gd name="T11" fmla="*/ 8375000 h 554"/>
                <a:gd name="T12" fmla="*/ 3906250 w 430"/>
                <a:gd name="T13" fmla="*/ 3359375 h 554"/>
                <a:gd name="T14" fmla="*/ 5781250 w 430"/>
                <a:gd name="T15" fmla="*/ 1312500 h 554"/>
                <a:gd name="T16" fmla="*/ 6515625 w 430"/>
                <a:gd name="T17" fmla="*/ 375000 h 554"/>
                <a:gd name="T18" fmla="*/ 6328125 w 430"/>
                <a:gd name="T19" fmla="*/ 0 h 5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0" h="554" extrusionOk="0">
                  <a:moveTo>
                    <a:pt x="405" y="0"/>
                  </a:moveTo>
                  <a:cubicBezTo>
                    <a:pt x="346" y="24"/>
                    <a:pt x="310" y="0"/>
                    <a:pt x="250" y="36"/>
                  </a:cubicBezTo>
                  <a:cubicBezTo>
                    <a:pt x="191" y="60"/>
                    <a:pt x="155" y="119"/>
                    <a:pt x="120" y="167"/>
                  </a:cubicBezTo>
                  <a:cubicBezTo>
                    <a:pt x="48" y="274"/>
                    <a:pt x="0" y="441"/>
                    <a:pt x="72" y="536"/>
                  </a:cubicBezTo>
                  <a:cubicBezTo>
                    <a:pt x="84" y="548"/>
                    <a:pt x="96" y="554"/>
                    <a:pt x="106" y="554"/>
                  </a:cubicBezTo>
                  <a:cubicBezTo>
                    <a:pt x="117" y="554"/>
                    <a:pt x="125" y="548"/>
                    <a:pt x="131" y="536"/>
                  </a:cubicBezTo>
                  <a:cubicBezTo>
                    <a:pt x="179" y="441"/>
                    <a:pt x="179" y="322"/>
                    <a:pt x="250" y="215"/>
                  </a:cubicBezTo>
                  <a:cubicBezTo>
                    <a:pt x="286" y="167"/>
                    <a:pt x="346" y="119"/>
                    <a:pt x="370" y="84"/>
                  </a:cubicBezTo>
                  <a:cubicBezTo>
                    <a:pt x="393" y="48"/>
                    <a:pt x="393" y="36"/>
                    <a:pt x="417" y="24"/>
                  </a:cubicBezTo>
                  <a:cubicBezTo>
                    <a:pt x="429" y="24"/>
                    <a:pt x="417" y="0"/>
                    <a:pt x="4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38" name="Google Shape;36330;p57">
              <a:extLst>
                <a:ext uri="{FF2B5EF4-FFF2-40B4-BE49-F238E27FC236}">
                  <a16:creationId xmlns:a16="http://schemas.microsoft.com/office/drawing/2014/main" id="{BAFDB35A-AC70-EC6A-D5DF-B627663DF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125" y="2751900"/>
              <a:ext cx="15325" cy="19400"/>
            </a:xfrm>
            <a:custGeom>
              <a:avLst/>
              <a:gdLst>
                <a:gd name="T0" fmla="*/ 8906250 w 613"/>
                <a:gd name="T1" fmla="*/ 0 h 776"/>
                <a:gd name="T2" fmla="*/ 8687500 w 613"/>
                <a:gd name="T3" fmla="*/ 46875 h 776"/>
                <a:gd name="T4" fmla="*/ 125000 w 613"/>
                <a:gd name="T5" fmla="*/ 11203125 h 776"/>
                <a:gd name="T6" fmla="*/ 750000 w 613"/>
                <a:gd name="T7" fmla="*/ 12109375 h 776"/>
                <a:gd name="T8" fmla="*/ 1250000 w 613"/>
                <a:gd name="T9" fmla="*/ 11765625 h 776"/>
                <a:gd name="T10" fmla="*/ 4781250 w 613"/>
                <a:gd name="T11" fmla="*/ 6187500 h 776"/>
                <a:gd name="T12" fmla="*/ 9250000 w 613"/>
                <a:gd name="T13" fmla="*/ 593750 h 776"/>
                <a:gd name="T14" fmla="*/ 8906250 w 613"/>
                <a:gd name="T15" fmla="*/ 0 h 7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3" h="776" extrusionOk="0">
                  <a:moveTo>
                    <a:pt x="570" y="0"/>
                  </a:moveTo>
                  <a:cubicBezTo>
                    <a:pt x="566" y="0"/>
                    <a:pt x="561" y="1"/>
                    <a:pt x="556" y="3"/>
                  </a:cubicBezTo>
                  <a:cubicBezTo>
                    <a:pt x="342" y="181"/>
                    <a:pt x="104" y="443"/>
                    <a:pt x="8" y="717"/>
                  </a:cubicBezTo>
                  <a:cubicBezTo>
                    <a:pt x="1" y="749"/>
                    <a:pt x="24" y="775"/>
                    <a:pt x="48" y="775"/>
                  </a:cubicBezTo>
                  <a:cubicBezTo>
                    <a:pt x="60" y="775"/>
                    <a:pt x="72" y="769"/>
                    <a:pt x="80" y="753"/>
                  </a:cubicBezTo>
                  <a:cubicBezTo>
                    <a:pt x="163" y="634"/>
                    <a:pt x="223" y="515"/>
                    <a:pt x="306" y="396"/>
                  </a:cubicBezTo>
                  <a:cubicBezTo>
                    <a:pt x="401" y="277"/>
                    <a:pt x="485" y="158"/>
                    <a:pt x="592" y="38"/>
                  </a:cubicBezTo>
                  <a:cubicBezTo>
                    <a:pt x="612" y="28"/>
                    <a:pt x="598" y="0"/>
                    <a:pt x="5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339" name="Google Shape;36331;p57">
              <a:extLst>
                <a:ext uri="{FF2B5EF4-FFF2-40B4-BE49-F238E27FC236}">
                  <a16:creationId xmlns:a16="http://schemas.microsoft.com/office/drawing/2014/main" id="{CC203A19-0862-CB4A-E2BF-37B620131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700" y="2748925"/>
              <a:ext cx="16325" cy="20550"/>
            </a:xfrm>
            <a:custGeom>
              <a:avLst/>
              <a:gdLst>
                <a:gd name="T0" fmla="*/ 9765625 w 653"/>
                <a:gd name="T1" fmla="*/ 0 h 822"/>
                <a:gd name="T2" fmla="*/ 9687500 w 653"/>
                <a:gd name="T3" fmla="*/ 46875 h 822"/>
                <a:gd name="T4" fmla="*/ 15625 w 653"/>
                <a:gd name="T5" fmla="*/ 12687500 h 822"/>
                <a:gd name="T6" fmla="*/ 109375 w 653"/>
                <a:gd name="T7" fmla="*/ 12828125 h 822"/>
                <a:gd name="T8" fmla="*/ 203125 w 653"/>
                <a:gd name="T9" fmla="*/ 12687500 h 822"/>
                <a:gd name="T10" fmla="*/ 4656250 w 653"/>
                <a:gd name="T11" fmla="*/ 5437500 h 822"/>
                <a:gd name="T12" fmla="*/ 9875000 w 653"/>
                <a:gd name="T13" fmla="*/ 593750 h 822"/>
                <a:gd name="T14" fmla="*/ 9765625 w 653"/>
                <a:gd name="T15" fmla="*/ 0 h 8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3" h="822" extrusionOk="0">
                  <a:moveTo>
                    <a:pt x="625" y="0"/>
                  </a:moveTo>
                  <a:cubicBezTo>
                    <a:pt x="623" y="0"/>
                    <a:pt x="621" y="1"/>
                    <a:pt x="620" y="3"/>
                  </a:cubicBezTo>
                  <a:cubicBezTo>
                    <a:pt x="298" y="110"/>
                    <a:pt x="84" y="503"/>
                    <a:pt x="1" y="812"/>
                  </a:cubicBezTo>
                  <a:cubicBezTo>
                    <a:pt x="1" y="818"/>
                    <a:pt x="4" y="821"/>
                    <a:pt x="7" y="821"/>
                  </a:cubicBezTo>
                  <a:cubicBezTo>
                    <a:pt x="10" y="821"/>
                    <a:pt x="13" y="818"/>
                    <a:pt x="13" y="812"/>
                  </a:cubicBezTo>
                  <a:cubicBezTo>
                    <a:pt x="84" y="646"/>
                    <a:pt x="179" y="479"/>
                    <a:pt x="298" y="348"/>
                  </a:cubicBezTo>
                  <a:cubicBezTo>
                    <a:pt x="394" y="229"/>
                    <a:pt x="536" y="157"/>
                    <a:pt x="632" y="38"/>
                  </a:cubicBezTo>
                  <a:cubicBezTo>
                    <a:pt x="652" y="28"/>
                    <a:pt x="637" y="0"/>
                    <a:pt x="6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2230" name="Google Shape;36332;p57">
            <a:extLst>
              <a:ext uri="{FF2B5EF4-FFF2-40B4-BE49-F238E27FC236}">
                <a16:creationId xmlns:a16="http://schemas.microsoft.com/office/drawing/2014/main" id="{26C415D7-F397-2766-AE12-2F4B05C08534}"/>
              </a:ext>
            </a:extLst>
          </p:cNvPr>
          <p:cNvGrpSpPr>
            <a:grpSpLocks/>
          </p:cNvGrpSpPr>
          <p:nvPr/>
        </p:nvGrpSpPr>
        <p:grpSpPr bwMode="auto">
          <a:xfrm rot="2799819">
            <a:off x="2516188" y="4556125"/>
            <a:ext cx="2184400" cy="2616200"/>
            <a:chOff x="2564300" y="2142775"/>
            <a:chExt cx="734625" cy="880025"/>
          </a:xfrm>
        </p:grpSpPr>
        <p:sp>
          <p:nvSpPr>
            <p:cNvPr id="52715" name="Google Shape;36333;p57">
              <a:extLst>
                <a:ext uri="{FF2B5EF4-FFF2-40B4-BE49-F238E27FC236}">
                  <a16:creationId xmlns:a16="http://schemas.microsoft.com/office/drawing/2014/main" id="{2D150A8E-2925-D2C0-1CA0-255288F50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16" name="Google Shape;36334;p57">
              <a:extLst>
                <a:ext uri="{FF2B5EF4-FFF2-40B4-BE49-F238E27FC236}">
                  <a16:creationId xmlns:a16="http://schemas.microsoft.com/office/drawing/2014/main" id="{6237B6C9-940F-9F9E-FA2E-7FB0661DF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17" name="Google Shape;36335;p57">
              <a:extLst>
                <a:ext uri="{FF2B5EF4-FFF2-40B4-BE49-F238E27FC236}">
                  <a16:creationId xmlns:a16="http://schemas.microsoft.com/office/drawing/2014/main" id="{0D44D99E-0AA4-C132-5824-200D0C066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18" name="Google Shape;36336;p57">
              <a:extLst>
                <a:ext uri="{FF2B5EF4-FFF2-40B4-BE49-F238E27FC236}">
                  <a16:creationId xmlns:a16="http://schemas.microsoft.com/office/drawing/2014/main" id="{AAA685F5-C886-5924-8E70-5545E5397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19" name="Google Shape;36337;p57">
              <a:extLst>
                <a:ext uri="{FF2B5EF4-FFF2-40B4-BE49-F238E27FC236}">
                  <a16:creationId xmlns:a16="http://schemas.microsoft.com/office/drawing/2014/main" id="{916E61D3-3062-88BF-2DDC-5D76DB1B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20" name="Google Shape;36338;p57">
              <a:extLst>
                <a:ext uri="{FF2B5EF4-FFF2-40B4-BE49-F238E27FC236}">
                  <a16:creationId xmlns:a16="http://schemas.microsoft.com/office/drawing/2014/main" id="{D86101E3-73F8-4C25-504C-1C708831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21" name="Google Shape;36339;p57">
              <a:extLst>
                <a:ext uri="{FF2B5EF4-FFF2-40B4-BE49-F238E27FC236}">
                  <a16:creationId xmlns:a16="http://schemas.microsoft.com/office/drawing/2014/main" id="{0C6BABCF-7777-3587-3F45-29D8EA5E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22" name="Google Shape;36340;p57">
              <a:extLst>
                <a:ext uri="{FF2B5EF4-FFF2-40B4-BE49-F238E27FC236}">
                  <a16:creationId xmlns:a16="http://schemas.microsoft.com/office/drawing/2014/main" id="{C11EE861-50CD-5E7B-0951-9359A9FAA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23" name="Google Shape;36341;p57">
              <a:extLst>
                <a:ext uri="{FF2B5EF4-FFF2-40B4-BE49-F238E27FC236}">
                  <a16:creationId xmlns:a16="http://schemas.microsoft.com/office/drawing/2014/main" id="{B4D8DA7B-F267-D20F-E978-004319743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24" name="Google Shape;36342;p57">
              <a:extLst>
                <a:ext uri="{FF2B5EF4-FFF2-40B4-BE49-F238E27FC236}">
                  <a16:creationId xmlns:a16="http://schemas.microsoft.com/office/drawing/2014/main" id="{A8A8FCF3-F491-EF0F-5D07-0CB6399D6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25" name="Google Shape;36343;p57">
              <a:extLst>
                <a:ext uri="{FF2B5EF4-FFF2-40B4-BE49-F238E27FC236}">
                  <a16:creationId xmlns:a16="http://schemas.microsoft.com/office/drawing/2014/main" id="{E68AAD25-8F52-360D-5CBF-F98158EB3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26" name="Google Shape;36344;p57">
              <a:extLst>
                <a:ext uri="{FF2B5EF4-FFF2-40B4-BE49-F238E27FC236}">
                  <a16:creationId xmlns:a16="http://schemas.microsoft.com/office/drawing/2014/main" id="{C35B07BA-F766-6617-37A3-A2CE20158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27" name="Google Shape;36345;p57">
              <a:extLst>
                <a:ext uri="{FF2B5EF4-FFF2-40B4-BE49-F238E27FC236}">
                  <a16:creationId xmlns:a16="http://schemas.microsoft.com/office/drawing/2014/main" id="{06D8E12D-13DA-7FD1-DCAF-A943F4BDB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28" name="Google Shape;36346;p57">
              <a:extLst>
                <a:ext uri="{FF2B5EF4-FFF2-40B4-BE49-F238E27FC236}">
                  <a16:creationId xmlns:a16="http://schemas.microsoft.com/office/drawing/2014/main" id="{BA17286F-F916-0EC0-F87B-F9F2DCB91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29" name="Google Shape;36347;p57">
              <a:extLst>
                <a:ext uri="{FF2B5EF4-FFF2-40B4-BE49-F238E27FC236}">
                  <a16:creationId xmlns:a16="http://schemas.microsoft.com/office/drawing/2014/main" id="{2D444464-E543-9AA4-924D-D5F321617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30" name="Google Shape;36348;p57">
              <a:extLst>
                <a:ext uri="{FF2B5EF4-FFF2-40B4-BE49-F238E27FC236}">
                  <a16:creationId xmlns:a16="http://schemas.microsoft.com/office/drawing/2014/main" id="{3FCC2C78-3B6D-51F3-30F6-6F691DA1F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31" name="Google Shape;36349;p57">
              <a:extLst>
                <a:ext uri="{FF2B5EF4-FFF2-40B4-BE49-F238E27FC236}">
                  <a16:creationId xmlns:a16="http://schemas.microsoft.com/office/drawing/2014/main" id="{15F1F201-A09D-F128-208A-2069262DC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32" name="Google Shape;36350;p57">
              <a:extLst>
                <a:ext uri="{FF2B5EF4-FFF2-40B4-BE49-F238E27FC236}">
                  <a16:creationId xmlns:a16="http://schemas.microsoft.com/office/drawing/2014/main" id="{4254CB26-812D-226A-0F9E-FB82FCD3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33" name="Google Shape;36351;p57">
              <a:extLst>
                <a:ext uri="{FF2B5EF4-FFF2-40B4-BE49-F238E27FC236}">
                  <a16:creationId xmlns:a16="http://schemas.microsoft.com/office/drawing/2014/main" id="{17C82FF7-8A39-D4E0-90A1-791A06F0C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34" name="Google Shape;36352;p57">
              <a:extLst>
                <a:ext uri="{FF2B5EF4-FFF2-40B4-BE49-F238E27FC236}">
                  <a16:creationId xmlns:a16="http://schemas.microsoft.com/office/drawing/2014/main" id="{F8F0C41E-6A4B-0BB1-C8D0-17FE70C63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35" name="Google Shape;36353;p57">
              <a:extLst>
                <a:ext uri="{FF2B5EF4-FFF2-40B4-BE49-F238E27FC236}">
                  <a16:creationId xmlns:a16="http://schemas.microsoft.com/office/drawing/2014/main" id="{77192859-84FD-E039-1539-76EE8658E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36" name="Google Shape;36354;p57">
              <a:extLst>
                <a:ext uri="{FF2B5EF4-FFF2-40B4-BE49-F238E27FC236}">
                  <a16:creationId xmlns:a16="http://schemas.microsoft.com/office/drawing/2014/main" id="{B13B80C6-B312-24E3-5616-3D9CD9DB6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37" name="Google Shape;36355;p57">
              <a:extLst>
                <a:ext uri="{FF2B5EF4-FFF2-40B4-BE49-F238E27FC236}">
                  <a16:creationId xmlns:a16="http://schemas.microsoft.com/office/drawing/2014/main" id="{EA15D263-2F1D-196E-DC4C-D829CF520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38" name="Google Shape;36356;p57">
              <a:extLst>
                <a:ext uri="{FF2B5EF4-FFF2-40B4-BE49-F238E27FC236}">
                  <a16:creationId xmlns:a16="http://schemas.microsoft.com/office/drawing/2014/main" id="{FD5B8076-1923-BFF3-59D8-F3A347C09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39" name="Google Shape;36357;p57">
              <a:extLst>
                <a:ext uri="{FF2B5EF4-FFF2-40B4-BE49-F238E27FC236}">
                  <a16:creationId xmlns:a16="http://schemas.microsoft.com/office/drawing/2014/main" id="{A151A96A-A0E2-F73F-9D65-2D32A26D2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40" name="Google Shape;36358;p57">
              <a:extLst>
                <a:ext uri="{FF2B5EF4-FFF2-40B4-BE49-F238E27FC236}">
                  <a16:creationId xmlns:a16="http://schemas.microsoft.com/office/drawing/2014/main" id="{747F2BE2-804B-7066-5FA4-8C05573B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41" name="Google Shape;36359;p57">
              <a:extLst>
                <a:ext uri="{FF2B5EF4-FFF2-40B4-BE49-F238E27FC236}">
                  <a16:creationId xmlns:a16="http://schemas.microsoft.com/office/drawing/2014/main" id="{7E036E07-B4EF-7CB8-F974-2F84CAE18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42" name="Google Shape;36360;p57">
              <a:extLst>
                <a:ext uri="{FF2B5EF4-FFF2-40B4-BE49-F238E27FC236}">
                  <a16:creationId xmlns:a16="http://schemas.microsoft.com/office/drawing/2014/main" id="{AA63FCA6-ADBA-54CC-F292-2BBCB6FC6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43" name="Google Shape;36361;p57">
              <a:extLst>
                <a:ext uri="{FF2B5EF4-FFF2-40B4-BE49-F238E27FC236}">
                  <a16:creationId xmlns:a16="http://schemas.microsoft.com/office/drawing/2014/main" id="{DA94BDAD-3FD3-77BB-2163-EEB621CA9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44" name="Google Shape;36362;p57">
              <a:extLst>
                <a:ext uri="{FF2B5EF4-FFF2-40B4-BE49-F238E27FC236}">
                  <a16:creationId xmlns:a16="http://schemas.microsoft.com/office/drawing/2014/main" id="{0CF03FB7-C9F5-7A87-98E9-385580656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45" name="Google Shape;36363;p57">
              <a:extLst>
                <a:ext uri="{FF2B5EF4-FFF2-40B4-BE49-F238E27FC236}">
                  <a16:creationId xmlns:a16="http://schemas.microsoft.com/office/drawing/2014/main" id="{432C8B57-D732-2DF8-FADA-FC2AF25BE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46" name="Google Shape;36364;p57">
              <a:extLst>
                <a:ext uri="{FF2B5EF4-FFF2-40B4-BE49-F238E27FC236}">
                  <a16:creationId xmlns:a16="http://schemas.microsoft.com/office/drawing/2014/main" id="{56F92EC4-79C6-705E-4E15-7CD2C4CA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47" name="Google Shape;36365;p57">
              <a:extLst>
                <a:ext uri="{FF2B5EF4-FFF2-40B4-BE49-F238E27FC236}">
                  <a16:creationId xmlns:a16="http://schemas.microsoft.com/office/drawing/2014/main" id="{B2CA23F4-7FF8-15B1-0B71-83D21135A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48" name="Google Shape;36366;p57">
              <a:extLst>
                <a:ext uri="{FF2B5EF4-FFF2-40B4-BE49-F238E27FC236}">
                  <a16:creationId xmlns:a16="http://schemas.microsoft.com/office/drawing/2014/main" id="{50AC77EF-8654-3C0B-0E53-6202739F1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49" name="Google Shape;36367;p57">
              <a:extLst>
                <a:ext uri="{FF2B5EF4-FFF2-40B4-BE49-F238E27FC236}">
                  <a16:creationId xmlns:a16="http://schemas.microsoft.com/office/drawing/2014/main" id="{DF4679D9-78A6-4387-95D6-1D281781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50" name="Google Shape;36368;p57">
              <a:extLst>
                <a:ext uri="{FF2B5EF4-FFF2-40B4-BE49-F238E27FC236}">
                  <a16:creationId xmlns:a16="http://schemas.microsoft.com/office/drawing/2014/main" id="{178BB674-3C61-D461-B507-4442E74C4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51" name="Google Shape;36369;p57">
              <a:extLst>
                <a:ext uri="{FF2B5EF4-FFF2-40B4-BE49-F238E27FC236}">
                  <a16:creationId xmlns:a16="http://schemas.microsoft.com/office/drawing/2014/main" id="{EB03EF94-A30B-1FC1-2285-C5E0CF47C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52" name="Google Shape;36370;p57">
              <a:extLst>
                <a:ext uri="{FF2B5EF4-FFF2-40B4-BE49-F238E27FC236}">
                  <a16:creationId xmlns:a16="http://schemas.microsoft.com/office/drawing/2014/main" id="{AB280158-688D-61D2-E6C4-80EE309F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53" name="Google Shape;36371;p57">
              <a:extLst>
                <a:ext uri="{FF2B5EF4-FFF2-40B4-BE49-F238E27FC236}">
                  <a16:creationId xmlns:a16="http://schemas.microsoft.com/office/drawing/2014/main" id="{AD2F9F74-67CE-859B-FC64-747252CB6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54" name="Google Shape;36372;p57">
              <a:extLst>
                <a:ext uri="{FF2B5EF4-FFF2-40B4-BE49-F238E27FC236}">
                  <a16:creationId xmlns:a16="http://schemas.microsoft.com/office/drawing/2014/main" id="{AECE41A9-6832-199C-AD14-44647F422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55" name="Google Shape;36373;p57">
              <a:extLst>
                <a:ext uri="{FF2B5EF4-FFF2-40B4-BE49-F238E27FC236}">
                  <a16:creationId xmlns:a16="http://schemas.microsoft.com/office/drawing/2014/main" id="{678D7419-BBD3-710E-1927-493BE1ABB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56" name="Google Shape;36374;p57">
              <a:extLst>
                <a:ext uri="{FF2B5EF4-FFF2-40B4-BE49-F238E27FC236}">
                  <a16:creationId xmlns:a16="http://schemas.microsoft.com/office/drawing/2014/main" id="{D8F3DC9F-93FF-A7E3-7237-C517C0475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57" name="Google Shape;36375;p57">
              <a:extLst>
                <a:ext uri="{FF2B5EF4-FFF2-40B4-BE49-F238E27FC236}">
                  <a16:creationId xmlns:a16="http://schemas.microsoft.com/office/drawing/2014/main" id="{1F621E25-8A05-50DF-FB64-0140C091A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58" name="Google Shape;36376;p57">
              <a:extLst>
                <a:ext uri="{FF2B5EF4-FFF2-40B4-BE49-F238E27FC236}">
                  <a16:creationId xmlns:a16="http://schemas.microsoft.com/office/drawing/2014/main" id="{2265DB4C-0E50-9F00-BEEC-A48E0FE1B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59" name="Google Shape;36377;p57">
              <a:extLst>
                <a:ext uri="{FF2B5EF4-FFF2-40B4-BE49-F238E27FC236}">
                  <a16:creationId xmlns:a16="http://schemas.microsoft.com/office/drawing/2014/main" id="{94176AB0-48F8-11ED-1B0D-19E5E67BB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60" name="Google Shape;36378;p57">
              <a:extLst>
                <a:ext uri="{FF2B5EF4-FFF2-40B4-BE49-F238E27FC236}">
                  <a16:creationId xmlns:a16="http://schemas.microsoft.com/office/drawing/2014/main" id="{A615AD37-229F-1468-8F5D-D7EB2768E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61" name="Google Shape;36379;p57">
              <a:extLst>
                <a:ext uri="{FF2B5EF4-FFF2-40B4-BE49-F238E27FC236}">
                  <a16:creationId xmlns:a16="http://schemas.microsoft.com/office/drawing/2014/main" id="{69775317-CC90-8AC4-A116-96F3620CC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62" name="Google Shape;36380;p57">
              <a:extLst>
                <a:ext uri="{FF2B5EF4-FFF2-40B4-BE49-F238E27FC236}">
                  <a16:creationId xmlns:a16="http://schemas.microsoft.com/office/drawing/2014/main" id="{9A009D29-095F-AA70-2610-30E8934C2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63" name="Google Shape;36381;p57">
              <a:extLst>
                <a:ext uri="{FF2B5EF4-FFF2-40B4-BE49-F238E27FC236}">
                  <a16:creationId xmlns:a16="http://schemas.microsoft.com/office/drawing/2014/main" id="{F0CC5C77-F980-9677-D734-81540687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64" name="Google Shape;36382;p57">
              <a:extLst>
                <a:ext uri="{FF2B5EF4-FFF2-40B4-BE49-F238E27FC236}">
                  <a16:creationId xmlns:a16="http://schemas.microsoft.com/office/drawing/2014/main" id="{FA0FB551-3009-58CA-FEE9-2F89E3EA5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65" name="Google Shape;36383;p57">
              <a:extLst>
                <a:ext uri="{FF2B5EF4-FFF2-40B4-BE49-F238E27FC236}">
                  <a16:creationId xmlns:a16="http://schemas.microsoft.com/office/drawing/2014/main" id="{1529E104-52CD-7DE5-EF15-3D182827A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66" name="Google Shape;36384;p57">
              <a:extLst>
                <a:ext uri="{FF2B5EF4-FFF2-40B4-BE49-F238E27FC236}">
                  <a16:creationId xmlns:a16="http://schemas.microsoft.com/office/drawing/2014/main" id="{1803182D-0B46-7380-4563-18CB86666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67" name="Google Shape;36385;p57">
              <a:extLst>
                <a:ext uri="{FF2B5EF4-FFF2-40B4-BE49-F238E27FC236}">
                  <a16:creationId xmlns:a16="http://schemas.microsoft.com/office/drawing/2014/main" id="{3AC00613-81B7-A534-3787-7A881F23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68" name="Google Shape;36386;p57">
              <a:extLst>
                <a:ext uri="{FF2B5EF4-FFF2-40B4-BE49-F238E27FC236}">
                  <a16:creationId xmlns:a16="http://schemas.microsoft.com/office/drawing/2014/main" id="{F52B07DD-3035-A0D6-5CF8-6B97DA4A2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69" name="Google Shape;36387;p57">
              <a:extLst>
                <a:ext uri="{FF2B5EF4-FFF2-40B4-BE49-F238E27FC236}">
                  <a16:creationId xmlns:a16="http://schemas.microsoft.com/office/drawing/2014/main" id="{154BE09F-2557-2276-4FB7-7D3C31289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70" name="Google Shape;36388;p57">
              <a:extLst>
                <a:ext uri="{FF2B5EF4-FFF2-40B4-BE49-F238E27FC236}">
                  <a16:creationId xmlns:a16="http://schemas.microsoft.com/office/drawing/2014/main" id="{710E18F2-2B0B-80EE-B4F5-557037024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71" name="Google Shape;36389;p57">
              <a:extLst>
                <a:ext uri="{FF2B5EF4-FFF2-40B4-BE49-F238E27FC236}">
                  <a16:creationId xmlns:a16="http://schemas.microsoft.com/office/drawing/2014/main" id="{B50E99B3-3390-FFEA-580B-DDE18DEDB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72" name="Google Shape;36390;p57">
              <a:extLst>
                <a:ext uri="{FF2B5EF4-FFF2-40B4-BE49-F238E27FC236}">
                  <a16:creationId xmlns:a16="http://schemas.microsoft.com/office/drawing/2014/main" id="{EAD117CB-92A8-CEA0-0A44-E879B22B2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73" name="Google Shape;36391;p57">
              <a:extLst>
                <a:ext uri="{FF2B5EF4-FFF2-40B4-BE49-F238E27FC236}">
                  <a16:creationId xmlns:a16="http://schemas.microsoft.com/office/drawing/2014/main" id="{17FFFC3B-C76D-D18A-C0DC-C56FB175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74" name="Google Shape;36392;p57">
              <a:extLst>
                <a:ext uri="{FF2B5EF4-FFF2-40B4-BE49-F238E27FC236}">
                  <a16:creationId xmlns:a16="http://schemas.microsoft.com/office/drawing/2014/main" id="{14C3EF22-4BC2-94BA-963F-9862477F6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75" name="Google Shape;36393;p57">
              <a:extLst>
                <a:ext uri="{FF2B5EF4-FFF2-40B4-BE49-F238E27FC236}">
                  <a16:creationId xmlns:a16="http://schemas.microsoft.com/office/drawing/2014/main" id="{1DF21F7B-CD3E-64F7-FF7E-B320659A7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76" name="Google Shape;36394;p57">
              <a:extLst>
                <a:ext uri="{FF2B5EF4-FFF2-40B4-BE49-F238E27FC236}">
                  <a16:creationId xmlns:a16="http://schemas.microsoft.com/office/drawing/2014/main" id="{5E18EAB5-C415-DD4C-2254-1B98B157D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77" name="Google Shape;36395;p57">
              <a:extLst>
                <a:ext uri="{FF2B5EF4-FFF2-40B4-BE49-F238E27FC236}">
                  <a16:creationId xmlns:a16="http://schemas.microsoft.com/office/drawing/2014/main" id="{1A055351-F405-6DE8-EE78-D754F7286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78" name="Google Shape;36396;p57">
              <a:extLst>
                <a:ext uri="{FF2B5EF4-FFF2-40B4-BE49-F238E27FC236}">
                  <a16:creationId xmlns:a16="http://schemas.microsoft.com/office/drawing/2014/main" id="{B27434DB-AFF2-97BD-688F-529EE4A71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79" name="Google Shape;36397;p57">
              <a:extLst>
                <a:ext uri="{FF2B5EF4-FFF2-40B4-BE49-F238E27FC236}">
                  <a16:creationId xmlns:a16="http://schemas.microsoft.com/office/drawing/2014/main" id="{210A0B21-1F45-04CE-AF03-70C539D8E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80" name="Google Shape;36398;p57">
              <a:extLst>
                <a:ext uri="{FF2B5EF4-FFF2-40B4-BE49-F238E27FC236}">
                  <a16:creationId xmlns:a16="http://schemas.microsoft.com/office/drawing/2014/main" id="{B3E59854-29C0-EEAC-A990-DB3430F3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81" name="Google Shape;36399;p57">
              <a:extLst>
                <a:ext uri="{FF2B5EF4-FFF2-40B4-BE49-F238E27FC236}">
                  <a16:creationId xmlns:a16="http://schemas.microsoft.com/office/drawing/2014/main" id="{984964A5-51EC-DBBB-7BD7-C2185BF97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82" name="Google Shape;36400;p57">
              <a:extLst>
                <a:ext uri="{FF2B5EF4-FFF2-40B4-BE49-F238E27FC236}">
                  <a16:creationId xmlns:a16="http://schemas.microsoft.com/office/drawing/2014/main" id="{CAA20C5B-D6D2-C5AF-DBB6-C00DDE46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83" name="Google Shape;36401;p57">
              <a:extLst>
                <a:ext uri="{FF2B5EF4-FFF2-40B4-BE49-F238E27FC236}">
                  <a16:creationId xmlns:a16="http://schemas.microsoft.com/office/drawing/2014/main" id="{960FAAC4-5F89-2582-14E7-B19F4869D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84" name="Google Shape;36402;p57">
              <a:extLst>
                <a:ext uri="{FF2B5EF4-FFF2-40B4-BE49-F238E27FC236}">
                  <a16:creationId xmlns:a16="http://schemas.microsoft.com/office/drawing/2014/main" id="{C17A253E-621A-EFBE-9D0E-FB2BEF0DF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85" name="Google Shape;36403;p57">
              <a:extLst>
                <a:ext uri="{FF2B5EF4-FFF2-40B4-BE49-F238E27FC236}">
                  <a16:creationId xmlns:a16="http://schemas.microsoft.com/office/drawing/2014/main" id="{8BFDBD0C-BF97-5884-EC5B-969C319C7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86" name="Google Shape;36404;p57">
              <a:extLst>
                <a:ext uri="{FF2B5EF4-FFF2-40B4-BE49-F238E27FC236}">
                  <a16:creationId xmlns:a16="http://schemas.microsoft.com/office/drawing/2014/main" id="{2D111555-258E-ADD5-0C3C-110CFE910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87" name="Google Shape;36405;p57">
              <a:extLst>
                <a:ext uri="{FF2B5EF4-FFF2-40B4-BE49-F238E27FC236}">
                  <a16:creationId xmlns:a16="http://schemas.microsoft.com/office/drawing/2014/main" id="{27A3F1AF-413E-795C-7EE9-06286A86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88" name="Google Shape;36406;p57">
              <a:extLst>
                <a:ext uri="{FF2B5EF4-FFF2-40B4-BE49-F238E27FC236}">
                  <a16:creationId xmlns:a16="http://schemas.microsoft.com/office/drawing/2014/main" id="{159C7A68-F117-C0DB-F968-0B34B57DA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89" name="Google Shape;36407;p57">
              <a:extLst>
                <a:ext uri="{FF2B5EF4-FFF2-40B4-BE49-F238E27FC236}">
                  <a16:creationId xmlns:a16="http://schemas.microsoft.com/office/drawing/2014/main" id="{2BDF1CD8-01DC-BFA0-62D4-99B986DF1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90" name="Google Shape;36408;p57">
              <a:extLst>
                <a:ext uri="{FF2B5EF4-FFF2-40B4-BE49-F238E27FC236}">
                  <a16:creationId xmlns:a16="http://schemas.microsoft.com/office/drawing/2014/main" id="{397FB9DA-6FED-0E02-2A0A-549B0A04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91" name="Google Shape;36409;p57">
              <a:extLst>
                <a:ext uri="{FF2B5EF4-FFF2-40B4-BE49-F238E27FC236}">
                  <a16:creationId xmlns:a16="http://schemas.microsoft.com/office/drawing/2014/main" id="{403232DF-494B-A8C5-4E0E-48532EF92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92" name="Google Shape;36410;p57">
              <a:extLst>
                <a:ext uri="{FF2B5EF4-FFF2-40B4-BE49-F238E27FC236}">
                  <a16:creationId xmlns:a16="http://schemas.microsoft.com/office/drawing/2014/main" id="{06F6F9E4-1D9F-F93D-B7B6-D08FF0E0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93" name="Google Shape;36411;p57">
              <a:extLst>
                <a:ext uri="{FF2B5EF4-FFF2-40B4-BE49-F238E27FC236}">
                  <a16:creationId xmlns:a16="http://schemas.microsoft.com/office/drawing/2014/main" id="{4CB8CC16-55AE-9CE1-F347-2A9EF1BCE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94" name="Google Shape;36412;p57">
              <a:extLst>
                <a:ext uri="{FF2B5EF4-FFF2-40B4-BE49-F238E27FC236}">
                  <a16:creationId xmlns:a16="http://schemas.microsoft.com/office/drawing/2014/main" id="{C24F345E-E553-0949-1690-77BF76BD3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95" name="Google Shape;36413;p57">
              <a:extLst>
                <a:ext uri="{FF2B5EF4-FFF2-40B4-BE49-F238E27FC236}">
                  <a16:creationId xmlns:a16="http://schemas.microsoft.com/office/drawing/2014/main" id="{6D0E498F-D12F-8849-E03E-CECCE0303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96" name="Google Shape;36414;p57">
              <a:extLst>
                <a:ext uri="{FF2B5EF4-FFF2-40B4-BE49-F238E27FC236}">
                  <a16:creationId xmlns:a16="http://schemas.microsoft.com/office/drawing/2014/main" id="{140F8F68-CDD1-BE7D-EF1C-BEF302D3E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97" name="Google Shape;36415;p57">
              <a:extLst>
                <a:ext uri="{FF2B5EF4-FFF2-40B4-BE49-F238E27FC236}">
                  <a16:creationId xmlns:a16="http://schemas.microsoft.com/office/drawing/2014/main" id="{B7460F0A-DC0C-3820-F179-3BE8D53EA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98" name="Google Shape;36416;p57">
              <a:extLst>
                <a:ext uri="{FF2B5EF4-FFF2-40B4-BE49-F238E27FC236}">
                  <a16:creationId xmlns:a16="http://schemas.microsoft.com/office/drawing/2014/main" id="{DF8C42BD-7301-0A4C-CCDF-C94159C35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99" name="Google Shape;36417;p57">
              <a:extLst>
                <a:ext uri="{FF2B5EF4-FFF2-40B4-BE49-F238E27FC236}">
                  <a16:creationId xmlns:a16="http://schemas.microsoft.com/office/drawing/2014/main" id="{1CC29656-A012-006E-2DA8-A9C5D870D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00" name="Google Shape;36418;p57">
              <a:extLst>
                <a:ext uri="{FF2B5EF4-FFF2-40B4-BE49-F238E27FC236}">
                  <a16:creationId xmlns:a16="http://schemas.microsoft.com/office/drawing/2014/main" id="{7496E208-D22F-5CF1-E5CF-2A91B54B9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01" name="Google Shape;36419;p57">
              <a:extLst>
                <a:ext uri="{FF2B5EF4-FFF2-40B4-BE49-F238E27FC236}">
                  <a16:creationId xmlns:a16="http://schemas.microsoft.com/office/drawing/2014/main" id="{47959BC8-EC1F-A3CD-0714-879C6863C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02" name="Google Shape;36420;p57">
              <a:extLst>
                <a:ext uri="{FF2B5EF4-FFF2-40B4-BE49-F238E27FC236}">
                  <a16:creationId xmlns:a16="http://schemas.microsoft.com/office/drawing/2014/main" id="{C759F2B1-B2E4-13E0-EF15-63BB9CD6F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03" name="Google Shape;36421;p57">
              <a:extLst>
                <a:ext uri="{FF2B5EF4-FFF2-40B4-BE49-F238E27FC236}">
                  <a16:creationId xmlns:a16="http://schemas.microsoft.com/office/drawing/2014/main" id="{76DDB343-4783-29B6-94E0-39CC748AF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04" name="Google Shape;36422;p57">
              <a:extLst>
                <a:ext uri="{FF2B5EF4-FFF2-40B4-BE49-F238E27FC236}">
                  <a16:creationId xmlns:a16="http://schemas.microsoft.com/office/drawing/2014/main" id="{E9797059-5297-984E-256D-A6878068C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05" name="Google Shape;36423;p57">
              <a:extLst>
                <a:ext uri="{FF2B5EF4-FFF2-40B4-BE49-F238E27FC236}">
                  <a16:creationId xmlns:a16="http://schemas.microsoft.com/office/drawing/2014/main" id="{8A87B781-0CE5-B957-8C55-0DCFF22F8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06" name="Google Shape;36424;p57">
              <a:extLst>
                <a:ext uri="{FF2B5EF4-FFF2-40B4-BE49-F238E27FC236}">
                  <a16:creationId xmlns:a16="http://schemas.microsoft.com/office/drawing/2014/main" id="{6682516E-1F92-08B2-02B1-AC31792BE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07" name="Google Shape;36425;p57">
              <a:extLst>
                <a:ext uri="{FF2B5EF4-FFF2-40B4-BE49-F238E27FC236}">
                  <a16:creationId xmlns:a16="http://schemas.microsoft.com/office/drawing/2014/main" id="{71AECD92-04C5-F906-3D4E-EC277A524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08" name="Google Shape;36426;p57">
              <a:extLst>
                <a:ext uri="{FF2B5EF4-FFF2-40B4-BE49-F238E27FC236}">
                  <a16:creationId xmlns:a16="http://schemas.microsoft.com/office/drawing/2014/main" id="{C2B7AA59-9282-676A-45A7-480615A9F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09" name="Google Shape;36427;p57">
              <a:extLst>
                <a:ext uri="{FF2B5EF4-FFF2-40B4-BE49-F238E27FC236}">
                  <a16:creationId xmlns:a16="http://schemas.microsoft.com/office/drawing/2014/main" id="{2FD4491E-DB2F-73EC-7D82-ED8D7F1B9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10" name="Google Shape;36428;p57">
              <a:extLst>
                <a:ext uri="{FF2B5EF4-FFF2-40B4-BE49-F238E27FC236}">
                  <a16:creationId xmlns:a16="http://schemas.microsoft.com/office/drawing/2014/main" id="{BF4DFA3D-4B13-7C59-EAB0-B7B573EE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11" name="Google Shape;36429;p57">
              <a:extLst>
                <a:ext uri="{FF2B5EF4-FFF2-40B4-BE49-F238E27FC236}">
                  <a16:creationId xmlns:a16="http://schemas.microsoft.com/office/drawing/2014/main" id="{6D05F6E9-05FC-2BB5-4DB4-14AE0368E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12" name="Google Shape;36430;p57">
              <a:extLst>
                <a:ext uri="{FF2B5EF4-FFF2-40B4-BE49-F238E27FC236}">
                  <a16:creationId xmlns:a16="http://schemas.microsoft.com/office/drawing/2014/main" id="{0C46A389-2DB5-0439-854B-334D045FF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13" name="Google Shape;36431;p57">
              <a:extLst>
                <a:ext uri="{FF2B5EF4-FFF2-40B4-BE49-F238E27FC236}">
                  <a16:creationId xmlns:a16="http://schemas.microsoft.com/office/drawing/2014/main" id="{3FDE47E1-BEAB-E4D3-CAF3-074AD4E4C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14" name="Google Shape;36432;p57">
              <a:extLst>
                <a:ext uri="{FF2B5EF4-FFF2-40B4-BE49-F238E27FC236}">
                  <a16:creationId xmlns:a16="http://schemas.microsoft.com/office/drawing/2014/main" id="{14B4FFCC-4411-7D6A-F39A-E012B905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15" name="Google Shape;36433;p57">
              <a:extLst>
                <a:ext uri="{FF2B5EF4-FFF2-40B4-BE49-F238E27FC236}">
                  <a16:creationId xmlns:a16="http://schemas.microsoft.com/office/drawing/2014/main" id="{0DDB1C54-EDA1-B920-B3D4-2D1A0E798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16" name="Google Shape;36434;p57">
              <a:extLst>
                <a:ext uri="{FF2B5EF4-FFF2-40B4-BE49-F238E27FC236}">
                  <a16:creationId xmlns:a16="http://schemas.microsoft.com/office/drawing/2014/main" id="{98488220-5DC2-1AE2-E082-491A3BD85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17" name="Google Shape;36435;p57">
              <a:extLst>
                <a:ext uri="{FF2B5EF4-FFF2-40B4-BE49-F238E27FC236}">
                  <a16:creationId xmlns:a16="http://schemas.microsoft.com/office/drawing/2014/main" id="{12576475-EA00-5CC8-7914-52197FFD3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18" name="Google Shape;36436;p57">
              <a:extLst>
                <a:ext uri="{FF2B5EF4-FFF2-40B4-BE49-F238E27FC236}">
                  <a16:creationId xmlns:a16="http://schemas.microsoft.com/office/drawing/2014/main" id="{EDDEF870-ED44-8305-7DBD-13CC440AA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19" name="Google Shape;36437;p57">
              <a:extLst>
                <a:ext uri="{FF2B5EF4-FFF2-40B4-BE49-F238E27FC236}">
                  <a16:creationId xmlns:a16="http://schemas.microsoft.com/office/drawing/2014/main" id="{85436788-D81F-016B-0F11-AE5EB41B0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20" name="Google Shape;36438;p57">
              <a:extLst>
                <a:ext uri="{FF2B5EF4-FFF2-40B4-BE49-F238E27FC236}">
                  <a16:creationId xmlns:a16="http://schemas.microsoft.com/office/drawing/2014/main" id="{E7BE56B1-F890-3BC5-3D29-76018C57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21" name="Google Shape;36439;p57">
              <a:extLst>
                <a:ext uri="{FF2B5EF4-FFF2-40B4-BE49-F238E27FC236}">
                  <a16:creationId xmlns:a16="http://schemas.microsoft.com/office/drawing/2014/main" id="{357D86E5-258C-56D2-2370-481A45004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22" name="Google Shape;36440;p57">
              <a:extLst>
                <a:ext uri="{FF2B5EF4-FFF2-40B4-BE49-F238E27FC236}">
                  <a16:creationId xmlns:a16="http://schemas.microsoft.com/office/drawing/2014/main" id="{398745B6-F2EF-B491-6522-6D8C4C352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23" name="Google Shape;36441;p57">
              <a:extLst>
                <a:ext uri="{FF2B5EF4-FFF2-40B4-BE49-F238E27FC236}">
                  <a16:creationId xmlns:a16="http://schemas.microsoft.com/office/drawing/2014/main" id="{3602B6A3-07A4-0CD1-9C06-6742C9D83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24" name="Google Shape;36442;p57">
              <a:extLst>
                <a:ext uri="{FF2B5EF4-FFF2-40B4-BE49-F238E27FC236}">
                  <a16:creationId xmlns:a16="http://schemas.microsoft.com/office/drawing/2014/main" id="{1AC8DB83-96C0-E9DC-C26B-34F84FD97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25" name="Google Shape;36443;p57">
              <a:extLst>
                <a:ext uri="{FF2B5EF4-FFF2-40B4-BE49-F238E27FC236}">
                  <a16:creationId xmlns:a16="http://schemas.microsoft.com/office/drawing/2014/main" id="{62A23194-A0D7-B3D4-02B9-00CC582C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26" name="Google Shape;36444;p57">
              <a:extLst>
                <a:ext uri="{FF2B5EF4-FFF2-40B4-BE49-F238E27FC236}">
                  <a16:creationId xmlns:a16="http://schemas.microsoft.com/office/drawing/2014/main" id="{90747211-EBB0-5E7C-6181-FC76A952F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27" name="Google Shape;36445;p57">
              <a:extLst>
                <a:ext uri="{FF2B5EF4-FFF2-40B4-BE49-F238E27FC236}">
                  <a16:creationId xmlns:a16="http://schemas.microsoft.com/office/drawing/2014/main" id="{B5420B74-B12A-EA9F-1290-8FE5C3770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28" name="Google Shape;36446;p57">
              <a:extLst>
                <a:ext uri="{FF2B5EF4-FFF2-40B4-BE49-F238E27FC236}">
                  <a16:creationId xmlns:a16="http://schemas.microsoft.com/office/drawing/2014/main" id="{B59E9677-5B91-99EF-74DC-B075E2310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29" name="Google Shape;36447;p57">
              <a:extLst>
                <a:ext uri="{FF2B5EF4-FFF2-40B4-BE49-F238E27FC236}">
                  <a16:creationId xmlns:a16="http://schemas.microsoft.com/office/drawing/2014/main" id="{FCECA9D5-32AF-7E07-6334-193E9F95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30" name="Google Shape;36448;p57">
              <a:extLst>
                <a:ext uri="{FF2B5EF4-FFF2-40B4-BE49-F238E27FC236}">
                  <a16:creationId xmlns:a16="http://schemas.microsoft.com/office/drawing/2014/main" id="{871231BA-275C-70B3-0B52-719FF9564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31" name="Google Shape;36449;p57">
              <a:extLst>
                <a:ext uri="{FF2B5EF4-FFF2-40B4-BE49-F238E27FC236}">
                  <a16:creationId xmlns:a16="http://schemas.microsoft.com/office/drawing/2014/main" id="{D8C2872A-D7D3-66C4-BF5E-ACC2E2F83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32" name="Google Shape;36450;p57">
              <a:extLst>
                <a:ext uri="{FF2B5EF4-FFF2-40B4-BE49-F238E27FC236}">
                  <a16:creationId xmlns:a16="http://schemas.microsoft.com/office/drawing/2014/main" id="{F7FDB329-5875-1FD1-D749-8D8F9CAC0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33" name="Google Shape;36451;p57">
              <a:extLst>
                <a:ext uri="{FF2B5EF4-FFF2-40B4-BE49-F238E27FC236}">
                  <a16:creationId xmlns:a16="http://schemas.microsoft.com/office/drawing/2014/main" id="{DF863DD2-67B9-0DC7-3D1A-A9F65A36E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34" name="Google Shape;36452;p57">
              <a:extLst>
                <a:ext uri="{FF2B5EF4-FFF2-40B4-BE49-F238E27FC236}">
                  <a16:creationId xmlns:a16="http://schemas.microsoft.com/office/drawing/2014/main" id="{B77BD045-B257-1DD4-0A94-B9E1FD80F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35" name="Google Shape;36453;p57">
              <a:extLst>
                <a:ext uri="{FF2B5EF4-FFF2-40B4-BE49-F238E27FC236}">
                  <a16:creationId xmlns:a16="http://schemas.microsoft.com/office/drawing/2014/main" id="{90D6ACBA-7F05-F11B-B353-BB81BAF34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36" name="Google Shape;36454;p57">
              <a:extLst>
                <a:ext uri="{FF2B5EF4-FFF2-40B4-BE49-F238E27FC236}">
                  <a16:creationId xmlns:a16="http://schemas.microsoft.com/office/drawing/2014/main" id="{0AA2E0BC-EC5D-6D46-8C8E-C38C06DDC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37" name="Google Shape;36455;p57">
              <a:extLst>
                <a:ext uri="{FF2B5EF4-FFF2-40B4-BE49-F238E27FC236}">
                  <a16:creationId xmlns:a16="http://schemas.microsoft.com/office/drawing/2014/main" id="{E16255CB-567B-9507-6349-D387F5B2D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38" name="Google Shape;36456;p57">
              <a:extLst>
                <a:ext uri="{FF2B5EF4-FFF2-40B4-BE49-F238E27FC236}">
                  <a16:creationId xmlns:a16="http://schemas.microsoft.com/office/drawing/2014/main" id="{C5DBAD6F-7AE3-A0AB-1965-A4D68A202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39" name="Google Shape;36457;p57">
              <a:extLst>
                <a:ext uri="{FF2B5EF4-FFF2-40B4-BE49-F238E27FC236}">
                  <a16:creationId xmlns:a16="http://schemas.microsoft.com/office/drawing/2014/main" id="{53A8A4D2-38A0-10CE-F4C0-E83CF6047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40" name="Google Shape;36458;p57">
              <a:extLst>
                <a:ext uri="{FF2B5EF4-FFF2-40B4-BE49-F238E27FC236}">
                  <a16:creationId xmlns:a16="http://schemas.microsoft.com/office/drawing/2014/main" id="{F0C2A9E6-E92E-2793-AA94-C3FBA7D4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41" name="Google Shape;36459;p57">
              <a:extLst>
                <a:ext uri="{FF2B5EF4-FFF2-40B4-BE49-F238E27FC236}">
                  <a16:creationId xmlns:a16="http://schemas.microsoft.com/office/drawing/2014/main" id="{B8B673C6-79CC-94A9-970A-B8BC4D55D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42" name="Google Shape;36460;p57">
              <a:extLst>
                <a:ext uri="{FF2B5EF4-FFF2-40B4-BE49-F238E27FC236}">
                  <a16:creationId xmlns:a16="http://schemas.microsoft.com/office/drawing/2014/main" id="{1EA6927E-312F-46E0-5864-92E982095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43" name="Google Shape;36461;p57">
              <a:extLst>
                <a:ext uri="{FF2B5EF4-FFF2-40B4-BE49-F238E27FC236}">
                  <a16:creationId xmlns:a16="http://schemas.microsoft.com/office/drawing/2014/main" id="{C8958148-B466-7F57-0325-B7C4DF407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44" name="Google Shape;36462;p57">
              <a:extLst>
                <a:ext uri="{FF2B5EF4-FFF2-40B4-BE49-F238E27FC236}">
                  <a16:creationId xmlns:a16="http://schemas.microsoft.com/office/drawing/2014/main" id="{6C82C7B4-488B-46A3-8563-0BCF2B534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45" name="Google Shape;36463;p57">
              <a:extLst>
                <a:ext uri="{FF2B5EF4-FFF2-40B4-BE49-F238E27FC236}">
                  <a16:creationId xmlns:a16="http://schemas.microsoft.com/office/drawing/2014/main" id="{916FDB0A-C99B-27B7-90FA-69D9282BB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46" name="Google Shape;36464;p57">
              <a:extLst>
                <a:ext uri="{FF2B5EF4-FFF2-40B4-BE49-F238E27FC236}">
                  <a16:creationId xmlns:a16="http://schemas.microsoft.com/office/drawing/2014/main" id="{7788C8CC-CCFD-51EF-2A10-6C3BE257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47" name="Google Shape;36465;p57">
              <a:extLst>
                <a:ext uri="{FF2B5EF4-FFF2-40B4-BE49-F238E27FC236}">
                  <a16:creationId xmlns:a16="http://schemas.microsoft.com/office/drawing/2014/main" id="{0E4A9EC5-395B-E549-D994-50F0AD4FF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48" name="Google Shape;36466;p57">
              <a:extLst>
                <a:ext uri="{FF2B5EF4-FFF2-40B4-BE49-F238E27FC236}">
                  <a16:creationId xmlns:a16="http://schemas.microsoft.com/office/drawing/2014/main" id="{3D54C033-C255-BE34-2190-49BE69E42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49" name="Google Shape;36467;p57">
              <a:extLst>
                <a:ext uri="{FF2B5EF4-FFF2-40B4-BE49-F238E27FC236}">
                  <a16:creationId xmlns:a16="http://schemas.microsoft.com/office/drawing/2014/main" id="{23C71B6A-CC89-7E65-729C-51F5E104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50" name="Google Shape;36468;p57">
              <a:extLst>
                <a:ext uri="{FF2B5EF4-FFF2-40B4-BE49-F238E27FC236}">
                  <a16:creationId xmlns:a16="http://schemas.microsoft.com/office/drawing/2014/main" id="{7A538A7F-B6E1-3488-E872-959B4FF21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51" name="Google Shape;36469;p57">
              <a:extLst>
                <a:ext uri="{FF2B5EF4-FFF2-40B4-BE49-F238E27FC236}">
                  <a16:creationId xmlns:a16="http://schemas.microsoft.com/office/drawing/2014/main" id="{C02A7FFF-0931-A346-89DC-CC71DD605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52" name="Google Shape;36470;p57">
              <a:extLst>
                <a:ext uri="{FF2B5EF4-FFF2-40B4-BE49-F238E27FC236}">
                  <a16:creationId xmlns:a16="http://schemas.microsoft.com/office/drawing/2014/main" id="{FFBFD124-8D0D-63F0-6DEE-97AE4DF89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53" name="Google Shape;36471;p57">
              <a:extLst>
                <a:ext uri="{FF2B5EF4-FFF2-40B4-BE49-F238E27FC236}">
                  <a16:creationId xmlns:a16="http://schemas.microsoft.com/office/drawing/2014/main" id="{5D333ED7-BFC8-8505-D427-D132278A9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54" name="Google Shape;36472;p57">
              <a:extLst>
                <a:ext uri="{FF2B5EF4-FFF2-40B4-BE49-F238E27FC236}">
                  <a16:creationId xmlns:a16="http://schemas.microsoft.com/office/drawing/2014/main" id="{8B0814F9-1CB1-6A46-4A47-40CEE6A70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55" name="Google Shape;36473;p57">
              <a:extLst>
                <a:ext uri="{FF2B5EF4-FFF2-40B4-BE49-F238E27FC236}">
                  <a16:creationId xmlns:a16="http://schemas.microsoft.com/office/drawing/2014/main" id="{C7D43694-3B79-A417-963D-7F198783C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56" name="Google Shape;36474;p57">
              <a:extLst>
                <a:ext uri="{FF2B5EF4-FFF2-40B4-BE49-F238E27FC236}">
                  <a16:creationId xmlns:a16="http://schemas.microsoft.com/office/drawing/2014/main" id="{81919B56-F11E-040D-4A53-1E0AECDD7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57" name="Google Shape;36475;p57">
              <a:extLst>
                <a:ext uri="{FF2B5EF4-FFF2-40B4-BE49-F238E27FC236}">
                  <a16:creationId xmlns:a16="http://schemas.microsoft.com/office/drawing/2014/main" id="{F64B3D20-0956-8E82-1B08-EDD4EE79D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58" name="Google Shape;36476;p57">
              <a:extLst>
                <a:ext uri="{FF2B5EF4-FFF2-40B4-BE49-F238E27FC236}">
                  <a16:creationId xmlns:a16="http://schemas.microsoft.com/office/drawing/2014/main" id="{D2CEB9E2-65E9-C317-9DE6-47961CD63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59" name="Google Shape;36477;p57">
              <a:extLst>
                <a:ext uri="{FF2B5EF4-FFF2-40B4-BE49-F238E27FC236}">
                  <a16:creationId xmlns:a16="http://schemas.microsoft.com/office/drawing/2014/main" id="{4517CE3A-1EB3-061D-0D44-2D6C455E5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60" name="Google Shape;36478;p57">
              <a:extLst>
                <a:ext uri="{FF2B5EF4-FFF2-40B4-BE49-F238E27FC236}">
                  <a16:creationId xmlns:a16="http://schemas.microsoft.com/office/drawing/2014/main" id="{22D6812F-DE49-52CD-1F8C-7061E03B5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61" name="Google Shape;36479;p57">
              <a:extLst>
                <a:ext uri="{FF2B5EF4-FFF2-40B4-BE49-F238E27FC236}">
                  <a16:creationId xmlns:a16="http://schemas.microsoft.com/office/drawing/2014/main" id="{DA722939-89A3-9643-2233-EACB8F4AB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62" name="Google Shape;36480;p57">
              <a:extLst>
                <a:ext uri="{FF2B5EF4-FFF2-40B4-BE49-F238E27FC236}">
                  <a16:creationId xmlns:a16="http://schemas.microsoft.com/office/drawing/2014/main" id="{1EA71314-9DB1-2B38-C23D-9E072E1C7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63" name="Google Shape;36481;p57">
              <a:extLst>
                <a:ext uri="{FF2B5EF4-FFF2-40B4-BE49-F238E27FC236}">
                  <a16:creationId xmlns:a16="http://schemas.microsoft.com/office/drawing/2014/main" id="{B7038B63-36A1-F279-C10A-3DF81CFCD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64" name="Google Shape;36482;p57">
              <a:extLst>
                <a:ext uri="{FF2B5EF4-FFF2-40B4-BE49-F238E27FC236}">
                  <a16:creationId xmlns:a16="http://schemas.microsoft.com/office/drawing/2014/main" id="{E57AB3E3-508E-990A-920C-717416210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65" name="Google Shape;36483;p57">
              <a:extLst>
                <a:ext uri="{FF2B5EF4-FFF2-40B4-BE49-F238E27FC236}">
                  <a16:creationId xmlns:a16="http://schemas.microsoft.com/office/drawing/2014/main" id="{1DD95EF4-E1F6-2F00-9656-A11D95C69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66" name="Google Shape;36484;p57">
              <a:extLst>
                <a:ext uri="{FF2B5EF4-FFF2-40B4-BE49-F238E27FC236}">
                  <a16:creationId xmlns:a16="http://schemas.microsoft.com/office/drawing/2014/main" id="{4535394D-DEA9-9128-368E-12CDD75DD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67" name="Google Shape;36485;p57">
              <a:extLst>
                <a:ext uri="{FF2B5EF4-FFF2-40B4-BE49-F238E27FC236}">
                  <a16:creationId xmlns:a16="http://schemas.microsoft.com/office/drawing/2014/main" id="{5240969D-92D0-8CA4-8123-9D8AE3687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68" name="Google Shape;36486;p57">
              <a:extLst>
                <a:ext uri="{FF2B5EF4-FFF2-40B4-BE49-F238E27FC236}">
                  <a16:creationId xmlns:a16="http://schemas.microsoft.com/office/drawing/2014/main" id="{BB95F502-3081-9381-F0DF-542F706F1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69" name="Google Shape;36487;p57">
              <a:extLst>
                <a:ext uri="{FF2B5EF4-FFF2-40B4-BE49-F238E27FC236}">
                  <a16:creationId xmlns:a16="http://schemas.microsoft.com/office/drawing/2014/main" id="{714E2F11-0BE5-7345-A1C5-423CE2227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70" name="Google Shape;36488;p57">
              <a:extLst>
                <a:ext uri="{FF2B5EF4-FFF2-40B4-BE49-F238E27FC236}">
                  <a16:creationId xmlns:a16="http://schemas.microsoft.com/office/drawing/2014/main" id="{1A9731C1-8098-E33C-24AF-D4B23AC42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71" name="Google Shape;36489;p57">
              <a:extLst>
                <a:ext uri="{FF2B5EF4-FFF2-40B4-BE49-F238E27FC236}">
                  <a16:creationId xmlns:a16="http://schemas.microsoft.com/office/drawing/2014/main" id="{1B87E49D-7996-34F2-AC99-69924CE7E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72" name="Google Shape;36490;p57">
              <a:extLst>
                <a:ext uri="{FF2B5EF4-FFF2-40B4-BE49-F238E27FC236}">
                  <a16:creationId xmlns:a16="http://schemas.microsoft.com/office/drawing/2014/main" id="{6FA069F5-0DA3-D605-7021-4E6C16484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73" name="Google Shape;36491;p57">
              <a:extLst>
                <a:ext uri="{FF2B5EF4-FFF2-40B4-BE49-F238E27FC236}">
                  <a16:creationId xmlns:a16="http://schemas.microsoft.com/office/drawing/2014/main" id="{44E38C9A-E924-C7CF-8C00-B0D53A5FF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74" name="Google Shape;36492;p57">
              <a:extLst>
                <a:ext uri="{FF2B5EF4-FFF2-40B4-BE49-F238E27FC236}">
                  <a16:creationId xmlns:a16="http://schemas.microsoft.com/office/drawing/2014/main" id="{3BEFBE28-DB1C-AEE4-81D9-511CBE53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75" name="Google Shape;36493;p57">
              <a:extLst>
                <a:ext uri="{FF2B5EF4-FFF2-40B4-BE49-F238E27FC236}">
                  <a16:creationId xmlns:a16="http://schemas.microsoft.com/office/drawing/2014/main" id="{0F6FB5B6-19F1-6C99-D423-D5C4CAD5E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76" name="Google Shape;36494;p57">
              <a:extLst>
                <a:ext uri="{FF2B5EF4-FFF2-40B4-BE49-F238E27FC236}">
                  <a16:creationId xmlns:a16="http://schemas.microsoft.com/office/drawing/2014/main" id="{36633D8D-1FA3-FF0E-624B-4BFC510B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77" name="Google Shape;36495;p57">
              <a:extLst>
                <a:ext uri="{FF2B5EF4-FFF2-40B4-BE49-F238E27FC236}">
                  <a16:creationId xmlns:a16="http://schemas.microsoft.com/office/drawing/2014/main" id="{678B8528-CE04-709A-0E7C-CA3667A1A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78" name="Google Shape;36496;p57">
              <a:extLst>
                <a:ext uri="{FF2B5EF4-FFF2-40B4-BE49-F238E27FC236}">
                  <a16:creationId xmlns:a16="http://schemas.microsoft.com/office/drawing/2014/main" id="{1EFDE904-816E-31EC-3F1C-01E54B646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79" name="Google Shape;36497;p57">
              <a:extLst>
                <a:ext uri="{FF2B5EF4-FFF2-40B4-BE49-F238E27FC236}">
                  <a16:creationId xmlns:a16="http://schemas.microsoft.com/office/drawing/2014/main" id="{E5250E2A-2517-63A8-11B5-F6587A40A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80" name="Google Shape;36498;p57">
              <a:extLst>
                <a:ext uri="{FF2B5EF4-FFF2-40B4-BE49-F238E27FC236}">
                  <a16:creationId xmlns:a16="http://schemas.microsoft.com/office/drawing/2014/main" id="{B9D87DBA-7B15-1756-222E-273DDA6F0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81" name="Google Shape;36499;p57">
              <a:extLst>
                <a:ext uri="{FF2B5EF4-FFF2-40B4-BE49-F238E27FC236}">
                  <a16:creationId xmlns:a16="http://schemas.microsoft.com/office/drawing/2014/main" id="{C2EF407A-2F09-5272-E0CB-B4E01B6ED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82" name="Google Shape;36500;p57">
              <a:extLst>
                <a:ext uri="{FF2B5EF4-FFF2-40B4-BE49-F238E27FC236}">
                  <a16:creationId xmlns:a16="http://schemas.microsoft.com/office/drawing/2014/main" id="{EEE4B857-08E3-01DA-DD4E-CDF88F85E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83" name="Google Shape;36501;p57">
              <a:extLst>
                <a:ext uri="{FF2B5EF4-FFF2-40B4-BE49-F238E27FC236}">
                  <a16:creationId xmlns:a16="http://schemas.microsoft.com/office/drawing/2014/main" id="{45957266-FF29-69D7-0714-4C0C85679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84" name="Google Shape;36502;p57">
              <a:extLst>
                <a:ext uri="{FF2B5EF4-FFF2-40B4-BE49-F238E27FC236}">
                  <a16:creationId xmlns:a16="http://schemas.microsoft.com/office/drawing/2014/main" id="{21237B28-4D53-5E58-1C74-301D9490F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85" name="Google Shape;36503;p57">
              <a:extLst>
                <a:ext uri="{FF2B5EF4-FFF2-40B4-BE49-F238E27FC236}">
                  <a16:creationId xmlns:a16="http://schemas.microsoft.com/office/drawing/2014/main" id="{0547C2A3-1BA2-54AA-ACE5-942EC5232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86" name="Google Shape;36504;p57">
              <a:extLst>
                <a:ext uri="{FF2B5EF4-FFF2-40B4-BE49-F238E27FC236}">
                  <a16:creationId xmlns:a16="http://schemas.microsoft.com/office/drawing/2014/main" id="{DDF48BA8-C95E-6D59-A1E6-1CA105C0E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87" name="Google Shape;36505;p57">
              <a:extLst>
                <a:ext uri="{FF2B5EF4-FFF2-40B4-BE49-F238E27FC236}">
                  <a16:creationId xmlns:a16="http://schemas.microsoft.com/office/drawing/2014/main" id="{088ED3EF-E3BB-990A-B35C-78675B19C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88" name="Google Shape;36506;p57">
              <a:extLst>
                <a:ext uri="{FF2B5EF4-FFF2-40B4-BE49-F238E27FC236}">
                  <a16:creationId xmlns:a16="http://schemas.microsoft.com/office/drawing/2014/main" id="{62BAA402-9F92-D2C2-1D13-CCA4EBB33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89" name="Google Shape;36507;p57">
              <a:extLst>
                <a:ext uri="{FF2B5EF4-FFF2-40B4-BE49-F238E27FC236}">
                  <a16:creationId xmlns:a16="http://schemas.microsoft.com/office/drawing/2014/main" id="{F309AFB3-17AF-ACA8-0CEE-9DE94CCCE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90" name="Google Shape;36508;p57">
              <a:extLst>
                <a:ext uri="{FF2B5EF4-FFF2-40B4-BE49-F238E27FC236}">
                  <a16:creationId xmlns:a16="http://schemas.microsoft.com/office/drawing/2014/main" id="{3FA19EEE-37BE-7810-E6EB-E05A0581C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91" name="Google Shape;36509;p57">
              <a:extLst>
                <a:ext uri="{FF2B5EF4-FFF2-40B4-BE49-F238E27FC236}">
                  <a16:creationId xmlns:a16="http://schemas.microsoft.com/office/drawing/2014/main" id="{9AA2C8B0-CA07-29E1-8D08-D919734E7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92" name="Google Shape;36510;p57">
              <a:extLst>
                <a:ext uri="{FF2B5EF4-FFF2-40B4-BE49-F238E27FC236}">
                  <a16:creationId xmlns:a16="http://schemas.microsoft.com/office/drawing/2014/main" id="{9A96A76C-06FC-1631-8237-BFF052F62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93" name="Google Shape;36511;p57">
              <a:extLst>
                <a:ext uri="{FF2B5EF4-FFF2-40B4-BE49-F238E27FC236}">
                  <a16:creationId xmlns:a16="http://schemas.microsoft.com/office/drawing/2014/main" id="{B623D8EC-8568-8AAA-789F-1EB12DBE5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94" name="Google Shape;36512;p57">
              <a:extLst>
                <a:ext uri="{FF2B5EF4-FFF2-40B4-BE49-F238E27FC236}">
                  <a16:creationId xmlns:a16="http://schemas.microsoft.com/office/drawing/2014/main" id="{D86DC725-8D51-ED89-92B5-4893FFCAB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95" name="Google Shape;36513;p57">
              <a:extLst>
                <a:ext uri="{FF2B5EF4-FFF2-40B4-BE49-F238E27FC236}">
                  <a16:creationId xmlns:a16="http://schemas.microsoft.com/office/drawing/2014/main" id="{3B02AF1C-18DA-CF2D-B808-91A6DCEFF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96" name="Google Shape;36514;p57">
              <a:extLst>
                <a:ext uri="{FF2B5EF4-FFF2-40B4-BE49-F238E27FC236}">
                  <a16:creationId xmlns:a16="http://schemas.microsoft.com/office/drawing/2014/main" id="{CACE1D39-B68B-D2A9-BEE9-54655DB4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97" name="Google Shape;36515;p57">
              <a:extLst>
                <a:ext uri="{FF2B5EF4-FFF2-40B4-BE49-F238E27FC236}">
                  <a16:creationId xmlns:a16="http://schemas.microsoft.com/office/drawing/2014/main" id="{95420779-BF59-397E-6A54-F6E3571A8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98" name="Google Shape;36516;p57">
              <a:extLst>
                <a:ext uri="{FF2B5EF4-FFF2-40B4-BE49-F238E27FC236}">
                  <a16:creationId xmlns:a16="http://schemas.microsoft.com/office/drawing/2014/main" id="{9DCA8FF1-4044-8ABD-C79C-12E711539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899" name="Google Shape;36517;p57">
              <a:extLst>
                <a:ext uri="{FF2B5EF4-FFF2-40B4-BE49-F238E27FC236}">
                  <a16:creationId xmlns:a16="http://schemas.microsoft.com/office/drawing/2014/main" id="{2D41A003-43B5-E58E-1947-6C2ECF79E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00" name="Google Shape;36518;p57">
              <a:extLst>
                <a:ext uri="{FF2B5EF4-FFF2-40B4-BE49-F238E27FC236}">
                  <a16:creationId xmlns:a16="http://schemas.microsoft.com/office/drawing/2014/main" id="{7212AA62-B1D3-0012-4071-29A5E4A0B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01" name="Google Shape;36519;p57">
              <a:extLst>
                <a:ext uri="{FF2B5EF4-FFF2-40B4-BE49-F238E27FC236}">
                  <a16:creationId xmlns:a16="http://schemas.microsoft.com/office/drawing/2014/main" id="{DE976792-6E2E-6271-A22B-7A0AD1ECD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02" name="Google Shape;36520;p57">
              <a:extLst>
                <a:ext uri="{FF2B5EF4-FFF2-40B4-BE49-F238E27FC236}">
                  <a16:creationId xmlns:a16="http://schemas.microsoft.com/office/drawing/2014/main" id="{EEE8956B-E235-FEE4-94CA-9DD04CB0B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03" name="Google Shape;36521;p57">
              <a:extLst>
                <a:ext uri="{FF2B5EF4-FFF2-40B4-BE49-F238E27FC236}">
                  <a16:creationId xmlns:a16="http://schemas.microsoft.com/office/drawing/2014/main" id="{B5E3EE56-6F0D-0029-849C-5D4D67504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04" name="Google Shape;36522;p57">
              <a:extLst>
                <a:ext uri="{FF2B5EF4-FFF2-40B4-BE49-F238E27FC236}">
                  <a16:creationId xmlns:a16="http://schemas.microsoft.com/office/drawing/2014/main" id="{C2A4FAC3-3E3C-B1B6-AE97-F3F9E7190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05" name="Google Shape;36523;p57">
              <a:extLst>
                <a:ext uri="{FF2B5EF4-FFF2-40B4-BE49-F238E27FC236}">
                  <a16:creationId xmlns:a16="http://schemas.microsoft.com/office/drawing/2014/main" id="{D59C0BC3-CF08-4DB3-591E-8A520617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06" name="Google Shape;36524;p57">
              <a:extLst>
                <a:ext uri="{FF2B5EF4-FFF2-40B4-BE49-F238E27FC236}">
                  <a16:creationId xmlns:a16="http://schemas.microsoft.com/office/drawing/2014/main" id="{41AFD1E8-2D55-0F32-D3D9-B68CEFA4E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07" name="Google Shape;36525;p57">
              <a:extLst>
                <a:ext uri="{FF2B5EF4-FFF2-40B4-BE49-F238E27FC236}">
                  <a16:creationId xmlns:a16="http://schemas.microsoft.com/office/drawing/2014/main" id="{CD667076-2822-891D-2D39-B0513CF52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08" name="Google Shape;36526;p57">
              <a:extLst>
                <a:ext uri="{FF2B5EF4-FFF2-40B4-BE49-F238E27FC236}">
                  <a16:creationId xmlns:a16="http://schemas.microsoft.com/office/drawing/2014/main" id="{DF115C93-F4DE-E864-F15A-BE6BBC535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09" name="Google Shape;36527;p57">
              <a:extLst>
                <a:ext uri="{FF2B5EF4-FFF2-40B4-BE49-F238E27FC236}">
                  <a16:creationId xmlns:a16="http://schemas.microsoft.com/office/drawing/2014/main" id="{06B3F2F6-C410-4FF8-75CA-8663AB342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10" name="Google Shape;36528;p57">
              <a:extLst>
                <a:ext uri="{FF2B5EF4-FFF2-40B4-BE49-F238E27FC236}">
                  <a16:creationId xmlns:a16="http://schemas.microsoft.com/office/drawing/2014/main" id="{A50544FB-502A-8C1A-2FF2-27C3FBCE6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11" name="Google Shape;36529;p57">
              <a:extLst>
                <a:ext uri="{FF2B5EF4-FFF2-40B4-BE49-F238E27FC236}">
                  <a16:creationId xmlns:a16="http://schemas.microsoft.com/office/drawing/2014/main" id="{3DB11B92-D47B-D587-EE12-6518C7459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12" name="Google Shape;36530;p57">
              <a:extLst>
                <a:ext uri="{FF2B5EF4-FFF2-40B4-BE49-F238E27FC236}">
                  <a16:creationId xmlns:a16="http://schemas.microsoft.com/office/drawing/2014/main" id="{7A2E36FC-60FE-0DAC-F1AB-767B0E57E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13" name="Google Shape;36531;p57">
              <a:extLst>
                <a:ext uri="{FF2B5EF4-FFF2-40B4-BE49-F238E27FC236}">
                  <a16:creationId xmlns:a16="http://schemas.microsoft.com/office/drawing/2014/main" id="{3E8D0D10-2F3D-C23F-6E42-0BE08CCFC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14" name="Google Shape;36532;p57">
              <a:extLst>
                <a:ext uri="{FF2B5EF4-FFF2-40B4-BE49-F238E27FC236}">
                  <a16:creationId xmlns:a16="http://schemas.microsoft.com/office/drawing/2014/main" id="{864405E4-025F-96A1-F773-B0E358F92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15" name="Google Shape;36533;p57">
              <a:extLst>
                <a:ext uri="{FF2B5EF4-FFF2-40B4-BE49-F238E27FC236}">
                  <a16:creationId xmlns:a16="http://schemas.microsoft.com/office/drawing/2014/main" id="{87AD0CD8-EC4D-3272-8B08-E1D0BFE90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16" name="Google Shape;36534;p57">
              <a:extLst>
                <a:ext uri="{FF2B5EF4-FFF2-40B4-BE49-F238E27FC236}">
                  <a16:creationId xmlns:a16="http://schemas.microsoft.com/office/drawing/2014/main" id="{9FDAE35A-5F46-94A3-8B16-CC63B4B0C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17" name="Google Shape;36535;p57">
              <a:extLst>
                <a:ext uri="{FF2B5EF4-FFF2-40B4-BE49-F238E27FC236}">
                  <a16:creationId xmlns:a16="http://schemas.microsoft.com/office/drawing/2014/main" id="{B6B90431-7E9C-B676-E83F-60BB35793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18" name="Google Shape;36536;p57">
              <a:extLst>
                <a:ext uri="{FF2B5EF4-FFF2-40B4-BE49-F238E27FC236}">
                  <a16:creationId xmlns:a16="http://schemas.microsoft.com/office/drawing/2014/main" id="{184092CC-659C-B67C-A289-1F0BDBFCD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19" name="Google Shape;36537;p57">
              <a:extLst>
                <a:ext uri="{FF2B5EF4-FFF2-40B4-BE49-F238E27FC236}">
                  <a16:creationId xmlns:a16="http://schemas.microsoft.com/office/drawing/2014/main" id="{55523684-205B-D84D-9CE8-7DAB8F0A1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20" name="Google Shape;36538;p57">
              <a:extLst>
                <a:ext uri="{FF2B5EF4-FFF2-40B4-BE49-F238E27FC236}">
                  <a16:creationId xmlns:a16="http://schemas.microsoft.com/office/drawing/2014/main" id="{6713746B-C9DC-B844-5B66-2D15C94CC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21" name="Google Shape;36539;p57">
              <a:extLst>
                <a:ext uri="{FF2B5EF4-FFF2-40B4-BE49-F238E27FC236}">
                  <a16:creationId xmlns:a16="http://schemas.microsoft.com/office/drawing/2014/main" id="{965925F8-A62A-15B2-DDFF-BD8D27C8C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22" name="Google Shape;36540;p57">
              <a:extLst>
                <a:ext uri="{FF2B5EF4-FFF2-40B4-BE49-F238E27FC236}">
                  <a16:creationId xmlns:a16="http://schemas.microsoft.com/office/drawing/2014/main" id="{65AA1216-4AED-CD0D-09BF-871A55F76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23" name="Google Shape;36541;p57">
              <a:extLst>
                <a:ext uri="{FF2B5EF4-FFF2-40B4-BE49-F238E27FC236}">
                  <a16:creationId xmlns:a16="http://schemas.microsoft.com/office/drawing/2014/main" id="{C17C75D3-0618-3AC7-7422-9D21EB935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24" name="Google Shape;36542;p57">
              <a:extLst>
                <a:ext uri="{FF2B5EF4-FFF2-40B4-BE49-F238E27FC236}">
                  <a16:creationId xmlns:a16="http://schemas.microsoft.com/office/drawing/2014/main" id="{24747B88-3BCF-8C99-644F-FE3F5570B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25" name="Google Shape;36543;p57">
              <a:extLst>
                <a:ext uri="{FF2B5EF4-FFF2-40B4-BE49-F238E27FC236}">
                  <a16:creationId xmlns:a16="http://schemas.microsoft.com/office/drawing/2014/main" id="{85365992-6535-4600-83F6-F338EBD44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26" name="Google Shape;36544;p57">
              <a:extLst>
                <a:ext uri="{FF2B5EF4-FFF2-40B4-BE49-F238E27FC236}">
                  <a16:creationId xmlns:a16="http://schemas.microsoft.com/office/drawing/2014/main" id="{0CF1FCC8-9471-8B87-7890-0F1E0C077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27" name="Google Shape;36545;p57">
              <a:extLst>
                <a:ext uri="{FF2B5EF4-FFF2-40B4-BE49-F238E27FC236}">
                  <a16:creationId xmlns:a16="http://schemas.microsoft.com/office/drawing/2014/main" id="{B90C5CA7-97C1-3291-5B35-D254B2C87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28" name="Google Shape;36546;p57">
              <a:extLst>
                <a:ext uri="{FF2B5EF4-FFF2-40B4-BE49-F238E27FC236}">
                  <a16:creationId xmlns:a16="http://schemas.microsoft.com/office/drawing/2014/main" id="{406F44B4-B14B-77CF-52A0-61C063925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29" name="Google Shape;36547;p57">
              <a:extLst>
                <a:ext uri="{FF2B5EF4-FFF2-40B4-BE49-F238E27FC236}">
                  <a16:creationId xmlns:a16="http://schemas.microsoft.com/office/drawing/2014/main" id="{00558ED7-E36F-70A9-1C89-E27C70B74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30" name="Google Shape;36548;p57">
              <a:extLst>
                <a:ext uri="{FF2B5EF4-FFF2-40B4-BE49-F238E27FC236}">
                  <a16:creationId xmlns:a16="http://schemas.microsoft.com/office/drawing/2014/main" id="{A0A3DA97-EDDA-FC79-49F8-F1C3BD899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31" name="Google Shape;36549;p57">
              <a:extLst>
                <a:ext uri="{FF2B5EF4-FFF2-40B4-BE49-F238E27FC236}">
                  <a16:creationId xmlns:a16="http://schemas.microsoft.com/office/drawing/2014/main" id="{77AD24F2-84BB-EEF9-18AB-813ACF872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32" name="Google Shape;36550;p57">
              <a:extLst>
                <a:ext uri="{FF2B5EF4-FFF2-40B4-BE49-F238E27FC236}">
                  <a16:creationId xmlns:a16="http://schemas.microsoft.com/office/drawing/2014/main" id="{0783D572-D419-ADEB-8ED7-D9EF727A4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33" name="Google Shape;36551;p57">
              <a:extLst>
                <a:ext uri="{FF2B5EF4-FFF2-40B4-BE49-F238E27FC236}">
                  <a16:creationId xmlns:a16="http://schemas.microsoft.com/office/drawing/2014/main" id="{2BFF81D0-82A5-348A-CC51-2F659654D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34" name="Google Shape;36552;p57">
              <a:extLst>
                <a:ext uri="{FF2B5EF4-FFF2-40B4-BE49-F238E27FC236}">
                  <a16:creationId xmlns:a16="http://schemas.microsoft.com/office/drawing/2014/main" id="{A1EB3DAF-4ECE-3F64-E7FC-880E92A10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35" name="Google Shape;36553;p57">
              <a:extLst>
                <a:ext uri="{FF2B5EF4-FFF2-40B4-BE49-F238E27FC236}">
                  <a16:creationId xmlns:a16="http://schemas.microsoft.com/office/drawing/2014/main" id="{EC76A50D-2778-FA4D-294C-736D9FBF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36" name="Google Shape;36554;p57">
              <a:extLst>
                <a:ext uri="{FF2B5EF4-FFF2-40B4-BE49-F238E27FC236}">
                  <a16:creationId xmlns:a16="http://schemas.microsoft.com/office/drawing/2014/main" id="{91854786-0678-8384-C46A-0D1C65C04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37" name="Google Shape;36555;p57">
              <a:extLst>
                <a:ext uri="{FF2B5EF4-FFF2-40B4-BE49-F238E27FC236}">
                  <a16:creationId xmlns:a16="http://schemas.microsoft.com/office/drawing/2014/main" id="{A82C1C88-0E5E-82E0-5C27-147BC8531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38" name="Google Shape;36556;p57">
              <a:extLst>
                <a:ext uri="{FF2B5EF4-FFF2-40B4-BE49-F238E27FC236}">
                  <a16:creationId xmlns:a16="http://schemas.microsoft.com/office/drawing/2014/main" id="{2146DEFC-D466-C16B-E18C-A9DE01497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39" name="Google Shape;36557;p57">
              <a:extLst>
                <a:ext uri="{FF2B5EF4-FFF2-40B4-BE49-F238E27FC236}">
                  <a16:creationId xmlns:a16="http://schemas.microsoft.com/office/drawing/2014/main" id="{4CC96EBD-33BD-A6B1-7DC5-71EE2D914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40" name="Google Shape;36558;p57">
              <a:extLst>
                <a:ext uri="{FF2B5EF4-FFF2-40B4-BE49-F238E27FC236}">
                  <a16:creationId xmlns:a16="http://schemas.microsoft.com/office/drawing/2014/main" id="{2DFCA941-DEFB-61BD-2831-910389C50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41" name="Google Shape;36559;p57">
              <a:extLst>
                <a:ext uri="{FF2B5EF4-FFF2-40B4-BE49-F238E27FC236}">
                  <a16:creationId xmlns:a16="http://schemas.microsoft.com/office/drawing/2014/main" id="{931FD99B-E5A9-91D9-40DF-D9CADE54F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42" name="Google Shape;36560;p57">
              <a:extLst>
                <a:ext uri="{FF2B5EF4-FFF2-40B4-BE49-F238E27FC236}">
                  <a16:creationId xmlns:a16="http://schemas.microsoft.com/office/drawing/2014/main" id="{38EAA9FF-44EB-9161-E292-38F4E6AEA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43" name="Google Shape;36561;p57">
              <a:extLst>
                <a:ext uri="{FF2B5EF4-FFF2-40B4-BE49-F238E27FC236}">
                  <a16:creationId xmlns:a16="http://schemas.microsoft.com/office/drawing/2014/main" id="{FE0ADF3F-43C2-ABBA-11D7-F42B8B997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44" name="Google Shape;36562;p57">
              <a:extLst>
                <a:ext uri="{FF2B5EF4-FFF2-40B4-BE49-F238E27FC236}">
                  <a16:creationId xmlns:a16="http://schemas.microsoft.com/office/drawing/2014/main" id="{BCB35330-827B-E4A1-3782-AF21EA47B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45" name="Google Shape;36563;p57">
              <a:extLst>
                <a:ext uri="{FF2B5EF4-FFF2-40B4-BE49-F238E27FC236}">
                  <a16:creationId xmlns:a16="http://schemas.microsoft.com/office/drawing/2014/main" id="{4A745317-EEB0-6056-151B-766D2268A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46" name="Google Shape;36564;p57">
              <a:extLst>
                <a:ext uri="{FF2B5EF4-FFF2-40B4-BE49-F238E27FC236}">
                  <a16:creationId xmlns:a16="http://schemas.microsoft.com/office/drawing/2014/main" id="{DB1AEE38-F5D3-2377-F67E-3FB41B4B0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47" name="Google Shape;36565;p57">
              <a:extLst>
                <a:ext uri="{FF2B5EF4-FFF2-40B4-BE49-F238E27FC236}">
                  <a16:creationId xmlns:a16="http://schemas.microsoft.com/office/drawing/2014/main" id="{EE49E45F-E8D4-0EB9-EE9D-2538FD440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48" name="Google Shape;36566;p57">
              <a:extLst>
                <a:ext uri="{FF2B5EF4-FFF2-40B4-BE49-F238E27FC236}">
                  <a16:creationId xmlns:a16="http://schemas.microsoft.com/office/drawing/2014/main" id="{739D8B66-E43A-714A-BE67-DFFC02346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49" name="Google Shape;36567;p57">
              <a:extLst>
                <a:ext uri="{FF2B5EF4-FFF2-40B4-BE49-F238E27FC236}">
                  <a16:creationId xmlns:a16="http://schemas.microsoft.com/office/drawing/2014/main" id="{590CBE87-2628-ADD7-1710-A399869F8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50" name="Google Shape;36568;p57">
              <a:extLst>
                <a:ext uri="{FF2B5EF4-FFF2-40B4-BE49-F238E27FC236}">
                  <a16:creationId xmlns:a16="http://schemas.microsoft.com/office/drawing/2014/main" id="{1AB46349-D620-88ED-3C88-583B45834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51" name="Google Shape;36569;p57">
              <a:extLst>
                <a:ext uri="{FF2B5EF4-FFF2-40B4-BE49-F238E27FC236}">
                  <a16:creationId xmlns:a16="http://schemas.microsoft.com/office/drawing/2014/main" id="{A14D133B-824B-C593-28B4-513366E03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52" name="Google Shape;36570;p57">
              <a:extLst>
                <a:ext uri="{FF2B5EF4-FFF2-40B4-BE49-F238E27FC236}">
                  <a16:creationId xmlns:a16="http://schemas.microsoft.com/office/drawing/2014/main" id="{9DA07797-EDAC-8163-B27F-06FCD0842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53" name="Google Shape;36571;p57">
              <a:extLst>
                <a:ext uri="{FF2B5EF4-FFF2-40B4-BE49-F238E27FC236}">
                  <a16:creationId xmlns:a16="http://schemas.microsoft.com/office/drawing/2014/main" id="{FAAE45D0-399D-E4CD-79EF-E400817C7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54" name="Google Shape;36572;p57">
              <a:extLst>
                <a:ext uri="{FF2B5EF4-FFF2-40B4-BE49-F238E27FC236}">
                  <a16:creationId xmlns:a16="http://schemas.microsoft.com/office/drawing/2014/main" id="{BA806085-6DFB-B994-5A5F-421855D4C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55" name="Google Shape;36573;p57">
              <a:extLst>
                <a:ext uri="{FF2B5EF4-FFF2-40B4-BE49-F238E27FC236}">
                  <a16:creationId xmlns:a16="http://schemas.microsoft.com/office/drawing/2014/main" id="{CF1C067B-E481-BD23-8A5C-E9C57F8A5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56" name="Google Shape;36574;p57">
              <a:extLst>
                <a:ext uri="{FF2B5EF4-FFF2-40B4-BE49-F238E27FC236}">
                  <a16:creationId xmlns:a16="http://schemas.microsoft.com/office/drawing/2014/main" id="{04751865-3041-CE7B-BA5D-B345E0792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57" name="Google Shape;36575;p57">
              <a:extLst>
                <a:ext uri="{FF2B5EF4-FFF2-40B4-BE49-F238E27FC236}">
                  <a16:creationId xmlns:a16="http://schemas.microsoft.com/office/drawing/2014/main" id="{75188352-D2BC-C7F8-507E-5BBB3017B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58" name="Google Shape;36576;p57">
              <a:extLst>
                <a:ext uri="{FF2B5EF4-FFF2-40B4-BE49-F238E27FC236}">
                  <a16:creationId xmlns:a16="http://schemas.microsoft.com/office/drawing/2014/main" id="{A9179ECD-0BFE-526F-98EB-B028F1C9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59" name="Google Shape;36577;p57">
              <a:extLst>
                <a:ext uri="{FF2B5EF4-FFF2-40B4-BE49-F238E27FC236}">
                  <a16:creationId xmlns:a16="http://schemas.microsoft.com/office/drawing/2014/main" id="{F6C9356D-411B-278F-0A26-CDD3A0922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60" name="Google Shape;36578;p57">
              <a:extLst>
                <a:ext uri="{FF2B5EF4-FFF2-40B4-BE49-F238E27FC236}">
                  <a16:creationId xmlns:a16="http://schemas.microsoft.com/office/drawing/2014/main" id="{F8A96B9F-B20E-7D4B-E833-1FFE448FC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61" name="Google Shape;36579;p57">
              <a:extLst>
                <a:ext uri="{FF2B5EF4-FFF2-40B4-BE49-F238E27FC236}">
                  <a16:creationId xmlns:a16="http://schemas.microsoft.com/office/drawing/2014/main" id="{DC6537A8-9E5E-D0CD-8B78-B6FBAE5E0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62" name="Google Shape;36580;p57">
              <a:extLst>
                <a:ext uri="{FF2B5EF4-FFF2-40B4-BE49-F238E27FC236}">
                  <a16:creationId xmlns:a16="http://schemas.microsoft.com/office/drawing/2014/main" id="{4FF9C768-E51F-ACDA-8AA1-729D2BC36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63" name="Google Shape;36581;p57">
              <a:extLst>
                <a:ext uri="{FF2B5EF4-FFF2-40B4-BE49-F238E27FC236}">
                  <a16:creationId xmlns:a16="http://schemas.microsoft.com/office/drawing/2014/main" id="{F1136D2D-3117-B35D-6667-7B1C451CE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64" name="Google Shape;36582;p57">
              <a:extLst>
                <a:ext uri="{FF2B5EF4-FFF2-40B4-BE49-F238E27FC236}">
                  <a16:creationId xmlns:a16="http://schemas.microsoft.com/office/drawing/2014/main" id="{F011236F-E52C-B665-A143-B25F3DDB9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65" name="Google Shape;36583;p57">
              <a:extLst>
                <a:ext uri="{FF2B5EF4-FFF2-40B4-BE49-F238E27FC236}">
                  <a16:creationId xmlns:a16="http://schemas.microsoft.com/office/drawing/2014/main" id="{1111D78F-843A-0FE9-E388-F113D7235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66" name="Google Shape;36584;p57">
              <a:extLst>
                <a:ext uri="{FF2B5EF4-FFF2-40B4-BE49-F238E27FC236}">
                  <a16:creationId xmlns:a16="http://schemas.microsoft.com/office/drawing/2014/main" id="{31B25E25-2554-1D21-77CA-17C21FDA0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67" name="Google Shape;36585;p57">
              <a:extLst>
                <a:ext uri="{FF2B5EF4-FFF2-40B4-BE49-F238E27FC236}">
                  <a16:creationId xmlns:a16="http://schemas.microsoft.com/office/drawing/2014/main" id="{39C21741-EC77-A8F2-59A7-CAA820BEE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68" name="Google Shape;36586;p57">
              <a:extLst>
                <a:ext uri="{FF2B5EF4-FFF2-40B4-BE49-F238E27FC236}">
                  <a16:creationId xmlns:a16="http://schemas.microsoft.com/office/drawing/2014/main" id="{2B14ED43-DC70-437C-60FE-55C7EC8BE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69" name="Google Shape;36587;p57">
              <a:extLst>
                <a:ext uri="{FF2B5EF4-FFF2-40B4-BE49-F238E27FC236}">
                  <a16:creationId xmlns:a16="http://schemas.microsoft.com/office/drawing/2014/main" id="{8C64EE65-CB90-1854-D8DD-778A6BDFF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70" name="Google Shape;36588;p57">
              <a:extLst>
                <a:ext uri="{FF2B5EF4-FFF2-40B4-BE49-F238E27FC236}">
                  <a16:creationId xmlns:a16="http://schemas.microsoft.com/office/drawing/2014/main" id="{2DBEA338-58D0-E760-ABCF-089BA0F66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71" name="Google Shape;36589;p57">
              <a:extLst>
                <a:ext uri="{FF2B5EF4-FFF2-40B4-BE49-F238E27FC236}">
                  <a16:creationId xmlns:a16="http://schemas.microsoft.com/office/drawing/2014/main" id="{0AD2A503-8FEB-D48D-F222-A14CE0928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72" name="Google Shape;36590;p57">
              <a:extLst>
                <a:ext uri="{FF2B5EF4-FFF2-40B4-BE49-F238E27FC236}">
                  <a16:creationId xmlns:a16="http://schemas.microsoft.com/office/drawing/2014/main" id="{23632175-84E2-2F27-3FCF-2FBC7D365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73" name="Google Shape;36591;p57">
              <a:extLst>
                <a:ext uri="{FF2B5EF4-FFF2-40B4-BE49-F238E27FC236}">
                  <a16:creationId xmlns:a16="http://schemas.microsoft.com/office/drawing/2014/main" id="{88FA06D6-4D19-6BEF-5B80-F499EDF7A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74" name="Google Shape;36592;p57">
              <a:extLst>
                <a:ext uri="{FF2B5EF4-FFF2-40B4-BE49-F238E27FC236}">
                  <a16:creationId xmlns:a16="http://schemas.microsoft.com/office/drawing/2014/main" id="{A5217DC5-69FF-941D-5CA5-684E42BFF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75" name="Google Shape;36593;p57">
              <a:extLst>
                <a:ext uri="{FF2B5EF4-FFF2-40B4-BE49-F238E27FC236}">
                  <a16:creationId xmlns:a16="http://schemas.microsoft.com/office/drawing/2014/main" id="{07ECB218-7E0D-18AD-906A-270E51476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76" name="Google Shape;36594;p57">
              <a:extLst>
                <a:ext uri="{FF2B5EF4-FFF2-40B4-BE49-F238E27FC236}">
                  <a16:creationId xmlns:a16="http://schemas.microsoft.com/office/drawing/2014/main" id="{3C43138E-54C9-25BC-64E0-3455ECD0A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77" name="Google Shape;36595;p57">
              <a:extLst>
                <a:ext uri="{FF2B5EF4-FFF2-40B4-BE49-F238E27FC236}">
                  <a16:creationId xmlns:a16="http://schemas.microsoft.com/office/drawing/2014/main" id="{841FA3C5-80DA-BA49-E5A9-D38121A1A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78" name="Google Shape;36596;p57">
              <a:extLst>
                <a:ext uri="{FF2B5EF4-FFF2-40B4-BE49-F238E27FC236}">
                  <a16:creationId xmlns:a16="http://schemas.microsoft.com/office/drawing/2014/main" id="{EAA77EBA-D092-CAC5-2A3A-D6A33F51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79" name="Google Shape;36597;p57">
              <a:extLst>
                <a:ext uri="{FF2B5EF4-FFF2-40B4-BE49-F238E27FC236}">
                  <a16:creationId xmlns:a16="http://schemas.microsoft.com/office/drawing/2014/main" id="{31545378-2ACF-BF3A-D615-2EA0E553C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80" name="Google Shape;36598;p57">
              <a:extLst>
                <a:ext uri="{FF2B5EF4-FFF2-40B4-BE49-F238E27FC236}">
                  <a16:creationId xmlns:a16="http://schemas.microsoft.com/office/drawing/2014/main" id="{F7FC11CB-559F-B0FE-50DB-8D198440B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81" name="Google Shape;36599;p57">
              <a:extLst>
                <a:ext uri="{FF2B5EF4-FFF2-40B4-BE49-F238E27FC236}">
                  <a16:creationId xmlns:a16="http://schemas.microsoft.com/office/drawing/2014/main" id="{DD4AFADB-9925-708A-E20C-7F2981151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82" name="Google Shape;36600;p57">
              <a:extLst>
                <a:ext uri="{FF2B5EF4-FFF2-40B4-BE49-F238E27FC236}">
                  <a16:creationId xmlns:a16="http://schemas.microsoft.com/office/drawing/2014/main" id="{4C8097CA-EFA7-72A7-9350-CEC62FBD6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83" name="Google Shape;36601;p57">
              <a:extLst>
                <a:ext uri="{FF2B5EF4-FFF2-40B4-BE49-F238E27FC236}">
                  <a16:creationId xmlns:a16="http://schemas.microsoft.com/office/drawing/2014/main" id="{1F9008CF-BA34-F80E-4D73-41723DFD3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84" name="Google Shape;36602;p57">
              <a:extLst>
                <a:ext uri="{FF2B5EF4-FFF2-40B4-BE49-F238E27FC236}">
                  <a16:creationId xmlns:a16="http://schemas.microsoft.com/office/drawing/2014/main" id="{6B67ED8E-F4C4-3FA8-95F6-2E4F53D12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85" name="Google Shape;36603;p57">
              <a:extLst>
                <a:ext uri="{FF2B5EF4-FFF2-40B4-BE49-F238E27FC236}">
                  <a16:creationId xmlns:a16="http://schemas.microsoft.com/office/drawing/2014/main" id="{243CA2D7-2EC6-C33C-216F-19BD0EB7C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86" name="Google Shape;36604;p57">
              <a:extLst>
                <a:ext uri="{FF2B5EF4-FFF2-40B4-BE49-F238E27FC236}">
                  <a16:creationId xmlns:a16="http://schemas.microsoft.com/office/drawing/2014/main" id="{BB252F21-82E0-0452-05BF-900163BA7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87" name="Google Shape;36605;p57">
              <a:extLst>
                <a:ext uri="{FF2B5EF4-FFF2-40B4-BE49-F238E27FC236}">
                  <a16:creationId xmlns:a16="http://schemas.microsoft.com/office/drawing/2014/main" id="{0C8FB133-03D6-F14E-106B-1BC17DC0A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88" name="Google Shape;36606;p57">
              <a:extLst>
                <a:ext uri="{FF2B5EF4-FFF2-40B4-BE49-F238E27FC236}">
                  <a16:creationId xmlns:a16="http://schemas.microsoft.com/office/drawing/2014/main" id="{022863C2-686E-802C-D5AF-D91BF66F1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89" name="Google Shape;36607;p57">
              <a:extLst>
                <a:ext uri="{FF2B5EF4-FFF2-40B4-BE49-F238E27FC236}">
                  <a16:creationId xmlns:a16="http://schemas.microsoft.com/office/drawing/2014/main" id="{36E9A399-5D21-DA50-8AC7-F19C13FA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90" name="Google Shape;36608;p57">
              <a:extLst>
                <a:ext uri="{FF2B5EF4-FFF2-40B4-BE49-F238E27FC236}">
                  <a16:creationId xmlns:a16="http://schemas.microsoft.com/office/drawing/2014/main" id="{B4C366E7-C3FB-6FCD-8715-F83C5B63E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91" name="Google Shape;36609;p57">
              <a:extLst>
                <a:ext uri="{FF2B5EF4-FFF2-40B4-BE49-F238E27FC236}">
                  <a16:creationId xmlns:a16="http://schemas.microsoft.com/office/drawing/2014/main" id="{8D191B96-21E3-3E29-30F0-22E282C86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92" name="Google Shape;36610;p57">
              <a:extLst>
                <a:ext uri="{FF2B5EF4-FFF2-40B4-BE49-F238E27FC236}">
                  <a16:creationId xmlns:a16="http://schemas.microsoft.com/office/drawing/2014/main" id="{21A785F9-A5E4-5454-6450-BF40EFB0C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93" name="Google Shape;36611;p57">
              <a:extLst>
                <a:ext uri="{FF2B5EF4-FFF2-40B4-BE49-F238E27FC236}">
                  <a16:creationId xmlns:a16="http://schemas.microsoft.com/office/drawing/2014/main" id="{AFDD001E-AADB-52D6-3861-DDF6522BB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94" name="Google Shape;36612;p57">
              <a:extLst>
                <a:ext uri="{FF2B5EF4-FFF2-40B4-BE49-F238E27FC236}">
                  <a16:creationId xmlns:a16="http://schemas.microsoft.com/office/drawing/2014/main" id="{293125B4-62CD-5884-582C-FAD3711A5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95" name="Google Shape;36613;p57">
              <a:extLst>
                <a:ext uri="{FF2B5EF4-FFF2-40B4-BE49-F238E27FC236}">
                  <a16:creationId xmlns:a16="http://schemas.microsoft.com/office/drawing/2014/main" id="{98027CAC-02AB-873F-E7CC-CABF241A9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96" name="Google Shape;36614;p57">
              <a:extLst>
                <a:ext uri="{FF2B5EF4-FFF2-40B4-BE49-F238E27FC236}">
                  <a16:creationId xmlns:a16="http://schemas.microsoft.com/office/drawing/2014/main" id="{A75B927B-3783-A787-2F80-B22254442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97" name="Google Shape;36615;p57">
              <a:extLst>
                <a:ext uri="{FF2B5EF4-FFF2-40B4-BE49-F238E27FC236}">
                  <a16:creationId xmlns:a16="http://schemas.microsoft.com/office/drawing/2014/main" id="{D5D3B44D-18C6-AFAF-973B-76D55194E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98" name="Google Shape;36616;p57">
              <a:extLst>
                <a:ext uri="{FF2B5EF4-FFF2-40B4-BE49-F238E27FC236}">
                  <a16:creationId xmlns:a16="http://schemas.microsoft.com/office/drawing/2014/main" id="{30210A47-AD44-B3F3-DD44-0FB9BC19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999" name="Google Shape;36617;p57">
              <a:extLst>
                <a:ext uri="{FF2B5EF4-FFF2-40B4-BE49-F238E27FC236}">
                  <a16:creationId xmlns:a16="http://schemas.microsoft.com/office/drawing/2014/main" id="{8FEAB5B0-927B-87DB-F3C8-F68465F0A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00" name="Google Shape;36618;p57">
              <a:extLst>
                <a:ext uri="{FF2B5EF4-FFF2-40B4-BE49-F238E27FC236}">
                  <a16:creationId xmlns:a16="http://schemas.microsoft.com/office/drawing/2014/main" id="{67039194-2172-4A51-B4E0-2F75B37FF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01" name="Google Shape;36619;p57">
              <a:extLst>
                <a:ext uri="{FF2B5EF4-FFF2-40B4-BE49-F238E27FC236}">
                  <a16:creationId xmlns:a16="http://schemas.microsoft.com/office/drawing/2014/main" id="{7C20732D-1C81-9E2F-5809-8D0BF21C6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02" name="Google Shape;36620;p57">
              <a:extLst>
                <a:ext uri="{FF2B5EF4-FFF2-40B4-BE49-F238E27FC236}">
                  <a16:creationId xmlns:a16="http://schemas.microsoft.com/office/drawing/2014/main" id="{ED12FBE9-3F55-EDA6-B98F-32549DA26D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03" name="Google Shape;36621;p57">
              <a:extLst>
                <a:ext uri="{FF2B5EF4-FFF2-40B4-BE49-F238E27FC236}">
                  <a16:creationId xmlns:a16="http://schemas.microsoft.com/office/drawing/2014/main" id="{05011543-C69A-F7FB-8B20-52BA14748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04" name="Google Shape;36622;p57">
              <a:extLst>
                <a:ext uri="{FF2B5EF4-FFF2-40B4-BE49-F238E27FC236}">
                  <a16:creationId xmlns:a16="http://schemas.microsoft.com/office/drawing/2014/main" id="{788A1438-195C-448B-D224-84B320148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05" name="Google Shape;36623;p57">
              <a:extLst>
                <a:ext uri="{FF2B5EF4-FFF2-40B4-BE49-F238E27FC236}">
                  <a16:creationId xmlns:a16="http://schemas.microsoft.com/office/drawing/2014/main" id="{0AD94F61-974E-EF2B-F0D3-9CB7EF914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06" name="Google Shape;36624;p57">
              <a:extLst>
                <a:ext uri="{FF2B5EF4-FFF2-40B4-BE49-F238E27FC236}">
                  <a16:creationId xmlns:a16="http://schemas.microsoft.com/office/drawing/2014/main" id="{E202F355-6298-8F9F-B0CB-3AF25E6B0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07" name="Google Shape;36625;p57">
              <a:extLst>
                <a:ext uri="{FF2B5EF4-FFF2-40B4-BE49-F238E27FC236}">
                  <a16:creationId xmlns:a16="http://schemas.microsoft.com/office/drawing/2014/main" id="{24407E57-8C6A-211F-19B1-E63FC6A66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08" name="Google Shape;36626;p57">
              <a:extLst>
                <a:ext uri="{FF2B5EF4-FFF2-40B4-BE49-F238E27FC236}">
                  <a16:creationId xmlns:a16="http://schemas.microsoft.com/office/drawing/2014/main" id="{7235AED7-EDEA-4C17-7727-BEED37944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09" name="Google Shape;36627;p57">
              <a:extLst>
                <a:ext uri="{FF2B5EF4-FFF2-40B4-BE49-F238E27FC236}">
                  <a16:creationId xmlns:a16="http://schemas.microsoft.com/office/drawing/2014/main" id="{77441E0D-BF9F-47D6-CDE9-0021B2B1D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10" name="Google Shape;36628;p57">
              <a:extLst>
                <a:ext uri="{FF2B5EF4-FFF2-40B4-BE49-F238E27FC236}">
                  <a16:creationId xmlns:a16="http://schemas.microsoft.com/office/drawing/2014/main" id="{7A1EEA8D-20D9-8981-84F4-8F83F15FA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11" name="Google Shape;36629;p57">
              <a:extLst>
                <a:ext uri="{FF2B5EF4-FFF2-40B4-BE49-F238E27FC236}">
                  <a16:creationId xmlns:a16="http://schemas.microsoft.com/office/drawing/2014/main" id="{1FF86566-73E9-2107-3985-BBB453C5D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12" name="Google Shape;36630;p57">
              <a:extLst>
                <a:ext uri="{FF2B5EF4-FFF2-40B4-BE49-F238E27FC236}">
                  <a16:creationId xmlns:a16="http://schemas.microsoft.com/office/drawing/2014/main" id="{96F1D384-A0D2-7C6D-1E43-66E628B19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13" name="Google Shape;36631;p57">
              <a:extLst>
                <a:ext uri="{FF2B5EF4-FFF2-40B4-BE49-F238E27FC236}">
                  <a16:creationId xmlns:a16="http://schemas.microsoft.com/office/drawing/2014/main" id="{57CAB5CA-4FE5-EDAA-3AC6-5E0767CD6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14" name="Google Shape;36632;p57">
              <a:extLst>
                <a:ext uri="{FF2B5EF4-FFF2-40B4-BE49-F238E27FC236}">
                  <a16:creationId xmlns:a16="http://schemas.microsoft.com/office/drawing/2014/main" id="{496C1C77-6FE1-9F18-224B-336782AA0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15" name="Google Shape;36633;p57">
              <a:extLst>
                <a:ext uri="{FF2B5EF4-FFF2-40B4-BE49-F238E27FC236}">
                  <a16:creationId xmlns:a16="http://schemas.microsoft.com/office/drawing/2014/main" id="{6D2711C5-B0F2-F7DD-2E3C-2EC126098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16" name="Google Shape;36634;p57">
              <a:extLst>
                <a:ext uri="{FF2B5EF4-FFF2-40B4-BE49-F238E27FC236}">
                  <a16:creationId xmlns:a16="http://schemas.microsoft.com/office/drawing/2014/main" id="{0C113DEB-F57E-BC94-2999-707F32649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17" name="Google Shape;36635;p57">
              <a:extLst>
                <a:ext uri="{FF2B5EF4-FFF2-40B4-BE49-F238E27FC236}">
                  <a16:creationId xmlns:a16="http://schemas.microsoft.com/office/drawing/2014/main" id="{22BCAC65-D2B5-2C03-0F69-5C13DF66B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18" name="Google Shape;36636;p57">
              <a:extLst>
                <a:ext uri="{FF2B5EF4-FFF2-40B4-BE49-F238E27FC236}">
                  <a16:creationId xmlns:a16="http://schemas.microsoft.com/office/drawing/2014/main" id="{F9DD99E4-4400-2F4A-6ED5-F62093E11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19" name="Google Shape;36637;p57">
              <a:extLst>
                <a:ext uri="{FF2B5EF4-FFF2-40B4-BE49-F238E27FC236}">
                  <a16:creationId xmlns:a16="http://schemas.microsoft.com/office/drawing/2014/main" id="{20EA1F6C-13CF-CEA8-2946-EC0338356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20" name="Google Shape;36638;p57">
              <a:extLst>
                <a:ext uri="{FF2B5EF4-FFF2-40B4-BE49-F238E27FC236}">
                  <a16:creationId xmlns:a16="http://schemas.microsoft.com/office/drawing/2014/main" id="{9CD06307-C13D-C5AD-BF2A-5E7441A08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21" name="Google Shape;36639;p57">
              <a:extLst>
                <a:ext uri="{FF2B5EF4-FFF2-40B4-BE49-F238E27FC236}">
                  <a16:creationId xmlns:a16="http://schemas.microsoft.com/office/drawing/2014/main" id="{A32F2108-546A-A2E7-F33C-94128C8D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22" name="Google Shape;36640;p57">
              <a:extLst>
                <a:ext uri="{FF2B5EF4-FFF2-40B4-BE49-F238E27FC236}">
                  <a16:creationId xmlns:a16="http://schemas.microsoft.com/office/drawing/2014/main" id="{2E511B13-B516-AB01-6D27-553E48532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23" name="Google Shape;36641;p57">
              <a:extLst>
                <a:ext uri="{FF2B5EF4-FFF2-40B4-BE49-F238E27FC236}">
                  <a16:creationId xmlns:a16="http://schemas.microsoft.com/office/drawing/2014/main" id="{F8A56D2F-9ADD-2BE0-AC81-A9B6A913C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24" name="Google Shape;36642;p57">
              <a:extLst>
                <a:ext uri="{FF2B5EF4-FFF2-40B4-BE49-F238E27FC236}">
                  <a16:creationId xmlns:a16="http://schemas.microsoft.com/office/drawing/2014/main" id="{6806E5ED-88B9-7860-3605-764282711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25" name="Google Shape;36643;p57">
              <a:extLst>
                <a:ext uri="{FF2B5EF4-FFF2-40B4-BE49-F238E27FC236}">
                  <a16:creationId xmlns:a16="http://schemas.microsoft.com/office/drawing/2014/main" id="{AD6DEFC9-3672-E6AE-413B-1AA820AD3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26" name="Google Shape;36644;p57">
              <a:extLst>
                <a:ext uri="{FF2B5EF4-FFF2-40B4-BE49-F238E27FC236}">
                  <a16:creationId xmlns:a16="http://schemas.microsoft.com/office/drawing/2014/main" id="{6C6105A9-1938-4E2F-83F1-EA2783117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27" name="Google Shape;36645;p57">
              <a:extLst>
                <a:ext uri="{FF2B5EF4-FFF2-40B4-BE49-F238E27FC236}">
                  <a16:creationId xmlns:a16="http://schemas.microsoft.com/office/drawing/2014/main" id="{9DC49E2A-B689-E062-C615-9530CFCB1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28" name="Google Shape;36646;p57">
              <a:extLst>
                <a:ext uri="{FF2B5EF4-FFF2-40B4-BE49-F238E27FC236}">
                  <a16:creationId xmlns:a16="http://schemas.microsoft.com/office/drawing/2014/main" id="{33B5FBF5-CAE6-0740-0289-142D381DC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29" name="Google Shape;36647;p57">
              <a:extLst>
                <a:ext uri="{FF2B5EF4-FFF2-40B4-BE49-F238E27FC236}">
                  <a16:creationId xmlns:a16="http://schemas.microsoft.com/office/drawing/2014/main" id="{84C8DBEE-A667-84BF-3130-A48A7E27C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30" name="Google Shape;36648;p57">
              <a:extLst>
                <a:ext uri="{FF2B5EF4-FFF2-40B4-BE49-F238E27FC236}">
                  <a16:creationId xmlns:a16="http://schemas.microsoft.com/office/drawing/2014/main" id="{A3F0758E-399C-3CCC-1D2C-6114ADD0A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31" name="Google Shape;36649;p57">
              <a:extLst>
                <a:ext uri="{FF2B5EF4-FFF2-40B4-BE49-F238E27FC236}">
                  <a16:creationId xmlns:a16="http://schemas.microsoft.com/office/drawing/2014/main" id="{65C5C12D-FC0F-E721-6860-635BDAF7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32" name="Google Shape;36650;p57">
              <a:extLst>
                <a:ext uri="{FF2B5EF4-FFF2-40B4-BE49-F238E27FC236}">
                  <a16:creationId xmlns:a16="http://schemas.microsoft.com/office/drawing/2014/main" id="{97FE29AB-4369-66A1-D9C2-019195021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33" name="Google Shape;36651;p57">
              <a:extLst>
                <a:ext uri="{FF2B5EF4-FFF2-40B4-BE49-F238E27FC236}">
                  <a16:creationId xmlns:a16="http://schemas.microsoft.com/office/drawing/2014/main" id="{0279D45A-BD0E-9346-89CA-5328E9E93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34" name="Google Shape;36652;p57">
              <a:extLst>
                <a:ext uri="{FF2B5EF4-FFF2-40B4-BE49-F238E27FC236}">
                  <a16:creationId xmlns:a16="http://schemas.microsoft.com/office/drawing/2014/main" id="{3BABDF7D-A066-31C7-D452-3D1FE3A8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35" name="Google Shape;36653;p57">
              <a:extLst>
                <a:ext uri="{FF2B5EF4-FFF2-40B4-BE49-F238E27FC236}">
                  <a16:creationId xmlns:a16="http://schemas.microsoft.com/office/drawing/2014/main" id="{456C624C-5295-408B-FC2A-82DA1802F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36" name="Google Shape;36654;p57">
              <a:extLst>
                <a:ext uri="{FF2B5EF4-FFF2-40B4-BE49-F238E27FC236}">
                  <a16:creationId xmlns:a16="http://schemas.microsoft.com/office/drawing/2014/main" id="{72F896DA-1AFC-5A6D-4122-A9A78BF51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37" name="Google Shape;36655;p57">
              <a:extLst>
                <a:ext uri="{FF2B5EF4-FFF2-40B4-BE49-F238E27FC236}">
                  <a16:creationId xmlns:a16="http://schemas.microsoft.com/office/drawing/2014/main" id="{E801AB11-3ED1-B36E-5E95-AF86F21F7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38" name="Google Shape;36656;p57">
              <a:extLst>
                <a:ext uri="{FF2B5EF4-FFF2-40B4-BE49-F238E27FC236}">
                  <a16:creationId xmlns:a16="http://schemas.microsoft.com/office/drawing/2014/main" id="{D58E1CE6-0728-FBF6-328A-8D48D53F8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39" name="Google Shape;36657;p57">
              <a:extLst>
                <a:ext uri="{FF2B5EF4-FFF2-40B4-BE49-F238E27FC236}">
                  <a16:creationId xmlns:a16="http://schemas.microsoft.com/office/drawing/2014/main" id="{A0AF681C-F941-4632-1FF3-A0DA73C19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40" name="Google Shape;36658;p57">
              <a:extLst>
                <a:ext uri="{FF2B5EF4-FFF2-40B4-BE49-F238E27FC236}">
                  <a16:creationId xmlns:a16="http://schemas.microsoft.com/office/drawing/2014/main" id="{DF8924FE-A9BC-D393-5B61-7AD3B85DC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41" name="Google Shape;36659;p57">
              <a:extLst>
                <a:ext uri="{FF2B5EF4-FFF2-40B4-BE49-F238E27FC236}">
                  <a16:creationId xmlns:a16="http://schemas.microsoft.com/office/drawing/2014/main" id="{BB16D17F-B080-F72F-DD98-21C0420C3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42" name="Google Shape;36660;p57">
              <a:extLst>
                <a:ext uri="{FF2B5EF4-FFF2-40B4-BE49-F238E27FC236}">
                  <a16:creationId xmlns:a16="http://schemas.microsoft.com/office/drawing/2014/main" id="{CAF34556-AF42-94B4-E6B8-923BDD32E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43" name="Google Shape;36661;p57">
              <a:extLst>
                <a:ext uri="{FF2B5EF4-FFF2-40B4-BE49-F238E27FC236}">
                  <a16:creationId xmlns:a16="http://schemas.microsoft.com/office/drawing/2014/main" id="{BB84773F-A73C-A0E0-0551-A00E05631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44" name="Google Shape;36662;p57">
              <a:extLst>
                <a:ext uri="{FF2B5EF4-FFF2-40B4-BE49-F238E27FC236}">
                  <a16:creationId xmlns:a16="http://schemas.microsoft.com/office/drawing/2014/main" id="{226BECFA-273E-B232-99E4-103FCA41F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45" name="Google Shape;36663;p57">
              <a:extLst>
                <a:ext uri="{FF2B5EF4-FFF2-40B4-BE49-F238E27FC236}">
                  <a16:creationId xmlns:a16="http://schemas.microsoft.com/office/drawing/2014/main" id="{BFEB0BF7-0292-9168-10FF-60BD1359E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46" name="Google Shape;36664;p57">
              <a:extLst>
                <a:ext uri="{FF2B5EF4-FFF2-40B4-BE49-F238E27FC236}">
                  <a16:creationId xmlns:a16="http://schemas.microsoft.com/office/drawing/2014/main" id="{7882A391-A5CE-04AD-BCAB-E46F9CC2F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47" name="Google Shape;36665;p57">
              <a:extLst>
                <a:ext uri="{FF2B5EF4-FFF2-40B4-BE49-F238E27FC236}">
                  <a16:creationId xmlns:a16="http://schemas.microsoft.com/office/drawing/2014/main" id="{C48FF041-2AC7-814A-F6B3-93F322284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48" name="Google Shape;36666;p57">
              <a:extLst>
                <a:ext uri="{FF2B5EF4-FFF2-40B4-BE49-F238E27FC236}">
                  <a16:creationId xmlns:a16="http://schemas.microsoft.com/office/drawing/2014/main" id="{C85E3AC9-8692-5378-FA9F-53FB59244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49" name="Google Shape;36667;p57">
              <a:extLst>
                <a:ext uri="{FF2B5EF4-FFF2-40B4-BE49-F238E27FC236}">
                  <a16:creationId xmlns:a16="http://schemas.microsoft.com/office/drawing/2014/main" id="{4FD487EB-F5B0-D497-5578-1DA780C4A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50" name="Google Shape;36668;p57">
              <a:extLst>
                <a:ext uri="{FF2B5EF4-FFF2-40B4-BE49-F238E27FC236}">
                  <a16:creationId xmlns:a16="http://schemas.microsoft.com/office/drawing/2014/main" id="{9F79E2B3-D8C4-58C1-95C4-F3349BA7B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51" name="Google Shape;36669;p57">
              <a:extLst>
                <a:ext uri="{FF2B5EF4-FFF2-40B4-BE49-F238E27FC236}">
                  <a16:creationId xmlns:a16="http://schemas.microsoft.com/office/drawing/2014/main" id="{5DA39976-37EB-2520-8E2A-E49D3B674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52" name="Google Shape;36670;p57">
              <a:extLst>
                <a:ext uri="{FF2B5EF4-FFF2-40B4-BE49-F238E27FC236}">
                  <a16:creationId xmlns:a16="http://schemas.microsoft.com/office/drawing/2014/main" id="{19D85D98-21B8-5325-02FB-FDF2950BD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53" name="Google Shape;36671;p57">
              <a:extLst>
                <a:ext uri="{FF2B5EF4-FFF2-40B4-BE49-F238E27FC236}">
                  <a16:creationId xmlns:a16="http://schemas.microsoft.com/office/drawing/2014/main" id="{556544FE-4441-85ED-5C23-069AEA4FE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54" name="Google Shape;36672;p57">
              <a:extLst>
                <a:ext uri="{FF2B5EF4-FFF2-40B4-BE49-F238E27FC236}">
                  <a16:creationId xmlns:a16="http://schemas.microsoft.com/office/drawing/2014/main" id="{02596EF0-D489-A468-CB92-6C43D8F90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55" name="Google Shape;36673;p57">
              <a:extLst>
                <a:ext uri="{FF2B5EF4-FFF2-40B4-BE49-F238E27FC236}">
                  <a16:creationId xmlns:a16="http://schemas.microsoft.com/office/drawing/2014/main" id="{421585A9-A0FD-DB79-88E5-E2CD84C18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56" name="Google Shape;36674;p57">
              <a:extLst>
                <a:ext uri="{FF2B5EF4-FFF2-40B4-BE49-F238E27FC236}">
                  <a16:creationId xmlns:a16="http://schemas.microsoft.com/office/drawing/2014/main" id="{AD711451-FFF8-9B32-A374-F20305465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57" name="Google Shape;36675;p57">
              <a:extLst>
                <a:ext uri="{FF2B5EF4-FFF2-40B4-BE49-F238E27FC236}">
                  <a16:creationId xmlns:a16="http://schemas.microsoft.com/office/drawing/2014/main" id="{F8DC72CA-6B13-EC3B-B171-ADCB59A76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58" name="Google Shape;36676;p57">
              <a:extLst>
                <a:ext uri="{FF2B5EF4-FFF2-40B4-BE49-F238E27FC236}">
                  <a16:creationId xmlns:a16="http://schemas.microsoft.com/office/drawing/2014/main" id="{DDF707C8-DEB3-8BC5-D899-322D4DA0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59" name="Google Shape;36677;p57">
              <a:extLst>
                <a:ext uri="{FF2B5EF4-FFF2-40B4-BE49-F238E27FC236}">
                  <a16:creationId xmlns:a16="http://schemas.microsoft.com/office/drawing/2014/main" id="{5FF4A40D-ACDE-5E9D-77A6-1B65B841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60" name="Google Shape;36678;p57">
              <a:extLst>
                <a:ext uri="{FF2B5EF4-FFF2-40B4-BE49-F238E27FC236}">
                  <a16:creationId xmlns:a16="http://schemas.microsoft.com/office/drawing/2014/main" id="{8C117F84-8308-6B56-4576-37802679B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61" name="Google Shape;36679;p57">
              <a:extLst>
                <a:ext uri="{FF2B5EF4-FFF2-40B4-BE49-F238E27FC236}">
                  <a16:creationId xmlns:a16="http://schemas.microsoft.com/office/drawing/2014/main" id="{A41C9FF6-54BE-5043-FC95-DBA4D6CB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62" name="Google Shape;36680;p57">
              <a:extLst>
                <a:ext uri="{FF2B5EF4-FFF2-40B4-BE49-F238E27FC236}">
                  <a16:creationId xmlns:a16="http://schemas.microsoft.com/office/drawing/2014/main" id="{B9A00532-A5E8-90BF-B548-011FC52F6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63" name="Google Shape;36681;p57">
              <a:extLst>
                <a:ext uri="{FF2B5EF4-FFF2-40B4-BE49-F238E27FC236}">
                  <a16:creationId xmlns:a16="http://schemas.microsoft.com/office/drawing/2014/main" id="{143593FE-8737-4F15-58CE-3285617C6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64" name="Google Shape;36682;p57">
              <a:extLst>
                <a:ext uri="{FF2B5EF4-FFF2-40B4-BE49-F238E27FC236}">
                  <a16:creationId xmlns:a16="http://schemas.microsoft.com/office/drawing/2014/main" id="{704B5980-58BF-00D1-139D-0BB5439F2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65" name="Google Shape;36683;p57">
              <a:extLst>
                <a:ext uri="{FF2B5EF4-FFF2-40B4-BE49-F238E27FC236}">
                  <a16:creationId xmlns:a16="http://schemas.microsoft.com/office/drawing/2014/main" id="{D39700EA-A4A7-3A31-5C00-0E32EADAD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66" name="Google Shape;36684;p57">
              <a:extLst>
                <a:ext uri="{FF2B5EF4-FFF2-40B4-BE49-F238E27FC236}">
                  <a16:creationId xmlns:a16="http://schemas.microsoft.com/office/drawing/2014/main" id="{F5A0EFF1-56BD-3C1E-1FBF-672BD0926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67" name="Google Shape;36685;p57">
              <a:extLst>
                <a:ext uri="{FF2B5EF4-FFF2-40B4-BE49-F238E27FC236}">
                  <a16:creationId xmlns:a16="http://schemas.microsoft.com/office/drawing/2014/main" id="{B2E4F2E7-C689-23D5-2B1E-2D472BD3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68" name="Google Shape;36686;p57">
              <a:extLst>
                <a:ext uri="{FF2B5EF4-FFF2-40B4-BE49-F238E27FC236}">
                  <a16:creationId xmlns:a16="http://schemas.microsoft.com/office/drawing/2014/main" id="{DB53F72A-BCD6-97B5-FC86-268205D62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69" name="Google Shape;36687;p57">
              <a:extLst>
                <a:ext uri="{FF2B5EF4-FFF2-40B4-BE49-F238E27FC236}">
                  <a16:creationId xmlns:a16="http://schemas.microsoft.com/office/drawing/2014/main" id="{47359A91-3960-C993-BEB2-3EDF553F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70" name="Google Shape;36688;p57">
              <a:extLst>
                <a:ext uri="{FF2B5EF4-FFF2-40B4-BE49-F238E27FC236}">
                  <a16:creationId xmlns:a16="http://schemas.microsoft.com/office/drawing/2014/main" id="{DF33026B-EAE2-2DCE-E33F-9B8C4B575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71" name="Google Shape;36689;p57">
              <a:extLst>
                <a:ext uri="{FF2B5EF4-FFF2-40B4-BE49-F238E27FC236}">
                  <a16:creationId xmlns:a16="http://schemas.microsoft.com/office/drawing/2014/main" id="{749EF790-D1CD-69F9-2B00-247EBBFF0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72" name="Google Shape;36690;p57">
              <a:extLst>
                <a:ext uri="{FF2B5EF4-FFF2-40B4-BE49-F238E27FC236}">
                  <a16:creationId xmlns:a16="http://schemas.microsoft.com/office/drawing/2014/main" id="{7C2289FD-97B3-52B5-EEF4-9915FFC1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73" name="Google Shape;36691;p57">
              <a:extLst>
                <a:ext uri="{FF2B5EF4-FFF2-40B4-BE49-F238E27FC236}">
                  <a16:creationId xmlns:a16="http://schemas.microsoft.com/office/drawing/2014/main" id="{91F23FFB-A8BF-2AFB-4A89-A2FC64A95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74" name="Google Shape;36692;p57">
              <a:extLst>
                <a:ext uri="{FF2B5EF4-FFF2-40B4-BE49-F238E27FC236}">
                  <a16:creationId xmlns:a16="http://schemas.microsoft.com/office/drawing/2014/main" id="{AEC939DA-9CE1-D368-24E2-37B3AD451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75" name="Google Shape;36693;p57">
              <a:extLst>
                <a:ext uri="{FF2B5EF4-FFF2-40B4-BE49-F238E27FC236}">
                  <a16:creationId xmlns:a16="http://schemas.microsoft.com/office/drawing/2014/main" id="{92BDEC94-AFE7-7FBF-8B67-E402BE682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76" name="Google Shape;36694;p57">
              <a:extLst>
                <a:ext uri="{FF2B5EF4-FFF2-40B4-BE49-F238E27FC236}">
                  <a16:creationId xmlns:a16="http://schemas.microsoft.com/office/drawing/2014/main" id="{805DC485-6070-C397-03F0-7FF299DE9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77" name="Google Shape;36695;p57">
              <a:extLst>
                <a:ext uri="{FF2B5EF4-FFF2-40B4-BE49-F238E27FC236}">
                  <a16:creationId xmlns:a16="http://schemas.microsoft.com/office/drawing/2014/main" id="{C8FC7A52-E814-E2A7-1418-132C18530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78" name="Google Shape;36696;p57">
              <a:extLst>
                <a:ext uri="{FF2B5EF4-FFF2-40B4-BE49-F238E27FC236}">
                  <a16:creationId xmlns:a16="http://schemas.microsoft.com/office/drawing/2014/main" id="{4D85E974-3BE1-5C79-2322-BA8E10C58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79" name="Google Shape;36697;p57">
              <a:extLst>
                <a:ext uri="{FF2B5EF4-FFF2-40B4-BE49-F238E27FC236}">
                  <a16:creationId xmlns:a16="http://schemas.microsoft.com/office/drawing/2014/main" id="{512F1AAD-3BC3-E268-4366-EB2EC80FB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80" name="Google Shape;36698;p57">
              <a:extLst>
                <a:ext uri="{FF2B5EF4-FFF2-40B4-BE49-F238E27FC236}">
                  <a16:creationId xmlns:a16="http://schemas.microsoft.com/office/drawing/2014/main" id="{53D6D391-9CBC-3BCE-92BB-371BB12A5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81" name="Google Shape;36699;p57">
              <a:extLst>
                <a:ext uri="{FF2B5EF4-FFF2-40B4-BE49-F238E27FC236}">
                  <a16:creationId xmlns:a16="http://schemas.microsoft.com/office/drawing/2014/main" id="{6208231B-DDD9-D6C6-77F3-42E37D9ED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82" name="Google Shape;36700;p57">
              <a:extLst>
                <a:ext uri="{FF2B5EF4-FFF2-40B4-BE49-F238E27FC236}">
                  <a16:creationId xmlns:a16="http://schemas.microsoft.com/office/drawing/2014/main" id="{668DE871-9FBC-B82D-C294-2E82B8F4C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83" name="Google Shape;36701;p57">
              <a:extLst>
                <a:ext uri="{FF2B5EF4-FFF2-40B4-BE49-F238E27FC236}">
                  <a16:creationId xmlns:a16="http://schemas.microsoft.com/office/drawing/2014/main" id="{F1FA35E6-0A5D-B452-8EEC-F5076BCA4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84" name="Google Shape;36702;p57">
              <a:extLst>
                <a:ext uri="{FF2B5EF4-FFF2-40B4-BE49-F238E27FC236}">
                  <a16:creationId xmlns:a16="http://schemas.microsoft.com/office/drawing/2014/main" id="{F5288A18-94CA-653B-54A1-9A0565827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85" name="Google Shape;36703;p57">
              <a:extLst>
                <a:ext uri="{FF2B5EF4-FFF2-40B4-BE49-F238E27FC236}">
                  <a16:creationId xmlns:a16="http://schemas.microsoft.com/office/drawing/2014/main" id="{3C7199D8-9105-2EA1-DD81-8268F5A7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86" name="Google Shape;36704;p57">
              <a:extLst>
                <a:ext uri="{FF2B5EF4-FFF2-40B4-BE49-F238E27FC236}">
                  <a16:creationId xmlns:a16="http://schemas.microsoft.com/office/drawing/2014/main" id="{513D1C9C-760D-D62B-0257-A47DC49CC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87" name="Google Shape;36705;p57">
              <a:extLst>
                <a:ext uri="{FF2B5EF4-FFF2-40B4-BE49-F238E27FC236}">
                  <a16:creationId xmlns:a16="http://schemas.microsoft.com/office/drawing/2014/main" id="{9C2222D1-14FE-A2FF-B4B6-2E117D5E3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88" name="Google Shape;36706;p57">
              <a:extLst>
                <a:ext uri="{FF2B5EF4-FFF2-40B4-BE49-F238E27FC236}">
                  <a16:creationId xmlns:a16="http://schemas.microsoft.com/office/drawing/2014/main" id="{5A52D1CC-D5E0-87D5-A03B-3E54A49D1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89" name="Google Shape;36707;p57">
              <a:extLst>
                <a:ext uri="{FF2B5EF4-FFF2-40B4-BE49-F238E27FC236}">
                  <a16:creationId xmlns:a16="http://schemas.microsoft.com/office/drawing/2014/main" id="{DA0BFD33-6F01-EAA3-12AB-62D0B9725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90" name="Google Shape;36708;p57">
              <a:extLst>
                <a:ext uri="{FF2B5EF4-FFF2-40B4-BE49-F238E27FC236}">
                  <a16:creationId xmlns:a16="http://schemas.microsoft.com/office/drawing/2014/main" id="{AE6A7BA9-C5C2-D196-DEC7-93F846A58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91" name="Google Shape;36709;p57">
              <a:extLst>
                <a:ext uri="{FF2B5EF4-FFF2-40B4-BE49-F238E27FC236}">
                  <a16:creationId xmlns:a16="http://schemas.microsoft.com/office/drawing/2014/main" id="{DAAD8D26-4989-0156-2F7A-2FA4B0868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92" name="Google Shape;36710;p57">
              <a:extLst>
                <a:ext uri="{FF2B5EF4-FFF2-40B4-BE49-F238E27FC236}">
                  <a16:creationId xmlns:a16="http://schemas.microsoft.com/office/drawing/2014/main" id="{FA9F5417-6EDC-4103-7A09-C5291B5AE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93" name="Google Shape;36711;p57">
              <a:extLst>
                <a:ext uri="{FF2B5EF4-FFF2-40B4-BE49-F238E27FC236}">
                  <a16:creationId xmlns:a16="http://schemas.microsoft.com/office/drawing/2014/main" id="{6C86D4DC-7517-741E-FECD-C7503C3F4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94" name="Google Shape;36712;p57">
              <a:extLst>
                <a:ext uri="{FF2B5EF4-FFF2-40B4-BE49-F238E27FC236}">
                  <a16:creationId xmlns:a16="http://schemas.microsoft.com/office/drawing/2014/main" id="{DF7A445A-D08F-0137-EB90-5C75CC93A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95" name="Google Shape;36713;p57">
              <a:extLst>
                <a:ext uri="{FF2B5EF4-FFF2-40B4-BE49-F238E27FC236}">
                  <a16:creationId xmlns:a16="http://schemas.microsoft.com/office/drawing/2014/main" id="{3574E781-EEEF-DF61-F752-4A3BFDF1E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96" name="Google Shape;36714;p57">
              <a:extLst>
                <a:ext uri="{FF2B5EF4-FFF2-40B4-BE49-F238E27FC236}">
                  <a16:creationId xmlns:a16="http://schemas.microsoft.com/office/drawing/2014/main" id="{EBED4BCE-3A75-7CA0-E956-CC38BDC89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97" name="Google Shape;36715;p57">
              <a:extLst>
                <a:ext uri="{FF2B5EF4-FFF2-40B4-BE49-F238E27FC236}">
                  <a16:creationId xmlns:a16="http://schemas.microsoft.com/office/drawing/2014/main" id="{A2E1D05D-3B2F-5389-27BB-10CCE0755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98" name="Google Shape;36716;p57">
              <a:extLst>
                <a:ext uri="{FF2B5EF4-FFF2-40B4-BE49-F238E27FC236}">
                  <a16:creationId xmlns:a16="http://schemas.microsoft.com/office/drawing/2014/main" id="{A05E43A7-4BDB-4F06-2BEE-DD4635A2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099" name="Google Shape;36717;p57">
              <a:extLst>
                <a:ext uri="{FF2B5EF4-FFF2-40B4-BE49-F238E27FC236}">
                  <a16:creationId xmlns:a16="http://schemas.microsoft.com/office/drawing/2014/main" id="{1CBC3503-4C95-8162-E19B-379BF1A85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00" name="Google Shape;36718;p57">
              <a:extLst>
                <a:ext uri="{FF2B5EF4-FFF2-40B4-BE49-F238E27FC236}">
                  <a16:creationId xmlns:a16="http://schemas.microsoft.com/office/drawing/2014/main" id="{8D0A40C4-C3D0-CF5D-EE77-5B2714B6C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01" name="Google Shape;36719;p57">
              <a:extLst>
                <a:ext uri="{FF2B5EF4-FFF2-40B4-BE49-F238E27FC236}">
                  <a16:creationId xmlns:a16="http://schemas.microsoft.com/office/drawing/2014/main" id="{E1CA46ED-364F-1E5B-F387-BAD086CE0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02" name="Google Shape;36720;p57">
              <a:extLst>
                <a:ext uri="{FF2B5EF4-FFF2-40B4-BE49-F238E27FC236}">
                  <a16:creationId xmlns:a16="http://schemas.microsoft.com/office/drawing/2014/main" id="{A4302EE3-6706-4A79-3656-B73EB3540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03" name="Google Shape;36721;p57">
              <a:extLst>
                <a:ext uri="{FF2B5EF4-FFF2-40B4-BE49-F238E27FC236}">
                  <a16:creationId xmlns:a16="http://schemas.microsoft.com/office/drawing/2014/main" id="{1B34FFC7-DD2E-4A1D-494A-49EA8FE59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04" name="Google Shape;36722;p57">
              <a:extLst>
                <a:ext uri="{FF2B5EF4-FFF2-40B4-BE49-F238E27FC236}">
                  <a16:creationId xmlns:a16="http://schemas.microsoft.com/office/drawing/2014/main" id="{2C616441-02D3-9F9A-C82E-8E66A2E9F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05" name="Google Shape;36723;p57">
              <a:extLst>
                <a:ext uri="{FF2B5EF4-FFF2-40B4-BE49-F238E27FC236}">
                  <a16:creationId xmlns:a16="http://schemas.microsoft.com/office/drawing/2014/main" id="{8A339785-3284-0402-7462-55D9FFE0F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06" name="Google Shape;36724;p57">
              <a:extLst>
                <a:ext uri="{FF2B5EF4-FFF2-40B4-BE49-F238E27FC236}">
                  <a16:creationId xmlns:a16="http://schemas.microsoft.com/office/drawing/2014/main" id="{6C680AFD-0973-260C-4468-09506927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07" name="Google Shape;36725;p57">
              <a:extLst>
                <a:ext uri="{FF2B5EF4-FFF2-40B4-BE49-F238E27FC236}">
                  <a16:creationId xmlns:a16="http://schemas.microsoft.com/office/drawing/2014/main" id="{75B73D6A-F49C-0518-0AD7-4D85A57F6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08" name="Google Shape;36726;p57">
              <a:extLst>
                <a:ext uri="{FF2B5EF4-FFF2-40B4-BE49-F238E27FC236}">
                  <a16:creationId xmlns:a16="http://schemas.microsoft.com/office/drawing/2014/main" id="{756724E1-5FF1-DA99-BD0B-578FDFA4A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09" name="Google Shape;36727;p57">
              <a:extLst>
                <a:ext uri="{FF2B5EF4-FFF2-40B4-BE49-F238E27FC236}">
                  <a16:creationId xmlns:a16="http://schemas.microsoft.com/office/drawing/2014/main" id="{1D8E8705-0A16-280F-E05D-B1E12C4E7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10" name="Google Shape;36728;p57">
              <a:extLst>
                <a:ext uri="{FF2B5EF4-FFF2-40B4-BE49-F238E27FC236}">
                  <a16:creationId xmlns:a16="http://schemas.microsoft.com/office/drawing/2014/main" id="{8C6AD8A6-616B-D0F3-5945-D3C43449C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11" name="Google Shape;36729;p57">
              <a:extLst>
                <a:ext uri="{FF2B5EF4-FFF2-40B4-BE49-F238E27FC236}">
                  <a16:creationId xmlns:a16="http://schemas.microsoft.com/office/drawing/2014/main" id="{52301298-AE39-E000-D980-2D27E5CFA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12" name="Google Shape;36730;p57">
              <a:extLst>
                <a:ext uri="{FF2B5EF4-FFF2-40B4-BE49-F238E27FC236}">
                  <a16:creationId xmlns:a16="http://schemas.microsoft.com/office/drawing/2014/main" id="{CAB555AE-3A30-42AD-DC8F-64C3F020E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13" name="Google Shape;36731;p57">
              <a:extLst>
                <a:ext uri="{FF2B5EF4-FFF2-40B4-BE49-F238E27FC236}">
                  <a16:creationId xmlns:a16="http://schemas.microsoft.com/office/drawing/2014/main" id="{B8E9136B-4E61-C900-2852-8D699CB3C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14" name="Google Shape;36732;p57">
              <a:extLst>
                <a:ext uri="{FF2B5EF4-FFF2-40B4-BE49-F238E27FC236}">
                  <a16:creationId xmlns:a16="http://schemas.microsoft.com/office/drawing/2014/main" id="{FE4E0D86-158F-CB29-9094-B212B3147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15" name="Google Shape;36733;p57">
              <a:extLst>
                <a:ext uri="{FF2B5EF4-FFF2-40B4-BE49-F238E27FC236}">
                  <a16:creationId xmlns:a16="http://schemas.microsoft.com/office/drawing/2014/main" id="{59C649E4-184E-18D1-3BC7-DB5244834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16" name="Google Shape;36734;p57">
              <a:extLst>
                <a:ext uri="{FF2B5EF4-FFF2-40B4-BE49-F238E27FC236}">
                  <a16:creationId xmlns:a16="http://schemas.microsoft.com/office/drawing/2014/main" id="{4AF7ADE9-AD84-5440-7F7B-21D7811B3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17" name="Google Shape;36735;p57">
              <a:extLst>
                <a:ext uri="{FF2B5EF4-FFF2-40B4-BE49-F238E27FC236}">
                  <a16:creationId xmlns:a16="http://schemas.microsoft.com/office/drawing/2014/main" id="{00EAB82A-C11B-B094-D17E-736F4ED3A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18" name="Google Shape;36736;p57">
              <a:extLst>
                <a:ext uri="{FF2B5EF4-FFF2-40B4-BE49-F238E27FC236}">
                  <a16:creationId xmlns:a16="http://schemas.microsoft.com/office/drawing/2014/main" id="{0DB62D04-ABA0-95A3-4ABC-B086B126B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19" name="Google Shape;36737;p57">
              <a:extLst>
                <a:ext uri="{FF2B5EF4-FFF2-40B4-BE49-F238E27FC236}">
                  <a16:creationId xmlns:a16="http://schemas.microsoft.com/office/drawing/2014/main" id="{706CAF87-6274-B1C1-C22F-BBD401902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20" name="Google Shape;36738;p57">
              <a:extLst>
                <a:ext uri="{FF2B5EF4-FFF2-40B4-BE49-F238E27FC236}">
                  <a16:creationId xmlns:a16="http://schemas.microsoft.com/office/drawing/2014/main" id="{839D2832-8718-5A88-4522-6CC85B943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21" name="Google Shape;36739;p57">
              <a:extLst>
                <a:ext uri="{FF2B5EF4-FFF2-40B4-BE49-F238E27FC236}">
                  <a16:creationId xmlns:a16="http://schemas.microsoft.com/office/drawing/2014/main" id="{66791A6A-E5A8-E3A3-9CE6-016DE501D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22" name="Google Shape;36740;p57">
              <a:extLst>
                <a:ext uri="{FF2B5EF4-FFF2-40B4-BE49-F238E27FC236}">
                  <a16:creationId xmlns:a16="http://schemas.microsoft.com/office/drawing/2014/main" id="{11FFB1BC-26B8-D8C7-4AC2-AFDD20482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23" name="Google Shape;36741;p57">
              <a:extLst>
                <a:ext uri="{FF2B5EF4-FFF2-40B4-BE49-F238E27FC236}">
                  <a16:creationId xmlns:a16="http://schemas.microsoft.com/office/drawing/2014/main" id="{7698EED7-50C9-07F0-425B-E361DA9AE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24" name="Google Shape;36742;p57">
              <a:extLst>
                <a:ext uri="{FF2B5EF4-FFF2-40B4-BE49-F238E27FC236}">
                  <a16:creationId xmlns:a16="http://schemas.microsoft.com/office/drawing/2014/main" id="{FDB2AFEE-4EB6-EFE2-BB03-ED47FAC86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25" name="Google Shape;36743;p57">
              <a:extLst>
                <a:ext uri="{FF2B5EF4-FFF2-40B4-BE49-F238E27FC236}">
                  <a16:creationId xmlns:a16="http://schemas.microsoft.com/office/drawing/2014/main" id="{E0678DF1-76C6-E708-75D7-5BB7B425B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26" name="Google Shape;36744;p57">
              <a:extLst>
                <a:ext uri="{FF2B5EF4-FFF2-40B4-BE49-F238E27FC236}">
                  <a16:creationId xmlns:a16="http://schemas.microsoft.com/office/drawing/2014/main" id="{E097C84E-EDF1-97F2-3789-C4A75045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27" name="Google Shape;36745;p57">
              <a:extLst>
                <a:ext uri="{FF2B5EF4-FFF2-40B4-BE49-F238E27FC236}">
                  <a16:creationId xmlns:a16="http://schemas.microsoft.com/office/drawing/2014/main" id="{8919C17B-07EA-9ECF-F135-B425C6AC2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28" name="Google Shape;36746;p57">
              <a:extLst>
                <a:ext uri="{FF2B5EF4-FFF2-40B4-BE49-F238E27FC236}">
                  <a16:creationId xmlns:a16="http://schemas.microsoft.com/office/drawing/2014/main" id="{E3036F28-0B3C-5A09-A2E1-2675E8E8E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29" name="Google Shape;36747;p57">
              <a:extLst>
                <a:ext uri="{FF2B5EF4-FFF2-40B4-BE49-F238E27FC236}">
                  <a16:creationId xmlns:a16="http://schemas.microsoft.com/office/drawing/2014/main" id="{2E610EA3-99B2-72E5-537A-C8978E3ED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30" name="Google Shape;36748;p57">
              <a:extLst>
                <a:ext uri="{FF2B5EF4-FFF2-40B4-BE49-F238E27FC236}">
                  <a16:creationId xmlns:a16="http://schemas.microsoft.com/office/drawing/2014/main" id="{0456F513-86B2-F2AE-9037-3090DA964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31" name="Google Shape;36749;p57">
              <a:extLst>
                <a:ext uri="{FF2B5EF4-FFF2-40B4-BE49-F238E27FC236}">
                  <a16:creationId xmlns:a16="http://schemas.microsoft.com/office/drawing/2014/main" id="{BBBD30FE-D51E-EA74-3ECE-B91EF8BF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32" name="Google Shape;36750;p57">
              <a:extLst>
                <a:ext uri="{FF2B5EF4-FFF2-40B4-BE49-F238E27FC236}">
                  <a16:creationId xmlns:a16="http://schemas.microsoft.com/office/drawing/2014/main" id="{66F19E02-E601-F67E-D7AC-FA7BEE60A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33" name="Google Shape;36751;p57">
              <a:extLst>
                <a:ext uri="{FF2B5EF4-FFF2-40B4-BE49-F238E27FC236}">
                  <a16:creationId xmlns:a16="http://schemas.microsoft.com/office/drawing/2014/main" id="{B41790BE-E244-1C8C-91E9-13F2110B6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34" name="Google Shape;36752;p57">
              <a:extLst>
                <a:ext uri="{FF2B5EF4-FFF2-40B4-BE49-F238E27FC236}">
                  <a16:creationId xmlns:a16="http://schemas.microsoft.com/office/drawing/2014/main" id="{C2837DC0-8357-3993-C666-E5E58B4C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35" name="Google Shape;36753;p57">
              <a:extLst>
                <a:ext uri="{FF2B5EF4-FFF2-40B4-BE49-F238E27FC236}">
                  <a16:creationId xmlns:a16="http://schemas.microsoft.com/office/drawing/2014/main" id="{86B8C31B-63FE-13A1-EEA6-C9E7EE0F4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36" name="Google Shape;36754;p57">
              <a:extLst>
                <a:ext uri="{FF2B5EF4-FFF2-40B4-BE49-F238E27FC236}">
                  <a16:creationId xmlns:a16="http://schemas.microsoft.com/office/drawing/2014/main" id="{F4F499E9-753D-A548-012D-F02D75E9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37" name="Google Shape;36755;p57">
              <a:extLst>
                <a:ext uri="{FF2B5EF4-FFF2-40B4-BE49-F238E27FC236}">
                  <a16:creationId xmlns:a16="http://schemas.microsoft.com/office/drawing/2014/main" id="{A0BC183E-C82F-BC74-7DAE-0CAA76AC9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38" name="Google Shape;36756;p57">
              <a:extLst>
                <a:ext uri="{FF2B5EF4-FFF2-40B4-BE49-F238E27FC236}">
                  <a16:creationId xmlns:a16="http://schemas.microsoft.com/office/drawing/2014/main" id="{050D93DE-D670-690B-FCA2-4EA2FF88D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39" name="Google Shape;36757;p57">
              <a:extLst>
                <a:ext uri="{FF2B5EF4-FFF2-40B4-BE49-F238E27FC236}">
                  <a16:creationId xmlns:a16="http://schemas.microsoft.com/office/drawing/2014/main" id="{5C10EE64-76E7-0908-6076-576FE17A3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40" name="Google Shape;36758;p57">
              <a:extLst>
                <a:ext uri="{FF2B5EF4-FFF2-40B4-BE49-F238E27FC236}">
                  <a16:creationId xmlns:a16="http://schemas.microsoft.com/office/drawing/2014/main" id="{11039372-BB12-8EE2-B8D5-94C9C026E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41" name="Google Shape;36759;p57">
              <a:extLst>
                <a:ext uri="{FF2B5EF4-FFF2-40B4-BE49-F238E27FC236}">
                  <a16:creationId xmlns:a16="http://schemas.microsoft.com/office/drawing/2014/main" id="{67B07566-57B1-99C4-89FD-801F8E6E0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42" name="Google Shape;36760;p57">
              <a:extLst>
                <a:ext uri="{FF2B5EF4-FFF2-40B4-BE49-F238E27FC236}">
                  <a16:creationId xmlns:a16="http://schemas.microsoft.com/office/drawing/2014/main" id="{FC72EB37-F214-91DE-D61E-29E023CBC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43" name="Google Shape;36761;p57">
              <a:extLst>
                <a:ext uri="{FF2B5EF4-FFF2-40B4-BE49-F238E27FC236}">
                  <a16:creationId xmlns:a16="http://schemas.microsoft.com/office/drawing/2014/main" id="{99749F21-A994-6D89-FDF2-B84150187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44" name="Google Shape;36762;p57">
              <a:extLst>
                <a:ext uri="{FF2B5EF4-FFF2-40B4-BE49-F238E27FC236}">
                  <a16:creationId xmlns:a16="http://schemas.microsoft.com/office/drawing/2014/main" id="{38ACE582-1AB1-82EB-41BD-2799985DF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45" name="Google Shape;36763;p57">
              <a:extLst>
                <a:ext uri="{FF2B5EF4-FFF2-40B4-BE49-F238E27FC236}">
                  <a16:creationId xmlns:a16="http://schemas.microsoft.com/office/drawing/2014/main" id="{99C1BA1A-93E5-11D4-292A-9E3443BCF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46" name="Google Shape;36764;p57">
              <a:extLst>
                <a:ext uri="{FF2B5EF4-FFF2-40B4-BE49-F238E27FC236}">
                  <a16:creationId xmlns:a16="http://schemas.microsoft.com/office/drawing/2014/main" id="{0CBE0AD4-361B-DC02-614D-1C3F1AC8A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47" name="Google Shape;36765;p57">
              <a:extLst>
                <a:ext uri="{FF2B5EF4-FFF2-40B4-BE49-F238E27FC236}">
                  <a16:creationId xmlns:a16="http://schemas.microsoft.com/office/drawing/2014/main" id="{C9BC431C-260B-C95A-F82A-6AC4D39C4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48" name="Google Shape;36766;p57">
              <a:extLst>
                <a:ext uri="{FF2B5EF4-FFF2-40B4-BE49-F238E27FC236}">
                  <a16:creationId xmlns:a16="http://schemas.microsoft.com/office/drawing/2014/main" id="{790F06A1-E104-3251-C62D-CC080A0E1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49" name="Google Shape;36767;p57">
              <a:extLst>
                <a:ext uri="{FF2B5EF4-FFF2-40B4-BE49-F238E27FC236}">
                  <a16:creationId xmlns:a16="http://schemas.microsoft.com/office/drawing/2014/main" id="{D07B4A35-D9F2-165F-F28D-38AD89B9F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50" name="Google Shape;36768;p57">
              <a:extLst>
                <a:ext uri="{FF2B5EF4-FFF2-40B4-BE49-F238E27FC236}">
                  <a16:creationId xmlns:a16="http://schemas.microsoft.com/office/drawing/2014/main" id="{301DC04F-4BDE-2855-37C0-D65757E78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51" name="Google Shape;36769;p57">
              <a:extLst>
                <a:ext uri="{FF2B5EF4-FFF2-40B4-BE49-F238E27FC236}">
                  <a16:creationId xmlns:a16="http://schemas.microsoft.com/office/drawing/2014/main" id="{792FF8D3-8C86-89BA-E3B8-F84FD6E20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52" name="Google Shape;36770;p57">
              <a:extLst>
                <a:ext uri="{FF2B5EF4-FFF2-40B4-BE49-F238E27FC236}">
                  <a16:creationId xmlns:a16="http://schemas.microsoft.com/office/drawing/2014/main" id="{A4062B7A-B00C-8159-8015-0B71A1BD5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53" name="Google Shape;36771;p57">
              <a:extLst>
                <a:ext uri="{FF2B5EF4-FFF2-40B4-BE49-F238E27FC236}">
                  <a16:creationId xmlns:a16="http://schemas.microsoft.com/office/drawing/2014/main" id="{EF9E0FF3-21EB-3B99-5D4C-A5856EEB0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54" name="Google Shape;36772;p57">
              <a:extLst>
                <a:ext uri="{FF2B5EF4-FFF2-40B4-BE49-F238E27FC236}">
                  <a16:creationId xmlns:a16="http://schemas.microsoft.com/office/drawing/2014/main" id="{AE82CFE5-2AA3-2BD4-2994-22DEC1668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55" name="Google Shape;36773;p57">
              <a:extLst>
                <a:ext uri="{FF2B5EF4-FFF2-40B4-BE49-F238E27FC236}">
                  <a16:creationId xmlns:a16="http://schemas.microsoft.com/office/drawing/2014/main" id="{0DF95CCB-3201-A1D0-33FC-F81641388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56" name="Google Shape;36774;p57">
              <a:extLst>
                <a:ext uri="{FF2B5EF4-FFF2-40B4-BE49-F238E27FC236}">
                  <a16:creationId xmlns:a16="http://schemas.microsoft.com/office/drawing/2014/main" id="{22A697FC-363B-E44C-3226-56E6BDBE4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57" name="Google Shape;36775;p57">
              <a:extLst>
                <a:ext uri="{FF2B5EF4-FFF2-40B4-BE49-F238E27FC236}">
                  <a16:creationId xmlns:a16="http://schemas.microsoft.com/office/drawing/2014/main" id="{E128D296-1E3D-F5CC-29B0-4316DBB61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58" name="Google Shape;36776;p57">
              <a:extLst>
                <a:ext uri="{FF2B5EF4-FFF2-40B4-BE49-F238E27FC236}">
                  <a16:creationId xmlns:a16="http://schemas.microsoft.com/office/drawing/2014/main" id="{5C96DAF3-AD64-1D4C-7AC5-EFA5F9E5D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59" name="Google Shape;36777;p57">
              <a:extLst>
                <a:ext uri="{FF2B5EF4-FFF2-40B4-BE49-F238E27FC236}">
                  <a16:creationId xmlns:a16="http://schemas.microsoft.com/office/drawing/2014/main" id="{5393DDF9-63CB-F762-6E54-3760BFDEB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60" name="Google Shape;36778;p57">
              <a:extLst>
                <a:ext uri="{FF2B5EF4-FFF2-40B4-BE49-F238E27FC236}">
                  <a16:creationId xmlns:a16="http://schemas.microsoft.com/office/drawing/2014/main" id="{56E98934-74DD-9720-BF0F-7F1485DDF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61" name="Google Shape;36779;p57">
              <a:extLst>
                <a:ext uri="{FF2B5EF4-FFF2-40B4-BE49-F238E27FC236}">
                  <a16:creationId xmlns:a16="http://schemas.microsoft.com/office/drawing/2014/main" id="{043D2855-3B88-8838-123F-116A9B55E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62" name="Google Shape;36780;p57">
              <a:extLst>
                <a:ext uri="{FF2B5EF4-FFF2-40B4-BE49-F238E27FC236}">
                  <a16:creationId xmlns:a16="http://schemas.microsoft.com/office/drawing/2014/main" id="{B559C94C-2EFF-1F07-F783-163FB3E14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63" name="Google Shape;36781;p57">
              <a:extLst>
                <a:ext uri="{FF2B5EF4-FFF2-40B4-BE49-F238E27FC236}">
                  <a16:creationId xmlns:a16="http://schemas.microsoft.com/office/drawing/2014/main" id="{CCBEF531-5A85-1B23-DDA5-9D4363B21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64" name="Google Shape;36782;p57">
              <a:extLst>
                <a:ext uri="{FF2B5EF4-FFF2-40B4-BE49-F238E27FC236}">
                  <a16:creationId xmlns:a16="http://schemas.microsoft.com/office/drawing/2014/main" id="{B56E4789-84D4-E187-E9A5-EA3E2F836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65" name="Google Shape;36783;p57">
              <a:extLst>
                <a:ext uri="{FF2B5EF4-FFF2-40B4-BE49-F238E27FC236}">
                  <a16:creationId xmlns:a16="http://schemas.microsoft.com/office/drawing/2014/main" id="{B6158416-C725-13F1-00F9-DF0CB3204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66" name="Google Shape;36784;p57">
              <a:extLst>
                <a:ext uri="{FF2B5EF4-FFF2-40B4-BE49-F238E27FC236}">
                  <a16:creationId xmlns:a16="http://schemas.microsoft.com/office/drawing/2014/main" id="{3E772427-8623-E252-77E2-785FAAEF6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67" name="Google Shape;36785;p57">
              <a:extLst>
                <a:ext uri="{FF2B5EF4-FFF2-40B4-BE49-F238E27FC236}">
                  <a16:creationId xmlns:a16="http://schemas.microsoft.com/office/drawing/2014/main" id="{14ED28AF-ED49-3498-E7A6-0D7153A57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68" name="Google Shape;36786;p57">
              <a:extLst>
                <a:ext uri="{FF2B5EF4-FFF2-40B4-BE49-F238E27FC236}">
                  <a16:creationId xmlns:a16="http://schemas.microsoft.com/office/drawing/2014/main" id="{7E411EF0-CC49-3C2F-A06F-8D1B267EA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69" name="Google Shape;36787;p57">
              <a:extLst>
                <a:ext uri="{FF2B5EF4-FFF2-40B4-BE49-F238E27FC236}">
                  <a16:creationId xmlns:a16="http://schemas.microsoft.com/office/drawing/2014/main" id="{927DBCF4-282F-0560-168C-29DF10EBB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70" name="Google Shape;36788;p57">
              <a:extLst>
                <a:ext uri="{FF2B5EF4-FFF2-40B4-BE49-F238E27FC236}">
                  <a16:creationId xmlns:a16="http://schemas.microsoft.com/office/drawing/2014/main" id="{7300336D-7724-2BAA-BA1A-CE3472DEA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71" name="Google Shape;36789;p57">
              <a:extLst>
                <a:ext uri="{FF2B5EF4-FFF2-40B4-BE49-F238E27FC236}">
                  <a16:creationId xmlns:a16="http://schemas.microsoft.com/office/drawing/2014/main" id="{BF7515F2-1544-6D57-7E94-9DA0BC115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72" name="Google Shape;36790;p57">
              <a:extLst>
                <a:ext uri="{FF2B5EF4-FFF2-40B4-BE49-F238E27FC236}">
                  <a16:creationId xmlns:a16="http://schemas.microsoft.com/office/drawing/2014/main" id="{28F2202A-1CDC-FCE8-7824-F9343A46D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73" name="Google Shape;36791;p57">
              <a:extLst>
                <a:ext uri="{FF2B5EF4-FFF2-40B4-BE49-F238E27FC236}">
                  <a16:creationId xmlns:a16="http://schemas.microsoft.com/office/drawing/2014/main" id="{679590B9-FFBB-1E57-C3CD-EF6522BC4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74" name="Google Shape;36792;p57">
              <a:extLst>
                <a:ext uri="{FF2B5EF4-FFF2-40B4-BE49-F238E27FC236}">
                  <a16:creationId xmlns:a16="http://schemas.microsoft.com/office/drawing/2014/main" id="{B77E3618-A04D-015D-AE39-FBBDFCE1A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75" name="Google Shape;36793;p57">
              <a:extLst>
                <a:ext uri="{FF2B5EF4-FFF2-40B4-BE49-F238E27FC236}">
                  <a16:creationId xmlns:a16="http://schemas.microsoft.com/office/drawing/2014/main" id="{C78CFF63-E6C2-7C9A-F075-07D4E087B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76" name="Google Shape;36794;p57">
              <a:extLst>
                <a:ext uri="{FF2B5EF4-FFF2-40B4-BE49-F238E27FC236}">
                  <a16:creationId xmlns:a16="http://schemas.microsoft.com/office/drawing/2014/main" id="{F14874EF-87E6-15DE-861B-73F7EA055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77" name="Google Shape;36795;p57">
              <a:extLst>
                <a:ext uri="{FF2B5EF4-FFF2-40B4-BE49-F238E27FC236}">
                  <a16:creationId xmlns:a16="http://schemas.microsoft.com/office/drawing/2014/main" id="{2CA8574B-A14C-1D14-A424-4ADA1154B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78" name="Google Shape;36796;p57">
              <a:extLst>
                <a:ext uri="{FF2B5EF4-FFF2-40B4-BE49-F238E27FC236}">
                  <a16:creationId xmlns:a16="http://schemas.microsoft.com/office/drawing/2014/main" id="{81B83755-0FF1-6070-765C-A91A61F55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79" name="Google Shape;36797;p57">
              <a:extLst>
                <a:ext uri="{FF2B5EF4-FFF2-40B4-BE49-F238E27FC236}">
                  <a16:creationId xmlns:a16="http://schemas.microsoft.com/office/drawing/2014/main" id="{E8ACC694-704B-A9D3-5789-6EDAD37F3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80" name="Google Shape;36798;p57">
              <a:extLst>
                <a:ext uri="{FF2B5EF4-FFF2-40B4-BE49-F238E27FC236}">
                  <a16:creationId xmlns:a16="http://schemas.microsoft.com/office/drawing/2014/main" id="{9B0764E7-572C-CF2D-090B-43FEB10D5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81" name="Google Shape;36799;p57">
              <a:extLst>
                <a:ext uri="{FF2B5EF4-FFF2-40B4-BE49-F238E27FC236}">
                  <a16:creationId xmlns:a16="http://schemas.microsoft.com/office/drawing/2014/main" id="{7BE6DFA3-9672-0AE3-F2C8-B980E36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82" name="Google Shape;36800;p57">
              <a:extLst>
                <a:ext uri="{FF2B5EF4-FFF2-40B4-BE49-F238E27FC236}">
                  <a16:creationId xmlns:a16="http://schemas.microsoft.com/office/drawing/2014/main" id="{FA214680-D3F1-10AB-EF2E-C5D776289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83" name="Google Shape;36801;p57">
              <a:extLst>
                <a:ext uri="{FF2B5EF4-FFF2-40B4-BE49-F238E27FC236}">
                  <a16:creationId xmlns:a16="http://schemas.microsoft.com/office/drawing/2014/main" id="{F3EB8A3C-47DA-C2C3-BEA7-3B2F8A13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84" name="Google Shape;36802;p57">
              <a:extLst>
                <a:ext uri="{FF2B5EF4-FFF2-40B4-BE49-F238E27FC236}">
                  <a16:creationId xmlns:a16="http://schemas.microsoft.com/office/drawing/2014/main" id="{384318C8-F0E2-DC42-855E-AFD143153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85" name="Google Shape;36803;p57">
              <a:extLst>
                <a:ext uri="{FF2B5EF4-FFF2-40B4-BE49-F238E27FC236}">
                  <a16:creationId xmlns:a16="http://schemas.microsoft.com/office/drawing/2014/main" id="{98A43537-1892-0522-EE36-7F14D9935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86" name="Google Shape;36804;p57">
              <a:extLst>
                <a:ext uri="{FF2B5EF4-FFF2-40B4-BE49-F238E27FC236}">
                  <a16:creationId xmlns:a16="http://schemas.microsoft.com/office/drawing/2014/main" id="{DA0A8AB4-6107-E7C0-8755-2E496F5CF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87" name="Google Shape;36805;p57">
              <a:extLst>
                <a:ext uri="{FF2B5EF4-FFF2-40B4-BE49-F238E27FC236}">
                  <a16:creationId xmlns:a16="http://schemas.microsoft.com/office/drawing/2014/main" id="{AC361B16-C740-15A3-C137-D8E2B2D43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88" name="Google Shape;36806;p57">
              <a:extLst>
                <a:ext uri="{FF2B5EF4-FFF2-40B4-BE49-F238E27FC236}">
                  <a16:creationId xmlns:a16="http://schemas.microsoft.com/office/drawing/2014/main" id="{58969FD8-390A-30BE-0106-87DCF763F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89" name="Google Shape;36807;p57">
              <a:extLst>
                <a:ext uri="{FF2B5EF4-FFF2-40B4-BE49-F238E27FC236}">
                  <a16:creationId xmlns:a16="http://schemas.microsoft.com/office/drawing/2014/main" id="{E6755011-890E-1544-C4A3-7F1813A53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90" name="Google Shape;36808;p57">
              <a:extLst>
                <a:ext uri="{FF2B5EF4-FFF2-40B4-BE49-F238E27FC236}">
                  <a16:creationId xmlns:a16="http://schemas.microsoft.com/office/drawing/2014/main" id="{51E09336-C584-819C-1233-89CAD0E63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91" name="Google Shape;36809;p57">
              <a:extLst>
                <a:ext uri="{FF2B5EF4-FFF2-40B4-BE49-F238E27FC236}">
                  <a16:creationId xmlns:a16="http://schemas.microsoft.com/office/drawing/2014/main" id="{03FD5203-5453-8A6D-A3C7-00D8A4889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92" name="Google Shape;36810;p57">
              <a:extLst>
                <a:ext uri="{FF2B5EF4-FFF2-40B4-BE49-F238E27FC236}">
                  <a16:creationId xmlns:a16="http://schemas.microsoft.com/office/drawing/2014/main" id="{21E72CCA-E1AE-A425-1003-F51DCE12F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93" name="Google Shape;36811;p57">
              <a:extLst>
                <a:ext uri="{FF2B5EF4-FFF2-40B4-BE49-F238E27FC236}">
                  <a16:creationId xmlns:a16="http://schemas.microsoft.com/office/drawing/2014/main" id="{1338C6FA-10F6-161F-E2BF-B2D1E6355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94" name="Google Shape;36812;p57">
              <a:extLst>
                <a:ext uri="{FF2B5EF4-FFF2-40B4-BE49-F238E27FC236}">
                  <a16:creationId xmlns:a16="http://schemas.microsoft.com/office/drawing/2014/main" id="{4B38117B-60B7-6E48-2F2D-395D2DBC4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195" name="Google Shape;36813;p57">
              <a:extLst>
                <a:ext uri="{FF2B5EF4-FFF2-40B4-BE49-F238E27FC236}">
                  <a16:creationId xmlns:a16="http://schemas.microsoft.com/office/drawing/2014/main" id="{32A2FC25-D07C-63AA-B135-41595F4A8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2231" name="Google Shape;36814;p57">
            <a:extLst>
              <a:ext uri="{FF2B5EF4-FFF2-40B4-BE49-F238E27FC236}">
                <a16:creationId xmlns:a16="http://schemas.microsoft.com/office/drawing/2014/main" id="{7745611A-F2F5-52ED-8A81-B590A7EF06EB}"/>
              </a:ext>
            </a:extLst>
          </p:cNvPr>
          <p:cNvGrpSpPr>
            <a:grpSpLocks/>
          </p:cNvGrpSpPr>
          <p:nvPr/>
        </p:nvGrpSpPr>
        <p:grpSpPr bwMode="auto">
          <a:xfrm rot="13671843">
            <a:off x="8907464" y="144464"/>
            <a:ext cx="1538287" cy="1843087"/>
            <a:chOff x="2564300" y="2142775"/>
            <a:chExt cx="734625" cy="880025"/>
          </a:xfrm>
        </p:grpSpPr>
        <p:sp>
          <p:nvSpPr>
            <p:cNvPr id="52234" name="Google Shape;36815;p57">
              <a:extLst>
                <a:ext uri="{FF2B5EF4-FFF2-40B4-BE49-F238E27FC236}">
                  <a16:creationId xmlns:a16="http://schemas.microsoft.com/office/drawing/2014/main" id="{ED4C02F7-A3BB-2581-C9D6-03CE9C3C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35" name="Google Shape;36816;p57">
              <a:extLst>
                <a:ext uri="{FF2B5EF4-FFF2-40B4-BE49-F238E27FC236}">
                  <a16:creationId xmlns:a16="http://schemas.microsoft.com/office/drawing/2014/main" id="{C0CA420F-7A98-F705-2383-56497CCFE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36" name="Google Shape;36817;p57">
              <a:extLst>
                <a:ext uri="{FF2B5EF4-FFF2-40B4-BE49-F238E27FC236}">
                  <a16:creationId xmlns:a16="http://schemas.microsoft.com/office/drawing/2014/main" id="{916A2F48-6915-95E3-3A22-6F59A86A1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37" name="Google Shape;36818;p57">
              <a:extLst>
                <a:ext uri="{FF2B5EF4-FFF2-40B4-BE49-F238E27FC236}">
                  <a16:creationId xmlns:a16="http://schemas.microsoft.com/office/drawing/2014/main" id="{5C0415EF-30C3-5FB9-2B51-B2D6A5043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38" name="Google Shape;36819;p57">
              <a:extLst>
                <a:ext uri="{FF2B5EF4-FFF2-40B4-BE49-F238E27FC236}">
                  <a16:creationId xmlns:a16="http://schemas.microsoft.com/office/drawing/2014/main" id="{DAC496F2-E9AE-43E6-6312-1E4B76155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39" name="Google Shape;36820;p57">
              <a:extLst>
                <a:ext uri="{FF2B5EF4-FFF2-40B4-BE49-F238E27FC236}">
                  <a16:creationId xmlns:a16="http://schemas.microsoft.com/office/drawing/2014/main" id="{CE6FA862-97DC-05BE-AB56-4ED918F73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0" name="Google Shape;36821;p57">
              <a:extLst>
                <a:ext uri="{FF2B5EF4-FFF2-40B4-BE49-F238E27FC236}">
                  <a16:creationId xmlns:a16="http://schemas.microsoft.com/office/drawing/2014/main" id="{17D52F31-8AC4-8027-35B1-6C8575585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1" name="Google Shape;36822;p57">
              <a:extLst>
                <a:ext uri="{FF2B5EF4-FFF2-40B4-BE49-F238E27FC236}">
                  <a16:creationId xmlns:a16="http://schemas.microsoft.com/office/drawing/2014/main" id="{C09F1B04-B462-B2B8-9076-69F9166E5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2" name="Google Shape;36823;p57">
              <a:extLst>
                <a:ext uri="{FF2B5EF4-FFF2-40B4-BE49-F238E27FC236}">
                  <a16:creationId xmlns:a16="http://schemas.microsoft.com/office/drawing/2014/main" id="{C239B5D0-AA26-D712-0D8D-7EAD4B109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3" name="Google Shape;36824;p57">
              <a:extLst>
                <a:ext uri="{FF2B5EF4-FFF2-40B4-BE49-F238E27FC236}">
                  <a16:creationId xmlns:a16="http://schemas.microsoft.com/office/drawing/2014/main" id="{0FD5D318-7C81-BEFC-6232-580ACCC4B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4" name="Google Shape;36825;p57">
              <a:extLst>
                <a:ext uri="{FF2B5EF4-FFF2-40B4-BE49-F238E27FC236}">
                  <a16:creationId xmlns:a16="http://schemas.microsoft.com/office/drawing/2014/main" id="{51957051-652A-82E0-105E-B6DBA0160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5" name="Google Shape;36826;p57">
              <a:extLst>
                <a:ext uri="{FF2B5EF4-FFF2-40B4-BE49-F238E27FC236}">
                  <a16:creationId xmlns:a16="http://schemas.microsoft.com/office/drawing/2014/main" id="{EB309BEF-DBDC-57CB-D38A-A4612D216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6" name="Google Shape;36827;p57">
              <a:extLst>
                <a:ext uri="{FF2B5EF4-FFF2-40B4-BE49-F238E27FC236}">
                  <a16:creationId xmlns:a16="http://schemas.microsoft.com/office/drawing/2014/main" id="{5920D3FE-55C7-7C24-A39A-19CF6F844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7" name="Google Shape;36828;p57">
              <a:extLst>
                <a:ext uri="{FF2B5EF4-FFF2-40B4-BE49-F238E27FC236}">
                  <a16:creationId xmlns:a16="http://schemas.microsoft.com/office/drawing/2014/main" id="{419CB3FF-94E9-C72F-0E17-3EB8F499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8" name="Google Shape;36829;p57">
              <a:extLst>
                <a:ext uri="{FF2B5EF4-FFF2-40B4-BE49-F238E27FC236}">
                  <a16:creationId xmlns:a16="http://schemas.microsoft.com/office/drawing/2014/main" id="{60567CFD-94F0-ECFC-FF0F-887EE5D77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49" name="Google Shape;36830;p57">
              <a:extLst>
                <a:ext uri="{FF2B5EF4-FFF2-40B4-BE49-F238E27FC236}">
                  <a16:creationId xmlns:a16="http://schemas.microsoft.com/office/drawing/2014/main" id="{88B11009-42C6-3259-31CA-0CF8E61E3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0" name="Google Shape;36831;p57">
              <a:extLst>
                <a:ext uri="{FF2B5EF4-FFF2-40B4-BE49-F238E27FC236}">
                  <a16:creationId xmlns:a16="http://schemas.microsoft.com/office/drawing/2014/main" id="{E68B6966-1A5A-7F9C-1B3B-C97476EC0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1" name="Google Shape;36832;p57">
              <a:extLst>
                <a:ext uri="{FF2B5EF4-FFF2-40B4-BE49-F238E27FC236}">
                  <a16:creationId xmlns:a16="http://schemas.microsoft.com/office/drawing/2014/main" id="{A505604D-4B9D-7B70-8E7A-4BC7D80AF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2" name="Google Shape;36833;p57">
              <a:extLst>
                <a:ext uri="{FF2B5EF4-FFF2-40B4-BE49-F238E27FC236}">
                  <a16:creationId xmlns:a16="http://schemas.microsoft.com/office/drawing/2014/main" id="{F6DBEFA5-ADD8-72CD-2A72-A641B94C6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3" name="Google Shape;36834;p57">
              <a:extLst>
                <a:ext uri="{FF2B5EF4-FFF2-40B4-BE49-F238E27FC236}">
                  <a16:creationId xmlns:a16="http://schemas.microsoft.com/office/drawing/2014/main" id="{762D5316-3D01-9744-290B-2FF47D079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4" name="Google Shape;36835;p57">
              <a:extLst>
                <a:ext uri="{FF2B5EF4-FFF2-40B4-BE49-F238E27FC236}">
                  <a16:creationId xmlns:a16="http://schemas.microsoft.com/office/drawing/2014/main" id="{85964E97-795D-77A8-9F58-F91CAC8E2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5" name="Google Shape;36836;p57">
              <a:extLst>
                <a:ext uri="{FF2B5EF4-FFF2-40B4-BE49-F238E27FC236}">
                  <a16:creationId xmlns:a16="http://schemas.microsoft.com/office/drawing/2014/main" id="{3DD6CD53-69C0-241A-1225-1E6A2354E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6" name="Google Shape;36837;p57">
              <a:extLst>
                <a:ext uri="{FF2B5EF4-FFF2-40B4-BE49-F238E27FC236}">
                  <a16:creationId xmlns:a16="http://schemas.microsoft.com/office/drawing/2014/main" id="{58E58FC4-A147-5F02-C585-EAE936F3F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7" name="Google Shape;36838;p57">
              <a:extLst>
                <a:ext uri="{FF2B5EF4-FFF2-40B4-BE49-F238E27FC236}">
                  <a16:creationId xmlns:a16="http://schemas.microsoft.com/office/drawing/2014/main" id="{A7183E46-A4EA-E145-DEDC-F642D523D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8" name="Google Shape;36839;p57">
              <a:extLst>
                <a:ext uri="{FF2B5EF4-FFF2-40B4-BE49-F238E27FC236}">
                  <a16:creationId xmlns:a16="http://schemas.microsoft.com/office/drawing/2014/main" id="{2CC59327-4B82-44CC-99EE-94891EF36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59" name="Google Shape;36840;p57">
              <a:extLst>
                <a:ext uri="{FF2B5EF4-FFF2-40B4-BE49-F238E27FC236}">
                  <a16:creationId xmlns:a16="http://schemas.microsoft.com/office/drawing/2014/main" id="{7F7ECB68-2E24-FAE4-EFF4-58BD732FA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60" name="Google Shape;36841;p57">
              <a:extLst>
                <a:ext uri="{FF2B5EF4-FFF2-40B4-BE49-F238E27FC236}">
                  <a16:creationId xmlns:a16="http://schemas.microsoft.com/office/drawing/2014/main" id="{FA0AB38C-10AB-326D-5787-11EBDC6E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61" name="Google Shape;36842;p57">
              <a:extLst>
                <a:ext uri="{FF2B5EF4-FFF2-40B4-BE49-F238E27FC236}">
                  <a16:creationId xmlns:a16="http://schemas.microsoft.com/office/drawing/2014/main" id="{04BE5D46-34BE-B75A-5B80-D15C11286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62" name="Google Shape;36843;p57">
              <a:extLst>
                <a:ext uri="{FF2B5EF4-FFF2-40B4-BE49-F238E27FC236}">
                  <a16:creationId xmlns:a16="http://schemas.microsoft.com/office/drawing/2014/main" id="{670E7308-261B-5AAD-FEDF-926307461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63" name="Google Shape;36844;p57">
              <a:extLst>
                <a:ext uri="{FF2B5EF4-FFF2-40B4-BE49-F238E27FC236}">
                  <a16:creationId xmlns:a16="http://schemas.microsoft.com/office/drawing/2014/main" id="{470A037E-C922-6510-91BC-EA3DE3D72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64" name="Google Shape;36845;p57">
              <a:extLst>
                <a:ext uri="{FF2B5EF4-FFF2-40B4-BE49-F238E27FC236}">
                  <a16:creationId xmlns:a16="http://schemas.microsoft.com/office/drawing/2014/main" id="{FED06A9C-6F33-451D-FE99-DBA9E2005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65" name="Google Shape;36846;p57">
              <a:extLst>
                <a:ext uri="{FF2B5EF4-FFF2-40B4-BE49-F238E27FC236}">
                  <a16:creationId xmlns:a16="http://schemas.microsoft.com/office/drawing/2014/main" id="{BC03905F-AA43-7DBA-408C-2450B23D6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66" name="Google Shape;36847;p57">
              <a:extLst>
                <a:ext uri="{FF2B5EF4-FFF2-40B4-BE49-F238E27FC236}">
                  <a16:creationId xmlns:a16="http://schemas.microsoft.com/office/drawing/2014/main" id="{2FFD4E98-BBF9-7425-A79F-2652AF55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67" name="Google Shape;36848;p57">
              <a:extLst>
                <a:ext uri="{FF2B5EF4-FFF2-40B4-BE49-F238E27FC236}">
                  <a16:creationId xmlns:a16="http://schemas.microsoft.com/office/drawing/2014/main" id="{609398BB-79AD-1FD9-ECF5-57157C13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68" name="Google Shape;36849;p57">
              <a:extLst>
                <a:ext uri="{FF2B5EF4-FFF2-40B4-BE49-F238E27FC236}">
                  <a16:creationId xmlns:a16="http://schemas.microsoft.com/office/drawing/2014/main" id="{E23D60EB-0A07-CAE8-FB2E-4FE6183F8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69" name="Google Shape;36850;p57">
              <a:extLst>
                <a:ext uri="{FF2B5EF4-FFF2-40B4-BE49-F238E27FC236}">
                  <a16:creationId xmlns:a16="http://schemas.microsoft.com/office/drawing/2014/main" id="{AD580683-C03B-ABE9-9841-E55176F48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70" name="Google Shape;36851;p57">
              <a:extLst>
                <a:ext uri="{FF2B5EF4-FFF2-40B4-BE49-F238E27FC236}">
                  <a16:creationId xmlns:a16="http://schemas.microsoft.com/office/drawing/2014/main" id="{16DA706F-205D-44D8-2DCB-FE8EBEC48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71" name="Google Shape;36852;p57">
              <a:extLst>
                <a:ext uri="{FF2B5EF4-FFF2-40B4-BE49-F238E27FC236}">
                  <a16:creationId xmlns:a16="http://schemas.microsoft.com/office/drawing/2014/main" id="{280354BD-2D39-4156-E99A-50D24C9D0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72" name="Google Shape;36853;p57">
              <a:extLst>
                <a:ext uri="{FF2B5EF4-FFF2-40B4-BE49-F238E27FC236}">
                  <a16:creationId xmlns:a16="http://schemas.microsoft.com/office/drawing/2014/main" id="{02CC32FD-ACED-566A-2D46-AC6486611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73" name="Google Shape;36854;p57">
              <a:extLst>
                <a:ext uri="{FF2B5EF4-FFF2-40B4-BE49-F238E27FC236}">
                  <a16:creationId xmlns:a16="http://schemas.microsoft.com/office/drawing/2014/main" id="{9B99E298-8212-F919-9AC8-8817E1BE8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74" name="Google Shape;36855;p57">
              <a:extLst>
                <a:ext uri="{FF2B5EF4-FFF2-40B4-BE49-F238E27FC236}">
                  <a16:creationId xmlns:a16="http://schemas.microsoft.com/office/drawing/2014/main" id="{FFAE4588-6EE5-2959-FCA4-59F330F0E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75" name="Google Shape;36856;p57">
              <a:extLst>
                <a:ext uri="{FF2B5EF4-FFF2-40B4-BE49-F238E27FC236}">
                  <a16:creationId xmlns:a16="http://schemas.microsoft.com/office/drawing/2014/main" id="{BC94B7AB-B36B-7D1C-B668-A90B90957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76" name="Google Shape;36857;p57">
              <a:extLst>
                <a:ext uri="{FF2B5EF4-FFF2-40B4-BE49-F238E27FC236}">
                  <a16:creationId xmlns:a16="http://schemas.microsoft.com/office/drawing/2014/main" id="{5FBA4CBA-16EF-7349-B7B6-2C28F6549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77" name="Google Shape;36858;p57">
              <a:extLst>
                <a:ext uri="{FF2B5EF4-FFF2-40B4-BE49-F238E27FC236}">
                  <a16:creationId xmlns:a16="http://schemas.microsoft.com/office/drawing/2014/main" id="{DA4E7DCA-2CDD-8642-F44C-AD2AFAF32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78" name="Google Shape;36859;p57">
              <a:extLst>
                <a:ext uri="{FF2B5EF4-FFF2-40B4-BE49-F238E27FC236}">
                  <a16:creationId xmlns:a16="http://schemas.microsoft.com/office/drawing/2014/main" id="{12D07E5F-81E0-9B6B-3B1B-FD1941E2D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79" name="Google Shape;36860;p57">
              <a:extLst>
                <a:ext uri="{FF2B5EF4-FFF2-40B4-BE49-F238E27FC236}">
                  <a16:creationId xmlns:a16="http://schemas.microsoft.com/office/drawing/2014/main" id="{B8996409-DF9A-11D9-B4C3-339394163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80" name="Google Shape;36861;p57">
              <a:extLst>
                <a:ext uri="{FF2B5EF4-FFF2-40B4-BE49-F238E27FC236}">
                  <a16:creationId xmlns:a16="http://schemas.microsoft.com/office/drawing/2014/main" id="{AE391A4B-7EB3-B246-162D-574C1FCD1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81" name="Google Shape;36862;p57">
              <a:extLst>
                <a:ext uri="{FF2B5EF4-FFF2-40B4-BE49-F238E27FC236}">
                  <a16:creationId xmlns:a16="http://schemas.microsoft.com/office/drawing/2014/main" id="{F34F1A30-2A30-2EDF-9D20-C9DF865DA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82" name="Google Shape;36863;p57">
              <a:extLst>
                <a:ext uri="{FF2B5EF4-FFF2-40B4-BE49-F238E27FC236}">
                  <a16:creationId xmlns:a16="http://schemas.microsoft.com/office/drawing/2014/main" id="{43D55B59-65B8-C81F-4B58-CC5B46E3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83" name="Google Shape;36864;p57">
              <a:extLst>
                <a:ext uri="{FF2B5EF4-FFF2-40B4-BE49-F238E27FC236}">
                  <a16:creationId xmlns:a16="http://schemas.microsoft.com/office/drawing/2014/main" id="{1B08536E-0724-9E1A-E88D-C7EE8CFE6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84" name="Google Shape;36865;p57">
              <a:extLst>
                <a:ext uri="{FF2B5EF4-FFF2-40B4-BE49-F238E27FC236}">
                  <a16:creationId xmlns:a16="http://schemas.microsoft.com/office/drawing/2014/main" id="{D0C5D61A-938A-AB1E-A69D-2BD0C1DB0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85" name="Google Shape;36866;p57">
              <a:extLst>
                <a:ext uri="{FF2B5EF4-FFF2-40B4-BE49-F238E27FC236}">
                  <a16:creationId xmlns:a16="http://schemas.microsoft.com/office/drawing/2014/main" id="{A05972C1-0114-480B-A065-0727923C4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86" name="Google Shape;36867;p57">
              <a:extLst>
                <a:ext uri="{FF2B5EF4-FFF2-40B4-BE49-F238E27FC236}">
                  <a16:creationId xmlns:a16="http://schemas.microsoft.com/office/drawing/2014/main" id="{7A0A7456-DE4D-D241-FDFB-768308A99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87" name="Google Shape;36868;p57">
              <a:extLst>
                <a:ext uri="{FF2B5EF4-FFF2-40B4-BE49-F238E27FC236}">
                  <a16:creationId xmlns:a16="http://schemas.microsoft.com/office/drawing/2014/main" id="{07590343-D6B3-7B09-AA0B-ABCC49A9C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88" name="Google Shape;36869;p57">
              <a:extLst>
                <a:ext uri="{FF2B5EF4-FFF2-40B4-BE49-F238E27FC236}">
                  <a16:creationId xmlns:a16="http://schemas.microsoft.com/office/drawing/2014/main" id="{1CC28A11-8792-3937-7FEF-EEEAB2012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89" name="Google Shape;36870;p57">
              <a:extLst>
                <a:ext uri="{FF2B5EF4-FFF2-40B4-BE49-F238E27FC236}">
                  <a16:creationId xmlns:a16="http://schemas.microsoft.com/office/drawing/2014/main" id="{9FC37C8A-066C-20C4-58C9-40EFAB997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90" name="Google Shape;36871;p57">
              <a:extLst>
                <a:ext uri="{FF2B5EF4-FFF2-40B4-BE49-F238E27FC236}">
                  <a16:creationId xmlns:a16="http://schemas.microsoft.com/office/drawing/2014/main" id="{E5FF1C9E-604F-BEB0-6A5B-201A2C115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91" name="Google Shape;36872;p57">
              <a:extLst>
                <a:ext uri="{FF2B5EF4-FFF2-40B4-BE49-F238E27FC236}">
                  <a16:creationId xmlns:a16="http://schemas.microsoft.com/office/drawing/2014/main" id="{865B0580-04D6-222B-8469-4351DA1A2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92" name="Google Shape;36873;p57">
              <a:extLst>
                <a:ext uri="{FF2B5EF4-FFF2-40B4-BE49-F238E27FC236}">
                  <a16:creationId xmlns:a16="http://schemas.microsoft.com/office/drawing/2014/main" id="{7D50474A-88CD-0628-D80B-C44C7961C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93" name="Google Shape;36874;p57">
              <a:extLst>
                <a:ext uri="{FF2B5EF4-FFF2-40B4-BE49-F238E27FC236}">
                  <a16:creationId xmlns:a16="http://schemas.microsoft.com/office/drawing/2014/main" id="{FFC63B44-7AB8-5DE4-636B-384F3CFB6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94" name="Google Shape;36875;p57">
              <a:extLst>
                <a:ext uri="{FF2B5EF4-FFF2-40B4-BE49-F238E27FC236}">
                  <a16:creationId xmlns:a16="http://schemas.microsoft.com/office/drawing/2014/main" id="{D5FEF31B-E36C-7F6B-974E-FD4E4F777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95" name="Google Shape;36876;p57">
              <a:extLst>
                <a:ext uri="{FF2B5EF4-FFF2-40B4-BE49-F238E27FC236}">
                  <a16:creationId xmlns:a16="http://schemas.microsoft.com/office/drawing/2014/main" id="{C5FF3C3C-1D4E-D50A-6D97-03246C04D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96" name="Google Shape;36877;p57">
              <a:extLst>
                <a:ext uri="{FF2B5EF4-FFF2-40B4-BE49-F238E27FC236}">
                  <a16:creationId xmlns:a16="http://schemas.microsoft.com/office/drawing/2014/main" id="{C2EA2314-BBB0-23BD-348C-FC28C7386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97" name="Google Shape;36878;p57">
              <a:extLst>
                <a:ext uri="{FF2B5EF4-FFF2-40B4-BE49-F238E27FC236}">
                  <a16:creationId xmlns:a16="http://schemas.microsoft.com/office/drawing/2014/main" id="{EF8FEB77-4575-3A29-FC53-594A8B930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98" name="Google Shape;36879;p57">
              <a:extLst>
                <a:ext uri="{FF2B5EF4-FFF2-40B4-BE49-F238E27FC236}">
                  <a16:creationId xmlns:a16="http://schemas.microsoft.com/office/drawing/2014/main" id="{ED594EA8-17B9-1284-B04D-1455675B6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299" name="Google Shape;36880;p57">
              <a:extLst>
                <a:ext uri="{FF2B5EF4-FFF2-40B4-BE49-F238E27FC236}">
                  <a16:creationId xmlns:a16="http://schemas.microsoft.com/office/drawing/2014/main" id="{3596ADC7-BA45-6A9B-3435-67F9C57D4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00" name="Google Shape;36881;p57">
              <a:extLst>
                <a:ext uri="{FF2B5EF4-FFF2-40B4-BE49-F238E27FC236}">
                  <a16:creationId xmlns:a16="http://schemas.microsoft.com/office/drawing/2014/main" id="{B6A68888-0949-F01D-AA90-DA266CB3E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01" name="Google Shape;36882;p57">
              <a:extLst>
                <a:ext uri="{FF2B5EF4-FFF2-40B4-BE49-F238E27FC236}">
                  <a16:creationId xmlns:a16="http://schemas.microsoft.com/office/drawing/2014/main" id="{6A4CBE70-8FB0-28C1-943F-AEA397F6F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02" name="Google Shape;36883;p57">
              <a:extLst>
                <a:ext uri="{FF2B5EF4-FFF2-40B4-BE49-F238E27FC236}">
                  <a16:creationId xmlns:a16="http://schemas.microsoft.com/office/drawing/2014/main" id="{B4CCAC96-6306-79FB-13F1-2CD2138F9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03" name="Google Shape;36884;p57">
              <a:extLst>
                <a:ext uri="{FF2B5EF4-FFF2-40B4-BE49-F238E27FC236}">
                  <a16:creationId xmlns:a16="http://schemas.microsoft.com/office/drawing/2014/main" id="{993EDDE7-531F-E3FB-E4F9-8BD7A3F97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04" name="Google Shape;36885;p57">
              <a:extLst>
                <a:ext uri="{FF2B5EF4-FFF2-40B4-BE49-F238E27FC236}">
                  <a16:creationId xmlns:a16="http://schemas.microsoft.com/office/drawing/2014/main" id="{C2F1A30A-E7E6-B857-5474-58076B840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05" name="Google Shape;36886;p57">
              <a:extLst>
                <a:ext uri="{FF2B5EF4-FFF2-40B4-BE49-F238E27FC236}">
                  <a16:creationId xmlns:a16="http://schemas.microsoft.com/office/drawing/2014/main" id="{10EDB2EA-E157-A58B-1A1B-3B21103F6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06" name="Google Shape;36887;p57">
              <a:extLst>
                <a:ext uri="{FF2B5EF4-FFF2-40B4-BE49-F238E27FC236}">
                  <a16:creationId xmlns:a16="http://schemas.microsoft.com/office/drawing/2014/main" id="{F0DDFE70-B691-F0FD-2CD7-93626D630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07" name="Google Shape;36888;p57">
              <a:extLst>
                <a:ext uri="{FF2B5EF4-FFF2-40B4-BE49-F238E27FC236}">
                  <a16:creationId xmlns:a16="http://schemas.microsoft.com/office/drawing/2014/main" id="{27403962-F486-6BA2-2F82-C4F1ACFA1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08" name="Google Shape;36889;p57">
              <a:extLst>
                <a:ext uri="{FF2B5EF4-FFF2-40B4-BE49-F238E27FC236}">
                  <a16:creationId xmlns:a16="http://schemas.microsoft.com/office/drawing/2014/main" id="{22C4FC97-B419-25AE-0126-55F42AFE4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09" name="Google Shape;36890;p57">
              <a:extLst>
                <a:ext uri="{FF2B5EF4-FFF2-40B4-BE49-F238E27FC236}">
                  <a16:creationId xmlns:a16="http://schemas.microsoft.com/office/drawing/2014/main" id="{138BB86D-0F05-C913-9642-6C58BBFFD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10" name="Google Shape;36891;p57">
              <a:extLst>
                <a:ext uri="{FF2B5EF4-FFF2-40B4-BE49-F238E27FC236}">
                  <a16:creationId xmlns:a16="http://schemas.microsoft.com/office/drawing/2014/main" id="{81FBF6E9-6D5F-C108-A01F-32CFD3EA8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11" name="Google Shape;36892;p57">
              <a:extLst>
                <a:ext uri="{FF2B5EF4-FFF2-40B4-BE49-F238E27FC236}">
                  <a16:creationId xmlns:a16="http://schemas.microsoft.com/office/drawing/2014/main" id="{F76CCC07-EEB5-E596-259F-2FB2CFEFC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12" name="Google Shape;36893;p57">
              <a:extLst>
                <a:ext uri="{FF2B5EF4-FFF2-40B4-BE49-F238E27FC236}">
                  <a16:creationId xmlns:a16="http://schemas.microsoft.com/office/drawing/2014/main" id="{600D5939-CC38-1A67-9C34-27C97BAB1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13" name="Google Shape;36894;p57">
              <a:extLst>
                <a:ext uri="{FF2B5EF4-FFF2-40B4-BE49-F238E27FC236}">
                  <a16:creationId xmlns:a16="http://schemas.microsoft.com/office/drawing/2014/main" id="{7D54C09D-D732-D803-40E5-9AB7FAF81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14" name="Google Shape;36895;p57">
              <a:extLst>
                <a:ext uri="{FF2B5EF4-FFF2-40B4-BE49-F238E27FC236}">
                  <a16:creationId xmlns:a16="http://schemas.microsoft.com/office/drawing/2014/main" id="{6F8AC7A1-E6F0-175C-3F99-E283929C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15" name="Google Shape;36896;p57">
              <a:extLst>
                <a:ext uri="{FF2B5EF4-FFF2-40B4-BE49-F238E27FC236}">
                  <a16:creationId xmlns:a16="http://schemas.microsoft.com/office/drawing/2014/main" id="{97705D58-3007-4D8B-0A8D-A6B29CA64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16" name="Google Shape;36897;p57">
              <a:extLst>
                <a:ext uri="{FF2B5EF4-FFF2-40B4-BE49-F238E27FC236}">
                  <a16:creationId xmlns:a16="http://schemas.microsoft.com/office/drawing/2014/main" id="{E4DE201F-1BC2-18ED-E5B9-21B6B3369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17" name="Google Shape;36898;p57">
              <a:extLst>
                <a:ext uri="{FF2B5EF4-FFF2-40B4-BE49-F238E27FC236}">
                  <a16:creationId xmlns:a16="http://schemas.microsoft.com/office/drawing/2014/main" id="{489529BD-FAC4-ACE4-0BC6-CE8C4B462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18" name="Google Shape;36899;p57">
              <a:extLst>
                <a:ext uri="{FF2B5EF4-FFF2-40B4-BE49-F238E27FC236}">
                  <a16:creationId xmlns:a16="http://schemas.microsoft.com/office/drawing/2014/main" id="{15234B15-23AA-28AC-4FFA-9DCE649E9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19" name="Google Shape;36900;p57">
              <a:extLst>
                <a:ext uri="{FF2B5EF4-FFF2-40B4-BE49-F238E27FC236}">
                  <a16:creationId xmlns:a16="http://schemas.microsoft.com/office/drawing/2014/main" id="{A10835AC-9048-3D8F-6C45-3C4DC4DC5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20" name="Google Shape;36901;p57">
              <a:extLst>
                <a:ext uri="{FF2B5EF4-FFF2-40B4-BE49-F238E27FC236}">
                  <a16:creationId xmlns:a16="http://schemas.microsoft.com/office/drawing/2014/main" id="{F5E8D396-0560-4201-BCE0-6442A0A7E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21" name="Google Shape;36902;p57">
              <a:extLst>
                <a:ext uri="{FF2B5EF4-FFF2-40B4-BE49-F238E27FC236}">
                  <a16:creationId xmlns:a16="http://schemas.microsoft.com/office/drawing/2014/main" id="{BB391A4B-FAC2-CACA-8144-CDC435FC4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22" name="Google Shape;36903;p57">
              <a:extLst>
                <a:ext uri="{FF2B5EF4-FFF2-40B4-BE49-F238E27FC236}">
                  <a16:creationId xmlns:a16="http://schemas.microsoft.com/office/drawing/2014/main" id="{944FA12C-A8B7-9C0D-92C2-DED9F1810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23" name="Google Shape;36904;p57">
              <a:extLst>
                <a:ext uri="{FF2B5EF4-FFF2-40B4-BE49-F238E27FC236}">
                  <a16:creationId xmlns:a16="http://schemas.microsoft.com/office/drawing/2014/main" id="{3158598C-1BE2-E3A1-03AB-8CC71DE18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24" name="Google Shape;36905;p57">
              <a:extLst>
                <a:ext uri="{FF2B5EF4-FFF2-40B4-BE49-F238E27FC236}">
                  <a16:creationId xmlns:a16="http://schemas.microsoft.com/office/drawing/2014/main" id="{AB14AF7B-0E71-9702-0111-62A40E8CB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25" name="Google Shape;36906;p57">
              <a:extLst>
                <a:ext uri="{FF2B5EF4-FFF2-40B4-BE49-F238E27FC236}">
                  <a16:creationId xmlns:a16="http://schemas.microsoft.com/office/drawing/2014/main" id="{F5460336-17BF-0ADF-CAFE-9A1CA7699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26" name="Google Shape;36907;p57">
              <a:extLst>
                <a:ext uri="{FF2B5EF4-FFF2-40B4-BE49-F238E27FC236}">
                  <a16:creationId xmlns:a16="http://schemas.microsoft.com/office/drawing/2014/main" id="{61C40955-248F-86D9-FCFB-7028E289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27" name="Google Shape;36908;p57">
              <a:extLst>
                <a:ext uri="{FF2B5EF4-FFF2-40B4-BE49-F238E27FC236}">
                  <a16:creationId xmlns:a16="http://schemas.microsoft.com/office/drawing/2014/main" id="{44F8F35F-47B6-A824-11AB-1386064F0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28" name="Google Shape;36909;p57">
              <a:extLst>
                <a:ext uri="{FF2B5EF4-FFF2-40B4-BE49-F238E27FC236}">
                  <a16:creationId xmlns:a16="http://schemas.microsoft.com/office/drawing/2014/main" id="{637E8E69-B4EB-3741-E4D7-3D87D069E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29" name="Google Shape;36910;p57">
              <a:extLst>
                <a:ext uri="{FF2B5EF4-FFF2-40B4-BE49-F238E27FC236}">
                  <a16:creationId xmlns:a16="http://schemas.microsoft.com/office/drawing/2014/main" id="{D915ADD3-22F0-E5B0-266D-FCD47EB21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30" name="Google Shape;36911;p57">
              <a:extLst>
                <a:ext uri="{FF2B5EF4-FFF2-40B4-BE49-F238E27FC236}">
                  <a16:creationId xmlns:a16="http://schemas.microsoft.com/office/drawing/2014/main" id="{D2B6E768-E9B1-D480-717E-7B7672B85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31" name="Google Shape;36912;p57">
              <a:extLst>
                <a:ext uri="{FF2B5EF4-FFF2-40B4-BE49-F238E27FC236}">
                  <a16:creationId xmlns:a16="http://schemas.microsoft.com/office/drawing/2014/main" id="{34D098F3-7AE4-92BD-DD53-EABF6B6E1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32" name="Google Shape;36913;p57">
              <a:extLst>
                <a:ext uri="{FF2B5EF4-FFF2-40B4-BE49-F238E27FC236}">
                  <a16:creationId xmlns:a16="http://schemas.microsoft.com/office/drawing/2014/main" id="{9B29213B-974C-DBFA-D668-27C1C759C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33" name="Google Shape;36914;p57">
              <a:extLst>
                <a:ext uri="{FF2B5EF4-FFF2-40B4-BE49-F238E27FC236}">
                  <a16:creationId xmlns:a16="http://schemas.microsoft.com/office/drawing/2014/main" id="{0F2BDD55-8710-1433-42D4-8BB1D18A9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34" name="Google Shape;36915;p57">
              <a:extLst>
                <a:ext uri="{FF2B5EF4-FFF2-40B4-BE49-F238E27FC236}">
                  <a16:creationId xmlns:a16="http://schemas.microsoft.com/office/drawing/2014/main" id="{64F0A267-3AB3-A0A1-C53C-8802A4C30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35" name="Google Shape;36916;p57">
              <a:extLst>
                <a:ext uri="{FF2B5EF4-FFF2-40B4-BE49-F238E27FC236}">
                  <a16:creationId xmlns:a16="http://schemas.microsoft.com/office/drawing/2014/main" id="{984DAB24-AC81-74D2-FE25-E415CD870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36" name="Google Shape;36917;p57">
              <a:extLst>
                <a:ext uri="{FF2B5EF4-FFF2-40B4-BE49-F238E27FC236}">
                  <a16:creationId xmlns:a16="http://schemas.microsoft.com/office/drawing/2014/main" id="{C0AC2AD8-2B85-D949-B5CA-E2EB76B08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37" name="Google Shape;36918;p57">
              <a:extLst>
                <a:ext uri="{FF2B5EF4-FFF2-40B4-BE49-F238E27FC236}">
                  <a16:creationId xmlns:a16="http://schemas.microsoft.com/office/drawing/2014/main" id="{33B6E612-F1FE-86AD-782E-6D9F7E318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38" name="Google Shape;36919;p57">
              <a:extLst>
                <a:ext uri="{FF2B5EF4-FFF2-40B4-BE49-F238E27FC236}">
                  <a16:creationId xmlns:a16="http://schemas.microsoft.com/office/drawing/2014/main" id="{034F5393-5227-7F04-5619-0E932ACB4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39" name="Google Shape;36920;p57">
              <a:extLst>
                <a:ext uri="{FF2B5EF4-FFF2-40B4-BE49-F238E27FC236}">
                  <a16:creationId xmlns:a16="http://schemas.microsoft.com/office/drawing/2014/main" id="{F40F2F2A-9D04-370A-D0BB-5F1836D15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40" name="Google Shape;36921;p57">
              <a:extLst>
                <a:ext uri="{FF2B5EF4-FFF2-40B4-BE49-F238E27FC236}">
                  <a16:creationId xmlns:a16="http://schemas.microsoft.com/office/drawing/2014/main" id="{94DC612E-2DB7-01AD-C7DD-9F571BDF8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41" name="Google Shape;36922;p57">
              <a:extLst>
                <a:ext uri="{FF2B5EF4-FFF2-40B4-BE49-F238E27FC236}">
                  <a16:creationId xmlns:a16="http://schemas.microsoft.com/office/drawing/2014/main" id="{BE74A7E4-162C-2F2B-4C55-3BD2065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42" name="Google Shape;36923;p57">
              <a:extLst>
                <a:ext uri="{FF2B5EF4-FFF2-40B4-BE49-F238E27FC236}">
                  <a16:creationId xmlns:a16="http://schemas.microsoft.com/office/drawing/2014/main" id="{77A21CAC-B8E2-26B3-002A-630E9B19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43" name="Google Shape;36924;p57">
              <a:extLst>
                <a:ext uri="{FF2B5EF4-FFF2-40B4-BE49-F238E27FC236}">
                  <a16:creationId xmlns:a16="http://schemas.microsoft.com/office/drawing/2014/main" id="{2C8B6161-FE39-35B2-7CCA-3E02C4AC7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44" name="Google Shape;36925;p57">
              <a:extLst>
                <a:ext uri="{FF2B5EF4-FFF2-40B4-BE49-F238E27FC236}">
                  <a16:creationId xmlns:a16="http://schemas.microsoft.com/office/drawing/2014/main" id="{2E0667E9-9F97-A0F1-F305-907E4D4BC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45" name="Google Shape;36926;p57">
              <a:extLst>
                <a:ext uri="{FF2B5EF4-FFF2-40B4-BE49-F238E27FC236}">
                  <a16:creationId xmlns:a16="http://schemas.microsoft.com/office/drawing/2014/main" id="{00663BC5-45DC-6101-1E11-7B0CE6D8D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46" name="Google Shape;36927;p57">
              <a:extLst>
                <a:ext uri="{FF2B5EF4-FFF2-40B4-BE49-F238E27FC236}">
                  <a16:creationId xmlns:a16="http://schemas.microsoft.com/office/drawing/2014/main" id="{A86695B9-A391-D5B7-8519-2728293D3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47" name="Google Shape;36928;p57">
              <a:extLst>
                <a:ext uri="{FF2B5EF4-FFF2-40B4-BE49-F238E27FC236}">
                  <a16:creationId xmlns:a16="http://schemas.microsoft.com/office/drawing/2014/main" id="{591A3044-3135-9677-A1E2-27911AC72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48" name="Google Shape;36929;p57">
              <a:extLst>
                <a:ext uri="{FF2B5EF4-FFF2-40B4-BE49-F238E27FC236}">
                  <a16:creationId xmlns:a16="http://schemas.microsoft.com/office/drawing/2014/main" id="{491F81F8-944D-98AD-DF2D-BAB3C4D4E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49" name="Google Shape;36930;p57">
              <a:extLst>
                <a:ext uri="{FF2B5EF4-FFF2-40B4-BE49-F238E27FC236}">
                  <a16:creationId xmlns:a16="http://schemas.microsoft.com/office/drawing/2014/main" id="{FA959742-C28A-93DB-CAF1-3DFE4DC3C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50" name="Google Shape;36931;p57">
              <a:extLst>
                <a:ext uri="{FF2B5EF4-FFF2-40B4-BE49-F238E27FC236}">
                  <a16:creationId xmlns:a16="http://schemas.microsoft.com/office/drawing/2014/main" id="{F25F16AE-1614-A137-97CA-6C90F1A43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51" name="Google Shape;36932;p57">
              <a:extLst>
                <a:ext uri="{FF2B5EF4-FFF2-40B4-BE49-F238E27FC236}">
                  <a16:creationId xmlns:a16="http://schemas.microsoft.com/office/drawing/2014/main" id="{90322A0C-88AC-A018-3B59-E7B8506C0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52" name="Google Shape;36933;p57">
              <a:extLst>
                <a:ext uri="{FF2B5EF4-FFF2-40B4-BE49-F238E27FC236}">
                  <a16:creationId xmlns:a16="http://schemas.microsoft.com/office/drawing/2014/main" id="{D1F30289-376A-6922-D1EE-602972A36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53" name="Google Shape;36934;p57">
              <a:extLst>
                <a:ext uri="{FF2B5EF4-FFF2-40B4-BE49-F238E27FC236}">
                  <a16:creationId xmlns:a16="http://schemas.microsoft.com/office/drawing/2014/main" id="{83C0F763-5EAC-0C90-08E8-78235A45A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54" name="Google Shape;36935;p57">
              <a:extLst>
                <a:ext uri="{FF2B5EF4-FFF2-40B4-BE49-F238E27FC236}">
                  <a16:creationId xmlns:a16="http://schemas.microsoft.com/office/drawing/2014/main" id="{8AFAC06C-4B95-705C-6539-B1A4B8C77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55" name="Google Shape;36936;p57">
              <a:extLst>
                <a:ext uri="{FF2B5EF4-FFF2-40B4-BE49-F238E27FC236}">
                  <a16:creationId xmlns:a16="http://schemas.microsoft.com/office/drawing/2014/main" id="{C4CEE8B4-7DC2-1123-71FF-F8BE9F275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56" name="Google Shape;36937;p57">
              <a:extLst>
                <a:ext uri="{FF2B5EF4-FFF2-40B4-BE49-F238E27FC236}">
                  <a16:creationId xmlns:a16="http://schemas.microsoft.com/office/drawing/2014/main" id="{7F3641F0-09D5-AE56-94E2-963971499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57" name="Google Shape;36938;p57">
              <a:extLst>
                <a:ext uri="{FF2B5EF4-FFF2-40B4-BE49-F238E27FC236}">
                  <a16:creationId xmlns:a16="http://schemas.microsoft.com/office/drawing/2014/main" id="{FA457B39-AF5C-D0DC-1DA4-632CE77CB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58" name="Google Shape;36939;p57">
              <a:extLst>
                <a:ext uri="{FF2B5EF4-FFF2-40B4-BE49-F238E27FC236}">
                  <a16:creationId xmlns:a16="http://schemas.microsoft.com/office/drawing/2014/main" id="{9D52202B-1A94-2EB8-A51D-1E77423B9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59" name="Google Shape;36940;p57">
              <a:extLst>
                <a:ext uri="{FF2B5EF4-FFF2-40B4-BE49-F238E27FC236}">
                  <a16:creationId xmlns:a16="http://schemas.microsoft.com/office/drawing/2014/main" id="{527FF4FD-D3EB-BCFE-EB0C-209E4599F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60" name="Google Shape;36941;p57">
              <a:extLst>
                <a:ext uri="{FF2B5EF4-FFF2-40B4-BE49-F238E27FC236}">
                  <a16:creationId xmlns:a16="http://schemas.microsoft.com/office/drawing/2014/main" id="{62C36FC3-5B80-8503-1EBD-578E2811E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61" name="Google Shape;36942;p57">
              <a:extLst>
                <a:ext uri="{FF2B5EF4-FFF2-40B4-BE49-F238E27FC236}">
                  <a16:creationId xmlns:a16="http://schemas.microsoft.com/office/drawing/2014/main" id="{6F238779-E156-2DEF-EEA0-DBC6A2F1E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62" name="Google Shape;36943;p57">
              <a:extLst>
                <a:ext uri="{FF2B5EF4-FFF2-40B4-BE49-F238E27FC236}">
                  <a16:creationId xmlns:a16="http://schemas.microsoft.com/office/drawing/2014/main" id="{5300B9BC-DE4B-6BC7-E6B1-B0BA62B3C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63" name="Google Shape;36944;p57">
              <a:extLst>
                <a:ext uri="{FF2B5EF4-FFF2-40B4-BE49-F238E27FC236}">
                  <a16:creationId xmlns:a16="http://schemas.microsoft.com/office/drawing/2014/main" id="{037CA1E1-1529-5E5B-F36C-19E05084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64" name="Google Shape;36945;p57">
              <a:extLst>
                <a:ext uri="{FF2B5EF4-FFF2-40B4-BE49-F238E27FC236}">
                  <a16:creationId xmlns:a16="http://schemas.microsoft.com/office/drawing/2014/main" id="{9810E602-58D1-DEAE-1E30-4F9C344C5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65" name="Google Shape;36946;p57">
              <a:extLst>
                <a:ext uri="{FF2B5EF4-FFF2-40B4-BE49-F238E27FC236}">
                  <a16:creationId xmlns:a16="http://schemas.microsoft.com/office/drawing/2014/main" id="{CDA0982C-21DD-2754-35A9-A3A37136E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66" name="Google Shape;36947;p57">
              <a:extLst>
                <a:ext uri="{FF2B5EF4-FFF2-40B4-BE49-F238E27FC236}">
                  <a16:creationId xmlns:a16="http://schemas.microsoft.com/office/drawing/2014/main" id="{20BFF82A-7B87-270D-C015-CD1E03297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67" name="Google Shape;36948;p57">
              <a:extLst>
                <a:ext uri="{FF2B5EF4-FFF2-40B4-BE49-F238E27FC236}">
                  <a16:creationId xmlns:a16="http://schemas.microsoft.com/office/drawing/2014/main" id="{CD7D39C2-B04C-8E23-578E-54F36B6D2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68" name="Google Shape;36949;p57">
              <a:extLst>
                <a:ext uri="{FF2B5EF4-FFF2-40B4-BE49-F238E27FC236}">
                  <a16:creationId xmlns:a16="http://schemas.microsoft.com/office/drawing/2014/main" id="{9BF1924F-7ED2-67B4-D44F-C444E678A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69" name="Google Shape;36950;p57">
              <a:extLst>
                <a:ext uri="{FF2B5EF4-FFF2-40B4-BE49-F238E27FC236}">
                  <a16:creationId xmlns:a16="http://schemas.microsoft.com/office/drawing/2014/main" id="{821EA70D-1318-D53B-9A09-9015F99B1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70" name="Google Shape;36951;p57">
              <a:extLst>
                <a:ext uri="{FF2B5EF4-FFF2-40B4-BE49-F238E27FC236}">
                  <a16:creationId xmlns:a16="http://schemas.microsoft.com/office/drawing/2014/main" id="{F3359067-5103-A87D-BDA8-CC3A27C60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71" name="Google Shape;36952;p57">
              <a:extLst>
                <a:ext uri="{FF2B5EF4-FFF2-40B4-BE49-F238E27FC236}">
                  <a16:creationId xmlns:a16="http://schemas.microsoft.com/office/drawing/2014/main" id="{276851A7-F2C0-84D8-C37C-407F8AF13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72" name="Google Shape;36953;p57">
              <a:extLst>
                <a:ext uri="{FF2B5EF4-FFF2-40B4-BE49-F238E27FC236}">
                  <a16:creationId xmlns:a16="http://schemas.microsoft.com/office/drawing/2014/main" id="{252B8502-F355-EB27-2C90-F91AD32D5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73" name="Google Shape;36954;p57">
              <a:extLst>
                <a:ext uri="{FF2B5EF4-FFF2-40B4-BE49-F238E27FC236}">
                  <a16:creationId xmlns:a16="http://schemas.microsoft.com/office/drawing/2014/main" id="{043812A7-856A-2E48-43F7-4D43896DB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74" name="Google Shape;36955;p57">
              <a:extLst>
                <a:ext uri="{FF2B5EF4-FFF2-40B4-BE49-F238E27FC236}">
                  <a16:creationId xmlns:a16="http://schemas.microsoft.com/office/drawing/2014/main" id="{3BECE35A-12EE-AFE2-0C7A-1E23AC082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75" name="Google Shape;36956;p57">
              <a:extLst>
                <a:ext uri="{FF2B5EF4-FFF2-40B4-BE49-F238E27FC236}">
                  <a16:creationId xmlns:a16="http://schemas.microsoft.com/office/drawing/2014/main" id="{7D00AC9F-D31F-17BE-61D1-8AD01646F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76" name="Google Shape;36957;p57">
              <a:extLst>
                <a:ext uri="{FF2B5EF4-FFF2-40B4-BE49-F238E27FC236}">
                  <a16:creationId xmlns:a16="http://schemas.microsoft.com/office/drawing/2014/main" id="{9934351B-C299-0809-898C-43B0D119B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77" name="Google Shape;36958;p57">
              <a:extLst>
                <a:ext uri="{FF2B5EF4-FFF2-40B4-BE49-F238E27FC236}">
                  <a16:creationId xmlns:a16="http://schemas.microsoft.com/office/drawing/2014/main" id="{D29B2076-6C73-9E06-F881-9D8C64BC1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78" name="Google Shape;36959;p57">
              <a:extLst>
                <a:ext uri="{FF2B5EF4-FFF2-40B4-BE49-F238E27FC236}">
                  <a16:creationId xmlns:a16="http://schemas.microsoft.com/office/drawing/2014/main" id="{1FD73373-2E92-D494-D015-F73DFD29B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79" name="Google Shape;36960;p57">
              <a:extLst>
                <a:ext uri="{FF2B5EF4-FFF2-40B4-BE49-F238E27FC236}">
                  <a16:creationId xmlns:a16="http://schemas.microsoft.com/office/drawing/2014/main" id="{8F079428-C936-849F-0B9A-E7D98D8AB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80" name="Google Shape;36961;p57">
              <a:extLst>
                <a:ext uri="{FF2B5EF4-FFF2-40B4-BE49-F238E27FC236}">
                  <a16:creationId xmlns:a16="http://schemas.microsoft.com/office/drawing/2014/main" id="{A621C67D-A732-CCC1-2875-44DB8CDE0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81" name="Google Shape;36962;p57">
              <a:extLst>
                <a:ext uri="{FF2B5EF4-FFF2-40B4-BE49-F238E27FC236}">
                  <a16:creationId xmlns:a16="http://schemas.microsoft.com/office/drawing/2014/main" id="{EF344E14-1FBD-8971-0505-CE2AF4E0F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82" name="Google Shape;36963;p57">
              <a:extLst>
                <a:ext uri="{FF2B5EF4-FFF2-40B4-BE49-F238E27FC236}">
                  <a16:creationId xmlns:a16="http://schemas.microsoft.com/office/drawing/2014/main" id="{AABEB9A5-33E1-1FDA-CA85-BE9FA5A21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83" name="Google Shape;36964;p57">
              <a:extLst>
                <a:ext uri="{FF2B5EF4-FFF2-40B4-BE49-F238E27FC236}">
                  <a16:creationId xmlns:a16="http://schemas.microsoft.com/office/drawing/2014/main" id="{CDCA3E7D-C42B-7C1D-C449-A3330997F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84" name="Google Shape;36965;p57">
              <a:extLst>
                <a:ext uri="{FF2B5EF4-FFF2-40B4-BE49-F238E27FC236}">
                  <a16:creationId xmlns:a16="http://schemas.microsoft.com/office/drawing/2014/main" id="{4EBC493D-FBB2-A826-E48E-6F2CA6E0D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85" name="Google Shape;36966;p57">
              <a:extLst>
                <a:ext uri="{FF2B5EF4-FFF2-40B4-BE49-F238E27FC236}">
                  <a16:creationId xmlns:a16="http://schemas.microsoft.com/office/drawing/2014/main" id="{030EA8A7-2D09-30E3-5863-A254B7726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86" name="Google Shape;36967;p57">
              <a:extLst>
                <a:ext uri="{FF2B5EF4-FFF2-40B4-BE49-F238E27FC236}">
                  <a16:creationId xmlns:a16="http://schemas.microsoft.com/office/drawing/2014/main" id="{C8124391-D1C1-3B97-0BB7-5ECD9923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87" name="Google Shape;36968;p57">
              <a:extLst>
                <a:ext uri="{FF2B5EF4-FFF2-40B4-BE49-F238E27FC236}">
                  <a16:creationId xmlns:a16="http://schemas.microsoft.com/office/drawing/2014/main" id="{407D58F0-F9EA-B350-CE6D-A5615025C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88" name="Google Shape;36969;p57">
              <a:extLst>
                <a:ext uri="{FF2B5EF4-FFF2-40B4-BE49-F238E27FC236}">
                  <a16:creationId xmlns:a16="http://schemas.microsoft.com/office/drawing/2014/main" id="{4B57634C-4DB7-E7CA-190D-40A9A6D00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89" name="Google Shape;36970;p57">
              <a:extLst>
                <a:ext uri="{FF2B5EF4-FFF2-40B4-BE49-F238E27FC236}">
                  <a16:creationId xmlns:a16="http://schemas.microsoft.com/office/drawing/2014/main" id="{03047699-0CBC-8F6D-4C53-8F6A599D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90" name="Google Shape;36971;p57">
              <a:extLst>
                <a:ext uri="{FF2B5EF4-FFF2-40B4-BE49-F238E27FC236}">
                  <a16:creationId xmlns:a16="http://schemas.microsoft.com/office/drawing/2014/main" id="{76296A06-8566-0B31-D393-563257BC2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91" name="Google Shape;36972;p57">
              <a:extLst>
                <a:ext uri="{FF2B5EF4-FFF2-40B4-BE49-F238E27FC236}">
                  <a16:creationId xmlns:a16="http://schemas.microsoft.com/office/drawing/2014/main" id="{B13B12D9-A2D8-5D1B-CDE1-D92B1CE82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92" name="Google Shape;36973;p57">
              <a:extLst>
                <a:ext uri="{FF2B5EF4-FFF2-40B4-BE49-F238E27FC236}">
                  <a16:creationId xmlns:a16="http://schemas.microsoft.com/office/drawing/2014/main" id="{9683578C-6DB5-C5E4-BEB1-0302BD980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93" name="Google Shape;36974;p57">
              <a:extLst>
                <a:ext uri="{FF2B5EF4-FFF2-40B4-BE49-F238E27FC236}">
                  <a16:creationId xmlns:a16="http://schemas.microsoft.com/office/drawing/2014/main" id="{DDB5BA4C-35A8-8EC8-BB10-DCAC411DB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94" name="Google Shape;36975;p57">
              <a:extLst>
                <a:ext uri="{FF2B5EF4-FFF2-40B4-BE49-F238E27FC236}">
                  <a16:creationId xmlns:a16="http://schemas.microsoft.com/office/drawing/2014/main" id="{AF5DFB37-1C33-C4F8-B51E-7137C1AF6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95" name="Google Shape;36976;p57">
              <a:extLst>
                <a:ext uri="{FF2B5EF4-FFF2-40B4-BE49-F238E27FC236}">
                  <a16:creationId xmlns:a16="http://schemas.microsoft.com/office/drawing/2014/main" id="{481352F3-709B-3569-4284-265F69EA5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96" name="Google Shape;36977;p57">
              <a:extLst>
                <a:ext uri="{FF2B5EF4-FFF2-40B4-BE49-F238E27FC236}">
                  <a16:creationId xmlns:a16="http://schemas.microsoft.com/office/drawing/2014/main" id="{63DC929A-AED0-2E37-3E49-39D94064D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97" name="Google Shape;36978;p57">
              <a:extLst>
                <a:ext uri="{FF2B5EF4-FFF2-40B4-BE49-F238E27FC236}">
                  <a16:creationId xmlns:a16="http://schemas.microsoft.com/office/drawing/2014/main" id="{CB7AD5EE-08EB-B115-185E-1BD43F815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98" name="Google Shape;36979;p57">
              <a:extLst>
                <a:ext uri="{FF2B5EF4-FFF2-40B4-BE49-F238E27FC236}">
                  <a16:creationId xmlns:a16="http://schemas.microsoft.com/office/drawing/2014/main" id="{76611F90-9B86-1E7C-85D4-FA124E4D7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399" name="Google Shape;36980;p57">
              <a:extLst>
                <a:ext uri="{FF2B5EF4-FFF2-40B4-BE49-F238E27FC236}">
                  <a16:creationId xmlns:a16="http://schemas.microsoft.com/office/drawing/2014/main" id="{16AB4BD1-ECC8-15EC-7155-AC5193643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00" name="Google Shape;36981;p57">
              <a:extLst>
                <a:ext uri="{FF2B5EF4-FFF2-40B4-BE49-F238E27FC236}">
                  <a16:creationId xmlns:a16="http://schemas.microsoft.com/office/drawing/2014/main" id="{9060C2AF-E46B-C118-4E51-4BC60015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01" name="Google Shape;36982;p57">
              <a:extLst>
                <a:ext uri="{FF2B5EF4-FFF2-40B4-BE49-F238E27FC236}">
                  <a16:creationId xmlns:a16="http://schemas.microsoft.com/office/drawing/2014/main" id="{F2C55935-7B14-FD50-BA47-DEF56634F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02" name="Google Shape;36983;p57">
              <a:extLst>
                <a:ext uri="{FF2B5EF4-FFF2-40B4-BE49-F238E27FC236}">
                  <a16:creationId xmlns:a16="http://schemas.microsoft.com/office/drawing/2014/main" id="{4B452F7E-8EF1-9B36-5E67-2BC1A2BD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03" name="Google Shape;36984;p57">
              <a:extLst>
                <a:ext uri="{FF2B5EF4-FFF2-40B4-BE49-F238E27FC236}">
                  <a16:creationId xmlns:a16="http://schemas.microsoft.com/office/drawing/2014/main" id="{5410F849-687F-11B7-C741-85990BB09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04" name="Google Shape;36985;p57">
              <a:extLst>
                <a:ext uri="{FF2B5EF4-FFF2-40B4-BE49-F238E27FC236}">
                  <a16:creationId xmlns:a16="http://schemas.microsoft.com/office/drawing/2014/main" id="{256154E1-C408-1F48-E96F-A38B7AF5F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05" name="Google Shape;36986;p57">
              <a:extLst>
                <a:ext uri="{FF2B5EF4-FFF2-40B4-BE49-F238E27FC236}">
                  <a16:creationId xmlns:a16="http://schemas.microsoft.com/office/drawing/2014/main" id="{8FD49A20-6EC4-DE6A-55E6-E417A76DD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06" name="Google Shape;36987;p57">
              <a:extLst>
                <a:ext uri="{FF2B5EF4-FFF2-40B4-BE49-F238E27FC236}">
                  <a16:creationId xmlns:a16="http://schemas.microsoft.com/office/drawing/2014/main" id="{FD8D8F2F-ED11-3A3B-E161-4C4BBCB4C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07" name="Google Shape;36988;p57">
              <a:extLst>
                <a:ext uri="{FF2B5EF4-FFF2-40B4-BE49-F238E27FC236}">
                  <a16:creationId xmlns:a16="http://schemas.microsoft.com/office/drawing/2014/main" id="{1CC7A6BE-EF1B-5FF7-B0F8-31DE3B076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08" name="Google Shape;36989;p57">
              <a:extLst>
                <a:ext uri="{FF2B5EF4-FFF2-40B4-BE49-F238E27FC236}">
                  <a16:creationId xmlns:a16="http://schemas.microsoft.com/office/drawing/2014/main" id="{AC96BC41-194D-EA89-2529-A5F8F0445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09" name="Google Shape;36990;p57">
              <a:extLst>
                <a:ext uri="{FF2B5EF4-FFF2-40B4-BE49-F238E27FC236}">
                  <a16:creationId xmlns:a16="http://schemas.microsoft.com/office/drawing/2014/main" id="{3E9CEE0F-17E2-4686-54F1-6E00CA976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10" name="Google Shape;36991;p57">
              <a:extLst>
                <a:ext uri="{FF2B5EF4-FFF2-40B4-BE49-F238E27FC236}">
                  <a16:creationId xmlns:a16="http://schemas.microsoft.com/office/drawing/2014/main" id="{C847CC14-5074-2A97-1727-9575108EE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11" name="Google Shape;36992;p57">
              <a:extLst>
                <a:ext uri="{FF2B5EF4-FFF2-40B4-BE49-F238E27FC236}">
                  <a16:creationId xmlns:a16="http://schemas.microsoft.com/office/drawing/2014/main" id="{6EC8AD49-6EB5-577F-B585-523EE22FE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12" name="Google Shape;36993;p57">
              <a:extLst>
                <a:ext uri="{FF2B5EF4-FFF2-40B4-BE49-F238E27FC236}">
                  <a16:creationId xmlns:a16="http://schemas.microsoft.com/office/drawing/2014/main" id="{3409B584-64A9-C5DE-C7D8-AA857CEC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13" name="Google Shape;36994;p57">
              <a:extLst>
                <a:ext uri="{FF2B5EF4-FFF2-40B4-BE49-F238E27FC236}">
                  <a16:creationId xmlns:a16="http://schemas.microsoft.com/office/drawing/2014/main" id="{4BE22887-ADB6-EB10-B572-00716F651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14" name="Google Shape;36995;p57">
              <a:extLst>
                <a:ext uri="{FF2B5EF4-FFF2-40B4-BE49-F238E27FC236}">
                  <a16:creationId xmlns:a16="http://schemas.microsoft.com/office/drawing/2014/main" id="{8551AFF3-74F4-FDE6-E166-1DCAADAB7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15" name="Google Shape;36996;p57">
              <a:extLst>
                <a:ext uri="{FF2B5EF4-FFF2-40B4-BE49-F238E27FC236}">
                  <a16:creationId xmlns:a16="http://schemas.microsoft.com/office/drawing/2014/main" id="{A1247026-F583-F2D5-F84C-97F338027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16" name="Google Shape;36997;p57">
              <a:extLst>
                <a:ext uri="{FF2B5EF4-FFF2-40B4-BE49-F238E27FC236}">
                  <a16:creationId xmlns:a16="http://schemas.microsoft.com/office/drawing/2014/main" id="{A4B3A255-A4F8-BC87-5377-BA454B1F5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17" name="Google Shape;36998;p57">
              <a:extLst>
                <a:ext uri="{FF2B5EF4-FFF2-40B4-BE49-F238E27FC236}">
                  <a16:creationId xmlns:a16="http://schemas.microsoft.com/office/drawing/2014/main" id="{B6FD0AA0-EA0A-968B-8F37-07FF14891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18" name="Google Shape;36999;p57">
              <a:extLst>
                <a:ext uri="{FF2B5EF4-FFF2-40B4-BE49-F238E27FC236}">
                  <a16:creationId xmlns:a16="http://schemas.microsoft.com/office/drawing/2014/main" id="{C33FCC43-9A11-6FD5-6696-ED0C5F14F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19" name="Google Shape;37000;p57">
              <a:extLst>
                <a:ext uri="{FF2B5EF4-FFF2-40B4-BE49-F238E27FC236}">
                  <a16:creationId xmlns:a16="http://schemas.microsoft.com/office/drawing/2014/main" id="{D02C46F6-9185-A04B-D914-F28618483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20" name="Google Shape;37001;p57">
              <a:extLst>
                <a:ext uri="{FF2B5EF4-FFF2-40B4-BE49-F238E27FC236}">
                  <a16:creationId xmlns:a16="http://schemas.microsoft.com/office/drawing/2014/main" id="{C32420D0-7F71-2408-FB4A-F656E6CDB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21" name="Google Shape;37002;p57">
              <a:extLst>
                <a:ext uri="{FF2B5EF4-FFF2-40B4-BE49-F238E27FC236}">
                  <a16:creationId xmlns:a16="http://schemas.microsoft.com/office/drawing/2014/main" id="{6CF69317-00A9-4696-D0D6-D4FEF0E52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22" name="Google Shape;37003;p57">
              <a:extLst>
                <a:ext uri="{FF2B5EF4-FFF2-40B4-BE49-F238E27FC236}">
                  <a16:creationId xmlns:a16="http://schemas.microsoft.com/office/drawing/2014/main" id="{28440ED7-CC05-DBE2-A902-325FAC695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23" name="Google Shape;37004;p57">
              <a:extLst>
                <a:ext uri="{FF2B5EF4-FFF2-40B4-BE49-F238E27FC236}">
                  <a16:creationId xmlns:a16="http://schemas.microsoft.com/office/drawing/2014/main" id="{B4CFF928-A00D-F839-BE04-9E33DFB24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24" name="Google Shape;37005;p57">
              <a:extLst>
                <a:ext uri="{FF2B5EF4-FFF2-40B4-BE49-F238E27FC236}">
                  <a16:creationId xmlns:a16="http://schemas.microsoft.com/office/drawing/2014/main" id="{9AC041B7-1151-5B6D-7EEE-DB5FA0B61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25" name="Google Shape;37006;p57">
              <a:extLst>
                <a:ext uri="{FF2B5EF4-FFF2-40B4-BE49-F238E27FC236}">
                  <a16:creationId xmlns:a16="http://schemas.microsoft.com/office/drawing/2014/main" id="{7E31536A-8B02-C7AA-9E52-43E49A4EA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26" name="Google Shape;37007;p57">
              <a:extLst>
                <a:ext uri="{FF2B5EF4-FFF2-40B4-BE49-F238E27FC236}">
                  <a16:creationId xmlns:a16="http://schemas.microsoft.com/office/drawing/2014/main" id="{CB4C49A7-4D8C-0D82-4CCC-F02B7BD56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27" name="Google Shape;37008;p57">
              <a:extLst>
                <a:ext uri="{FF2B5EF4-FFF2-40B4-BE49-F238E27FC236}">
                  <a16:creationId xmlns:a16="http://schemas.microsoft.com/office/drawing/2014/main" id="{C3189216-0BE6-4340-8F0C-29C4D4E66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28" name="Google Shape;37009;p57">
              <a:extLst>
                <a:ext uri="{FF2B5EF4-FFF2-40B4-BE49-F238E27FC236}">
                  <a16:creationId xmlns:a16="http://schemas.microsoft.com/office/drawing/2014/main" id="{3FBEFFC0-3327-2B43-11C4-0B3A0643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29" name="Google Shape;37010;p57">
              <a:extLst>
                <a:ext uri="{FF2B5EF4-FFF2-40B4-BE49-F238E27FC236}">
                  <a16:creationId xmlns:a16="http://schemas.microsoft.com/office/drawing/2014/main" id="{239EF637-8418-30E5-6B0F-605845F1F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30" name="Google Shape;37011;p57">
              <a:extLst>
                <a:ext uri="{FF2B5EF4-FFF2-40B4-BE49-F238E27FC236}">
                  <a16:creationId xmlns:a16="http://schemas.microsoft.com/office/drawing/2014/main" id="{2627F513-868A-90DD-E8D6-773C1FE7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31" name="Google Shape;37012;p57">
              <a:extLst>
                <a:ext uri="{FF2B5EF4-FFF2-40B4-BE49-F238E27FC236}">
                  <a16:creationId xmlns:a16="http://schemas.microsoft.com/office/drawing/2014/main" id="{87800F93-6503-F87C-4210-7596D4A6A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32" name="Google Shape;37013;p57">
              <a:extLst>
                <a:ext uri="{FF2B5EF4-FFF2-40B4-BE49-F238E27FC236}">
                  <a16:creationId xmlns:a16="http://schemas.microsoft.com/office/drawing/2014/main" id="{723B44F9-7C66-173C-8A83-69A041D93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33" name="Google Shape;37014;p57">
              <a:extLst>
                <a:ext uri="{FF2B5EF4-FFF2-40B4-BE49-F238E27FC236}">
                  <a16:creationId xmlns:a16="http://schemas.microsoft.com/office/drawing/2014/main" id="{598881E0-9E1F-53A2-14D1-16B9BA0A4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34" name="Google Shape;37015;p57">
              <a:extLst>
                <a:ext uri="{FF2B5EF4-FFF2-40B4-BE49-F238E27FC236}">
                  <a16:creationId xmlns:a16="http://schemas.microsoft.com/office/drawing/2014/main" id="{159DB93A-3D30-EDC5-AB9F-E03719706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35" name="Google Shape;37016;p57">
              <a:extLst>
                <a:ext uri="{FF2B5EF4-FFF2-40B4-BE49-F238E27FC236}">
                  <a16:creationId xmlns:a16="http://schemas.microsoft.com/office/drawing/2014/main" id="{833DB0CB-370C-41E2-A90A-815FD12EA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36" name="Google Shape;37017;p57">
              <a:extLst>
                <a:ext uri="{FF2B5EF4-FFF2-40B4-BE49-F238E27FC236}">
                  <a16:creationId xmlns:a16="http://schemas.microsoft.com/office/drawing/2014/main" id="{C8DE1482-203C-EEE5-35AE-9B08F29D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37" name="Google Shape;37018;p57">
              <a:extLst>
                <a:ext uri="{FF2B5EF4-FFF2-40B4-BE49-F238E27FC236}">
                  <a16:creationId xmlns:a16="http://schemas.microsoft.com/office/drawing/2014/main" id="{A567756E-2612-5514-4CA9-8B3D3DD1F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38" name="Google Shape;37019;p57">
              <a:extLst>
                <a:ext uri="{FF2B5EF4-FFF2-40B4-BE49-F238E27FC236}">
                  <a16:creationId xmlns:a16="http://schemas.microsoft.com/office/drawing/2014/main" id="{5397232F-6631-D7A1-BD7C-B893D932D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39" name="Google Shape;37020;p57">
              <a:extLst>
                <a:ext uri="{FF2B5EF4-FFF2-40B4-BE49-F238E27FC236}">
                  <a16:creationId xmlns:a16="http://schemas.microsoft.com/office/drawing/2014/main" id="{2883AF2F-08BF-0C1D-9258-A51E7F654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40" name="Google Shape;37021;p57">
              <a:extLst>
                <a:ext uri="{FF2B5EF4-FFF2-40B4-BE49-F238E27FC236}">
                  <a16:creationId xmlns:a16="http://schemas.microsoft.com/office/drawing/2014/main" id="{78FF6459-07CC-AB8E-F67C-C00CE4AE8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41" name="Google Shape;37022;p57">
              <a:extLst>
                <a:ext uri="{FF2B5EF4-FFF2-40B4-BE49-F238E27FC236}">
                  <a16:creationId xmlns:a16="http://schemas.microsoft.com/office/drawing/2014/main" id="{D57EF5BD-CD58-95F8-8435-B8AD3C98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42" name="Google Shape;37023;p57">
              <a:extLst>
                <a:ext uri="{FF2B5EF4-FFF2-40B4-BE49-F238E27FC236}">
                  <a16:creationId xmlns:a16="http://schemas.microsoft.com/office/drawing/2014/main" id="{137D3C30-E75A-36C7-5943-4AE164255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43" name="Google Shape;37024;p57">
              <a:extLst>
                <a:ext uri="{FF2B5EF4-FFF2-40B4-BE49-F238E27FC236}">
                  <a16:creationId xmlns:a16="http://schemas.microsoft.com/office/drawing/2014/main" id="{BFE223E4-3C5F-3CEA-2524-5B475D76B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44" name="Google Shape;37025;p57">
              <a:extLst>
                <a:ext uri="{FF2B5EF4-FFF2-40B4-BE49-F238E27FC236}">
                  <a16:creationId xmlns:a16="http://schemas.microsoft.com/office/drawing/2014/main" id="{5434710D-504D-FF8E-9611-81A35A8DE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45" name="Google Shape;37026;p57">
              <a:extLst>
                <a:ext uri="{FF2B5EF4-FFF2-40B4-BE49-F238E27FC236}">
                  <a16:creationId xmlns:a16="http://schemas.microsoft.com/office/drawing/2014/main" id="{5B724F0B-F394-41FC-A412-B83E2173D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46" name="Google Shape;37027;p57">
              <a:extLst>
                <a:ext uri="{FF2B5EF4-FFF2-40B4-BE49-F238E27FC236}">
                  <a16:creationId xmlns:a16="http://schemas.microsoft.com/office/drawing/2014/main" id="{D8D06BC1-E15C-833D-29EC-C08582C6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47" name="Google Shape;37028;p57">
              <a:extLst>
                <a:ext uri="{FF2B5EF4-FFF2-40B4-BE49-F238E27FC236}">
                  <a16:creationId xmlns:a16="http://schemas.microsoft.com/office/drawing/2014/main" id="{C481E266-B2AA-1B3B-6F8F-80D1D3FAA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48" name="Google Shape;37029;p57">
              <a:extLst>
                <a:ext uri="{FF2B5EF4-FFF2-40B4-BE49-F238E27FC236}">
                  <a16:creationId xmlns:a16="http://schemas.microsoft.com/office/drawing/2014/main" id="{907B8B67-F012-7E2F-9343-78B0A486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49" name="Google Shape;37030;p57">
              <a:extLst>
                <a:ext uri="{FF2B5EF4-FFF2-40B4-BE49-F238E27FC236}">
                  <a16:creationId xmlns:a16="http://schemas.microsoft.com/office/drawing/2014/main" id="{8B0BD334-BA9A-C23C-9259-5601BC4EB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50" name="Google Shape;37031;p57">
              <a:extLst>
                <a:ext uri="{FF2B5EF4-FFF2-40B4-BE49-F238E27FC236}">
                  <a16:creationId xmlns:a16="http://schemas.microsoft.com/office/drawing/2014/main" id="{6343189B-C744-84C4-14F7-9F3B64B0E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51" name="Google Shape;37032;p57">
              <a:extLst>
                <a:ext uri="{FF2B5EF4-FFF2-40B4-BE49-F238E27FC236}">
                  <a16:creationId xmlns:a16="http://schemas.microsoft.com/office/drawing/2014/main" id="{E42F1D0A-8266-67C0-04CA-5CEB49CD9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52" name="Google Shape;37033;p57">
              <a:extLst>
                <a:ext uri="{FF2B5EF4-FFF2-40B4-BE49-F238E27FC236}">
                  <a16:creationId xmlns:a16="http://schemas.microsoft.com/office/drawing/2014/main" id="{73A89053-74AF-1DC2-678D-17B78105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53" name="Google Shape;37034;p57">
              <a:extLst>
                <a:ext uri="{FF2B5EF4-FFF2-40B4-BE49-F238E27FC236}">
                  <a16:creationId xmlns:a16="http://schemas.microsoft.com/office/drawing/2014/main" id="{7D909814-CFD0-D11C-1A4F-CC776C1D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54" name="Google Shape;37035;p57">
              <a:extLst>
                <a:ext uri="{FF2B5EF4-FFF2-40B4-BE49-F238E27FC236}">
                  <a16:creationId xmlns:a16="http://schemas.microsoft.com/office/drawing/2014/main" id="{B9B16906-52E1-0C97-9E2F-3F721752E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55" name="Google Shape;37036;p57">
              <a:extLst>
                <a:ext uri="{FF2B5EF4-FFF2-40B4-BE49-F238E27FC236}">
                  <a16:creationId xmlns:a16="http://schemas.microsoft.com/office/drawing/2014/main" id="{C33D2E59-5FD2-A254-F8DF-3D446D60B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56" name="Google Shape;37037;p57">
              <a:extLst>
                <a:ext uri="{FF2B5EF4-FFF2-40B4-BE49-F238E27FC236}">
                  <a16:creationId xmlns:a16="http://schemas.microsoft.com/office/drawing/2014/main" id="{7A02D777-0954-57F0-582F-891B916E1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57" name="Google Shape;37038;p57">
              <a:extLst>
                <a:ext uri="{FF2B5EF4-FFF2-40B4-BE49-F238E27FC236}">
                  <a16:creationId xmlns:a16="http://schemas.microsoft.com/office/drawing/2014/main" id="{52A559C0-152C-4C8C-8638-C335114DE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58" name="Google Shape;37039;p57">
              <a:extLst>
                <a:ext uri="{FF2B5EF4-FFF2-40B4-BE49-F238E27FC236}">
                  <a16:creationId xmlns:a16="http://schemas.microsoft.com/office/drawing/2014/main" id="{1B46A818-AABA-1AE8-D031-C3FC5768E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59" name="Google Shape;37040;p57">
              <a:extLst>
                <a:ext uri="{FF2B5EF4-FFF2-40B4-BE49-F238E27FC236}">
                  <a16:creationId xmlns:a16="http://schemas.microsoft.com/office/drawing/2014/main" id="{D26E9CB0-E08D-207B-2ADF-9A11C689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60" name="Google Shape;37041;p57">
              <a:extLst>
                <a:ext uri="{FF2B5EF4-FFF2-40B4-BE49-F238E27FC236}">
                  <a16:creationId xmlns:a16="http://schemas.microsoft.com/office/drawing/2014/main" id="{7B2C67ED-BDF5-296B-4AD9-FF6987AB8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61" name="Google Shape;37042;p57">
              <a:extLst>
                <a:ext uri="{FF2B5EF4-FFF2-40B4-BE49-F238E27FC236}">
                  <a16:creationId xmlns:a16="http://schemas.microsoft.com/office/drawing/2014/main" id="{2A974F00-0F97-04DF-3347-5D41E9E03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62" name="Google Shape;37043;p57">
              <a:extLst>
                <a:ext uri="{FF2B5EF4-FFF2-40B4-BE49-F238E27FC236}">
                  <a16:creationId xmlns:a16="http://schemas.microsoft.com/office/drawing/2014/main" id="{E82E9E92-F935-A82F-43FF-E5089932B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63" name="Google Shape;37044;p57">
              <a:extLst>
                <a:ext uri="{FF2B5EF4-FFF2-40B4-BE49-F238E27FC236}">
                  <a16:creationId xmlns:a16="http://schemas.microsoft.com/office/drawing/2014/main" id="{7737952E-3038-5BC4-6ADC-FEF23E1F5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64" name="Google Shape;37045;p57">
              <a:extLst>
                <a:ext uri="{FF2B5EF4-FFF2-40B4-BE49-F238E27FC236}">
                  <a16:creationId xmlns:a16="http://schemas.microsoft.com/office/drawing/2014/main" id="{0AB3A311-3D74-EE08-FCC5-8531838BC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65" name="Google Shape;37046;p57">
              <a:extLst>
                <a:ext uri="{FF2B5EF4-FFF2-40B4-BE49-F238E27FC236}">
                  <a16:creationId xmlns:a16="http://schemas.microsoft.com/office/drawing/2014/main" id="{E5A75E82-C428-CD79-B43C-AC1CF923C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66" name="Google Shape;37047;p57">
              <a:extLst>
                <a:ext uri="{FF2B5EF4-FFF2-40B4-BE49-F238E27FC236}">
                  <a16:creationId xmlns:a16="http://schemas.microsoft.com/office/drawing/2014/main" id="{F7605582-ADA8-A7C1-A619-A34AB43CC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67" name="Google Shape;37048;p57">
              <a:extLst>
                <a:ext uri="{FF2B5EF4-FFF2-40B4-BE49-F238E27FC236}">
                  <a16:creationId xmlns:a16="http://schemas.microsoft.com/office/drawing/2014/main" id="{9961F7A8-7733-DABA-CA98-3CE1B50F2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68" name="Google Shape;37049;p57">
              <a:extLst>
                <a:ext uri="{FF2B5EF4-FFF2-40B4-BE49-F238E27FC236}">
                  <a16:creationId xmlns:a16="http://schemas.microsoft.com/office/drawing/2014/main" id="{569F354E-E727-8AB6-6451-222C6CA52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69" name="Google Shape;37050;p57">
              <a:extLst>
                <a:ext uri="{FF2B5EF4-FFF2-40B4-BE49-F238E27FC236}">
                  <a16:creationId xmlns:a16="http://schemas.microsoft.com/office/drawing/2014/main" id="{91CE008E-476D-2280-9BFB-E62844E57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70" name="Google Shape;37051;p57">
              <a:extLst>
                <a:ext uri="{FF2B5EF4-FFF2-40B4-BE49-F238E27FC236}">
                  <a16:creationId xmlns:a16="http://schemas.microsoft.com/office/drawing/2014/main" id="{E104B113-CED5-D572-F2C3-F17AACAB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71" name="Google Shape;37052;p57">
              <a:extLst>
                <a:ext uri="{FF2B5EF4-FFF2-40B4-BE49-F238E27FC236}">
                  <a16:creationId xmlns:a16="http://schemas.microsoft.com/office/drawing/2014/main" id="{E51AEA17-9B58-7AD7-03DA-73B92C055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72" name="Google Shape;37053;p57">
              <a:extLst>
                <a:ext uri="{FF2B5EF4-FFF2-40B4-BE49-F238E27FC236}">
                  <a16:creationId xmlns:a16="http://schemas.microsoft.com/office/drawing/2014/main" id="{738A1794-482D-0F78-67A6-702933118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73" name="Google Shape;37054;p57">
              <a:extLst>
                <a:ext uri="{FF2B5EF4-FFF2-40B4-BE49-F238E27FC236}">
                  <a16:creationId xmlns:a16="http://schemas.microsoft.com/office/drawing/2014/main" id="{57091401-D17B-0C4F-04A8-A772A89C0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74" name="Google Shape;37055;p57">
              <a:extLst>
                <a:ext uri="{FF2B5EF4-FFF2-40B4-BE49-F238E27FC236}">
                  <a16:creationId xmlns:a16="http://schemas.microsoft.com/office/drawing/2014/main" id="{3C9F56A4-3BA7-DB4D-720F-58DDC3032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75" name="Google Shape;37056;p57">
              <a:extLst>
                <a:ext uri="{FF2B5EF4-FFF2-40B4-BE49-F238E27FC236}">
                  <a16:creationId xmlns:a16="http://schemas.microsoft.com/office/drawing/2014/main" id="{AD10C534-86C0-8F40-9FED-B375B8059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76" name="Google Shape;37057;p57">
              <a:extLst>
                <a:ext uri="{FF2B5EF4-FFF2-40B4-BE49-F238E27FC236}">
                  <a16:creationId xmlns:a16="http://schemas.microsoft.com/office/drawing/2014/main" id="{C041510D-A5A9-FBE2-EAEA-C18729D3D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77" name="Google Shape;37058;p57">
              <a:extLst>
                <a:ext uri="{FF2B5EF4-FFF2-40B4-BE49-F238E27FC236}">
                  <a16:creationId xmlns:a16="http://schemas.microsoft.com/office/drawing/2014/main" id="{35714F91-4AE2-705C-AC10-2A8FB0B5F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78" name="Google Shape;37059;p57">
              <a:extLst>
                <a:ext uri="{FF2B5EF4-FFF2-40B4-BE49-F238E27FC236}">
                  <a16:creationId xmlns:a16="http://schemas.microsoft.com/office/drawing/2014/main" id="{D0709903-A85E-7E20-7967-2D0B0D9EC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79" name="Google Shape;37060;p57">
              <a:extLst>
                <a:ext uri="{FF2B5EF4-FFF2-40B4-BE49-F238E27FC236}">
                  <a16:creationId xmlns:a16="http://schemas.microsoft.com/office/drawing/2014/main" id="{6B054950-F19C-BC9F-5864-F13AC4D5B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80" name="Google Shape;37061;p57">
              <a:extLst>
                <a:ext uri="{FF2B5EF4-FFF2-40B4-BE49-F238E27FC236}">
                  <a16:creationId xmlns:a16="http://schemas.microsoft.com/office/drawing/2014/main" id="{7D948248-DD76-1337-8238-438779A0A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81" name="Google Shape;37062;p57">
              <a:extLst>
                <a:ext uri="{FF2B5EF4-FFF2-40B4-BE49-F238E27FC236}">
                  <a16:creationId xmlns:a16="http://schemas.microsoft.com/office/drawing/2014/main" id="{BE73378D-EBA0-7FBD-93CD-9438CD9E7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82" name="Google Shape;37063;p57">
              <a:extLst>
                <a:ext uri="{FF2B5EF4-FFF2-40B4-BE49-F238E27FC236}">
                  <a16:creationId xmlns:a16="http://schemas.microsoft.com/office/drawing/2014/main" id="{E3545BF0-BF27-B5DC-5A58-CDA30F8BD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83" name="Google Shape;37064;p57">
              <a:extLst>
                <a:ext uri="{FF2B5EF4-FFF2-40B4-BE49-F238E27FC236}">
                  <a16:creationId xmlns:a16="http://schemas.microsoft.com/office/drawing/2014/main" id="{258589D9-53FE-40AF-18C7-FB1C50226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84" name="Google Shape;37065;p57">
              <a:extLst>
                <a:ext uri="{FF2B5EF4-FFF2-40B4-BE49-F238E27FC236}">
                  <a16:creationId xmlns:a16="http://schemas.microsoft.com/office/drawing/2014/main" id="{9B5EC119-7396-E82C-4125-C3EF58C1B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85" name="Google Shape;37066;p57">
              <a:extLst>
                <a:ext uri="{FF2B5EF4-FFF2-40B4-BE49-F238E27FC236}">
                  <a16:creationId xmlns:a16="http://schemas.microsoft.com/office/drawing/2014/main" id="{E87A51D5-3EC4-078E-280A-132F839F1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86" name="Google Shape;37067;p57">
              <a:extLst>
                <a:ext uri="{FF2B5EF4-FFF2-40B4-BE49-F238E27FC236}">
                  <a16:creationId xmlns:a16="http://schemas.microsoft.com/office/drawing/2014/main" id="{EBEE19E0-CA08-33B0-507B-FAB3ACF4D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87" name="Google Shape;37068;p57">
              <a:extLst>
                <a:ext uri="{FF2B5EF4-FFF2-40B4-BE49-F238E27FC236}">
                  <a16:creationId xmlns:a16="http://schemas.microsoft.com/office/drawing/2014/main" id="{03E898C0-47BC-DC02-6A49-2D57D049D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88" name="Google Shape;37069;p57">
              <a:extLst>
                <a:ext uri="{FF2B5EF4-FFF2-40B4-BE49-F238E27FC236}">
                  <a16:creationId xmlns:a16="http://schemas.microsoft.com/office/drawing/2014/main" id="{6172ED13-8603-737C-7F52-4D673408D3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89" name="Google Shape;37070;p57">
              <a:extLst>
                <a:ext uri="{FF2B5EF4-FFF2-40B4-BE49-F238E27FC236}">
                  <a16:creationId xmlns:a16="http://schemas.microsoft.com/office/drawing/2014/main" id="{041AC148-DC5A-342C-2C8C-BE305FB80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90" name="Google Shape;37071;p57">
              <a:extLst>
                <a:ext uri="{FF2B5EF4-FFF2-40B4-BE49-F238E27FC236}">
                  <a16:creationId xmlns:a16="http://schemas.microsoft.com/office/drawing/2014/main" id="{C8983DCC-E453-9B9D-9898-2DD7FABC3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91" name="Google Shape;37072;p57">
              <a:extLst>
                <a:ext uri="{FF2B5EF4-FFF2-40B4-BE49-F238E27FC236}">
                  <a16:creationId xmlns:a16="http://schemas.microsoft.com/office/drawing/2014/main" id="{3424FD83-5052-56E2-BACF-40192F287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92" name="Google Shape;37073;p57">
              <a:extLst>
                <a:ext uri="{FF2B5EF4-FFF2-40B4-BE49-F238E27FC236}">
                  <a16:creationId xmlns:a16="http://schemas.microsoft.com/office/drawing/2014/main" id="{DFFDDFDD-5D83-97DE-F933-07961B6F2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93" name="Google Shape;37074;p57">
              <a:extLst>
                <a:ext uri="{FF2B5EF4-FFF2-40B4-BE49-F238E27FC236}">
                  <a16:creationId xmlns:a16="http://schemas.microsoft.com/office/drawing/2014/main" id="{3BE345D6-77BD-90A8-59AA-23963BECB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94" name="Google Shape;37075;p57">
              <a:extLst>
                <a:ext uri="{FF2B5EF4-FFF2-40B4-BE49-F238E27FC236}">
                  <a16:creationId xmlns:a16="http://schemas.microsoft.com/office/drawing/2014/main" id="{D97D60C1-3920-F8F2-899D-7A497243E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95" name="Google Shape;37076;p57">
              <a:extLst>
                <a:ext uri="{FF2B5EF4-FFF2-40B4-BE49-F238E27FC236}">
                  <a16:creationId xmlns:a16="http://schemas.microsoft.com/office/drawing/2014/main" id="{D22C129B-24DA-2D0C-26BC-1B016DB9D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96" name="Google Shape;37077;p57">
              <a:extLst>
                <a:ext uri="{FF2B5EF4-FFF2-40B4-BE49-F238E27FC236}">
                  <a16:creationId xmlns:a16="http://schemas.microsoft.com/office/drawing/2014/main" id="{E02415D7-1E7C-D618-5888-3846AC04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97" name="Google Shape;37078;p57">
              <a:extLst>
                <a:ext uri="{FF2B5EF4-FFF2-40B4-BE49-F238E27FC236}">
                  <a16:creationId xmlns:a16="http://schemas.microsoft.com/office/drawing/2014/main" id="{89218476-015B-B755-AD7E-332FFAB9B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98" name="Google Shape;37079;p57">
              <a:extLst>
                <a:ext uri="{FF2B5EF4-FFF2-40B4-BE49-F238E27FC236}">
                  <a16:creationId xmlns:a16="http://schemas.microsoft.com/office/drawing/2014/main" id="{A2E43433-88E4-D3D9-4668-7232D96A3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499" name="Google Shape;37080;p57">
              <a:extLst>
                <a:ext uri="{FF2B5EF4-FFF2-40B4-BE49-F238E27FC236}">
                  <a16:creationId xmlns:a16="http://schemas.microsoft.com/office/drawing/2014/main" id="{0FE06009-6C8F-128E-EFAF-664A2A88F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00" name="Google Shape;37081;p57">
              <a:extLst>
                <a:ext uri="{FF2B5EF4-FFF2-40B4-BE49-F238E27FC236}">
                  <a16:creationId xmlns:a16="http://schemas.microsoft.com/office/drawing/2014/main" id="{7398EB6F-8026-96AB-B052-023FC66E6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01" name="Google Shape;37082;p57">
              <a:extLst>
                <a:ext uri="{FF2B5EF4-FFF2-40B4-BE49-F238E27FC236}">
                  <a16:creationId xmlns:a16="http://schemas.microsoft.com/office/drawing/2014/main" id="{FBDE39E4-9E9E-6334-C3DA-BB5ED7B42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02" name="Google Shape;37083;p57">
              <a:extLst>
                <a:ext uri="{FF2B5EF4-FFF2-40B4-BE49-F238E27FC236}">
                  <a16:creationId xmlns:a16="http://schemas.microsoft.com/office/drawing/2014/main" id="{88DDB7D3-D49C-7468-CA4F-A3435221C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03" name="Google Shape;37084;p57">
              <a:extLst>
                <a:ext uri="{FF2B5EF4-FFF2-40B4-BE49-F238E27FC236}">
                  <a16:creationId xmlns:a16="http://schemas.microsoft.com/office/drawing/2014/main" id="{3E462400-94C8-03CC-44F6-47DD10B66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04" name="Google Shape;37085;p57">
              <a:extLst>
                <a:ext uri="{FF2B5EF4-FFF2-40B4-BE49-F238E27FC236}">
                  <a16:creationId xmlns:a16="http://schemas.microsoft.com/office/drawing/2014/main" id="{627E9C2A-D758-9903-EF70-0804FCB15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05" name="Google Shape;37086;p57">
              <a:extLst>
                <a:ext uri="{FF2B5EF4-FFF2-40B4-BE49-F238E27FC236}">
                  <a16:creationId xmlns:a16="http://schemas.microsoft.com/office/drawing/2014/main" id="{8C61F960-7171-28FA-96CB-4CB0F1BAD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06" name="Google Shape;37087;p57">
              <a:extLst>
                <a:ext uri="{FF2B5EF4-FFF2-40B4-BE49-F238E27FC236}">
                  <a16:creationId xmlns:a16="http://schemas.microsoft.com/office/drawing/2014/main" id="{FA5E8DBD-1E92-5660-336B-646E3E27B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07" name="Google Shape;37088;p57">
              <a:extLst>
                <a:ext uri="{FF2B5EF4-FFF2-40B4-BE49-F238E27FC236}">
                  <a16:creationId xmlns:a16="http://schemas.microsoft.com/office/drawing/2014/main" id="{7D1A9F86-C07B-0AD0-5B20-C21B708CF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08" name="Google Shape;37089;p57">
              <a:extLst>
                <a:ext uri="{FF2B5EF4-FFF2-40B4-BE49-F238E27FC236}">
                  <a16:creationId xmlns:a16="http://schemas.microsoft.com/office/drawing/2014/main" id="{4B4C133B-D7C2-73A7-C7E4-B3C6AAE88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09" name="Google Shape;37090;p57">
              <a:extLst>
                <a:ext uri="{FF2B5EF4-FFF2-40B4-BE49-F238E27FC236}">
                  <a16:creationId xmlns:a16="http://schemas.microsoft.com/office/drawing/2014/main" id="{45738304-6D7C-99B4-F57D-1BA38673B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10" name="Google Shape;37091;p57">
              <a:extLst>
                <a:ext uri="{FF2B5EF4-FFF2-40B4-BE49-F238E27FC236}">
                  <a16:creationId xmlns:a16="http://schemas.microsoft.com/office/drawing/2014/main" id="{93E54982-6F89-15F0-34C9-B4F9D03A6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11" name="Google Shape;37092;p57">
              <a:extLst>
                <a:ext uri="{FF2B5EF4-FFF2-40B4-BE49-F238E27FC236}">
                  <a16:creationId xmlns:a16="http://schemas.microsoft.com/office/drawing/2014/main" id="{A8D721BE-43E5-3480-60B5-BD913712B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12" name="Google Shape;37093;p57">
              <a:extLst>
                <a:ext uri="{FF2B5EF4-FFF2-40B4-BE49-F238E27FC236}">
                  <a16:creationId xmlns:a16="http://schemas.microsoft.com/office/drawing/2014/main" id="{ADD29DA2-005A-930B-1234-0FB5B7F2C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13" name="Google Shape;37094;p57">
              <a:extLst>
                <a:ext uri="{FF2B5EF4-FFF2-40B4-BE49-F238E27FC236}">
                  <a16:creationId xmlns:a16="http://schemas.microsoft.com/office/drawing/2014/main" id="{1760A3EF-0864-CFAE-5801-A91FA0169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14" name="Google Shape;37095;p57">
              <a:extLst>
                <a:ext uri="{FF2B5EF4-FFF2-40B4-BE49-F238E27FC236}">
                  <a16:creationId xmlns:a16="http://schemas.microsoft.com/office/drawing/2014/main" id="{BA2088D3-BFC5-D398-6EE5-453D2D8B2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15" name="Google Shape;37096;p57">
              <a:extLst>
                <a:ext uri="{FF2B5EF4-FFF2-40B4-BE49-F238E27FC236}">
                  <a16:creationId xmlns:a16="http://schemas.microsoft.com/office/drawing/2014/main" id="{A0740A9B-E48B-35A3-5674-646D6CB84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16" name="Google Shape;37097;p57">
              <a:extLst>
                <a:ext uri="{FF2B5EF4-FFF2-40B4-BE49-F238E27FC236}">
                  <a16:creationId xmlns:a16="http://schemas.microsoft.com/office/drawing/2014/main" id="{A2274FE9-59A1-B3CF-3AA7-0ECFB29FD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17" name="Google Shape;37098;p57">
              <a:extLst>
                <a:ext uri="{FF2B5EF4-FFF2-40B4-BE49-F238E27FC236}">
                  <a16:creationId xmlns:a16="http://schemas.microsoft.com/office/drawing/2014/main" id="{F6D58B7F-D269-6170-F989-719F6FBCD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18" name="Google Shape;37099;p57">
              <a:extLst>
                <a:ext uri="{FF2B5EF4-FFF2-40B4-BE49-F238E27FC236}">
                  <a16:creationId xmlns:a16="http://schemas.microsoft.com/office/drawing/2014/main" id="{CD021768-CCE6-8DBC-0C79-FBDD96F11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19" name="Google Shape;37100;p57">
              <a:extLst>
                <a:ext uri="{FF2B5EF4-FFF2-40B4-BE49-F238E27FC236}">
                  <a16:creationId xmlns:a16="http://schemas.microsoft.com/office/drawing/2014/main" id="{628DCA35-387C-518F-7722-024DEDBA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20" name="Google Shape;37101;p57">
              <a:extLst>
                <a:ext uri="{FF2B5EF4-FFF2-40B4-BE49-F238E27FC236}">
                  <a16:creationId xmlns:a16="http://schemas.microsoft.com/office/drawing/2014/main" id="{4F85983A-97C3-AD8D-2055-99637D87F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21" name="Google Shape;37102;p57">
              <a:extLst>
                <a:ext uri="{FF2B5EF4-FFF2-40B4-BE49-F238E27FC236}">
                  <a16:creationId xmlns:a16="http://schemas.microsoft.com/office/drawing/2014/main" id="{BF9BFA3A-1E20-4D36-AE95-AFF0225D0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22" name="Google Shape;37103;p57">
              <a:extLst>
                <a:ext uri="{FF2B5EF4-FFF2-40B4-BE49-F238E27FC236}">
                  <a16:creationId xmlns:a16="http://schemas.microsoft.com/office/drawing/2014/main" id="{A4B1136E-B0C6-52B1-D4D8-699E7049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23" name="Google Shape;37104;p57">
              <a:extLst>
                <a:ext uri="{FF2B5EF4-FFF2-40B4-BE49-F238E27FC236}">
                  <a16:creationId xmlns:a16="http://schemas.microsoft.com/office/drawing/2014/main" id="{74F17E53-F818-7BEA-7C43-9697C7FC6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24" name="Google Shape;37105;p57">
              <a:extLst>
                <a:ext uri="{FF2B5EF4-FFF2-40B4-BE49-F238E27FC236}">
                  <a16:creationId xmlns:a16="http://schemas.microsoft.com/office/drawing/2014/main" id="{EBDF336B-A51A-A8C9-4B10-B1BA7AB9E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25" name="Google Shape;37106;p57">
              <a:extLst>
                <a:ext uri="{FF2B5EF4-FFF2-40B4-BE49-F238E27FC236}">
                  <a16:creationId xmlns:a16="http://schemas.microsoft.com/office/drawing/2014/main" id="{8A944A93-F2A2-9DB0-6B2B-A627E40D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26" name="Google Shape;37107;p57">
              <a:extLst>
                <a:ext uri="{FF2B5EF4-FFF2-40B4-BE49-F238E27FC236}">
                  <a16:creationId xmlns:a16="http://schemas.microsoft.com/office/drawing/2014/main" id="{45F3E592-894E-8E1E-A6E9-0B5BA1837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27" name="Google Shape;37108;p57">
              <a:extLst>
                <a:ext uri="{FF2B5EF4-FFF2-40B4-BE49-F238E27FC236}">
                  <a16:creationId xmlns:a16="http://schemas.microsoft.com/office/drawing/2014/main" id="{15DB03A8-141B-23A7-1F1C-CACEB888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28" name="Google Shape;37109;p57">
              <a:extLst>
                <a:ext uri="{FF2B5EF4-FFF2-40B4-BE49-F238E27FC236}">
                  <a16:creationId xmlns:a16="http://schemas.microsoft.com/office/drawing/2014/main" id="{A516735B-4DD9-97AE-9008-C6A53BBC2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29" name="Google Shape;37110;p57">
              <a:extLst>
                <a:ext uri="{FF2B5EF4-FFF2-40B4-BE49-F238E27FC236}">
                  <a16:creationId xmlns:a16="http://schemas.microsoft.com/office/drawing/2014/main" id="{D03A325D-CB30-2662-851D-B504AD641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30" name="Google Shape;37111;p57">
              <a:extLst>
                <a:ext uri="{FF2B5EF4-FFF2-40B4-BE49-F238E27FC236}">
                  <a16:creationId xmlns:a16="http://schemas.microsoft.com/office/drawing/2014/main" id="{7A75B44B-C9CE-0EF1-333A-E77AD1EBA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31" name="Google Shape;37112;p57">
              <a:extLst>
                <a:ext uri="{FF2B5EF4-FFF2-40B4-BE49-F238E27FC236}">
                  <a16:creationId xmlns:a16="http://schemas.microsoft.com/office/drawing/2014/main" id="{0F2A8207-715A-E84F-948E-9FBBAA0DA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32" name="Google Shape;37113;p57">
              <a:extLst>
                <a:ext uri="{FF2B5EF4-FFF2-40B4-BE49-F238E27FC236}">
                  <a16:creationId xmlns:a16="http://schemas.microsoft.com/office/drawing/2014/main" id="{CA714B26-15EE-83D6-A7E7-1A085971A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33" name="Google Shape;37114;p57">
              <a:extLst>
                <a:ext uri="{FF2B5EF4-FFF2-40B4-BE49-F238E27FC236}">
                  <a16:creationId xmlns:a16="http://schemas.microsoft.com/office/drawing/2014/main" id="{CD862108-5563-58DA-35AE-F6E7C98A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34" name="Google Shape;37115;p57">
              <a:extLst>
                <a:ext uri="{FF2B5EF4-FFF2-40B4-BE49-F238E27FC236}">
                  <a16:creationId xmlns:a16="http://schemas.microsoft.com/office/drawing/2014/main" id="{75870146-0F41-8C6E-59E2-A9C2E63B7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35" name="Google Shape;37116;p57">
              <a:extLst>
                <a:ext uri="{FF2B5EF4-FFF2-40B4-BE49-F238E27FC236}">
                  <a16:creationId xmlns:a16="http://schemas.microsoft.com/office/drawing/2014/main" id="{B74D69A4-9E9D-D707-69A1-F69A14680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36" name="Google Shape;37117;p57">
              <a:extLst>
                <a:ext uri="{FF2B5EF4-FFF2-40B4-BE49-F238E27FC236}">
                  <a16:creationId xmlns:a16="http://schemas.microsoft.com/office/drawing/2014/main" id="{595BB124-8CB2-4F91-507A-8ECFE64CB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37" name="Google Shape;37118;p57">
              <a:extLst>
                <a:ext uri="{FF2B5EF4-FFF2-40B4-BE49-F238E27FC236}">
                  <a16:creationId xmlns:a16="http://schemas.microsoft.com/office/drawing/2014/main" id="{E0CD805C-E8D7-219E-9015-B8A1DE65E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38" name="Google Shape;37119;p57">
              <a:extLst>
                <a:ext uri="{FF2B5EF4-FFF2-40B4-BE49-F238E27FC236}">
                  <a16:creationId xmlns:a16="http://schemas.microsoft.com/office/drawing/2014/main" id="{2FF12FDD-3660-C780-1C06-54FA38E5A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39" name="Google Shape;37120;p57">
              <a:extLst>
                <a:ext uri="{FF2B5EF4-FFF2-40B4-BE49-F238E27FC236}">
                  <a16:creationId xmlns:a16="http://schemas.microsoft.com/office/drawing/2014/main" id="{B52AFC39-D84E-7D35-7F37-3301C5060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40" name="Google Shape;37121;p57">
              <a:extLst>
                <a:ext uri="{FF2B5EF4-FFF2-40B4-BE49-F238E27FC236}">
                  <a16:creationId xmlns:a16="http://schemas.microsoft.com/office/drawing/2014/main" id="{379CC4CE-39C8-BB97-6B24-D830701F7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41" name="Google Shape;37122;p57">
              <a:extLst>
                <a:ext uri="{FF2B5EF4-FFF2-40B4-BE49-F238E27FC236}">
                  <a16:creationId xmlns:a16="http://schemas.microsoft.com/office/drawing/2014/main" id="{01A8D4F1-E92C-93AE-D96C-BA9AB135A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42" name="Google Shape;37123;p57">
              <a:extLst>
                <a:ext uri="{FF2B5EF4-FFF2-40B4-BE49-F238E27FC236}">
                  <a16:creationId xmlns:a16="http://schemas.microsoft.com/office/drawing/2014/main" id="{B9D39DE4-C88E-1F15-8246-D8FEB0F50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43" name="Google Shape;37124;p57">
              <a:extLst>
                <a:ext uri="{FF2B5EF4-FFF2-40B4-BE49-F238E27FC236}">
                  <a16:creationId xmlns:a16="http://schemas.microsoft.com/office/drawing/2014/main" id="{82D8DACF-06C7-4EFA-02D8-1159CB027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44" name="Google Shape;37125;p57">
              <a:extLst>
                <a:ext uri="{FF2B5EF4-FFF2-40B4-BE49-F238E27FC236}">
                  <a16:creationId xmlns:a16="http://schemas.microsoft.com/office/drawing/2014/main" id="{CCF7EF7B-A0F8-2A14-618A-3E2152523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45" name="Google Shape;37126;p57">
              <a:extLst>
                <a:ext uri="{FF2B5EF4-FFF2-40B4-BE49-F238E27FC236}">
                  <a16:creationId xmlns:a16="http://schemas.microsoft.com/office/drawing/2014/main" id="{C115BC97-1E6B-73ED-4852-EFFA615D9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46" name="Google Shape;37127;p57">
              <a:extLst>
                <a:ext uri="{FF2B5EF4-FFF2-40B4-BE49-F238E27FC236}">
                  <a16:creationId xmlns:a16="http://schemas.microsoft.com/office/drawing/2014/main" id="{E9971EF6-AD71-6994-3EF3-D1D3917C9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47" name="Google Shape;37128;p57">
              <a:extLst>
                <a:ext uri="{FF2B5EF4-FFF2-40B4-BE49-F238E27FC236}">
                  <a16:creationId xmlns:a16="http://schemas.microsoft.com/office/drawing/2014/main" id="{3E985C1B-75A2-4396-7402-1CD39E96D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48" name="Google Shape;37129;p57">
              <a:extLst>
                <a:ext uri="{FF2B5EF4-FFF2-40B4-BE49-F238E27FC236}">
                  <a16:creationId xmlns:a16="http://schemas.microsoft.com/office/drawing/2014/main" id="{90DBACF0-BF31-1E8A-620D-7F5A3FECE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49" name="Google Shape;37130;p57">
              <a:extLst>
                <a:ext uri="{FF2B5EF4-FFF2-40B4-BE49-F238E27FC236}">
                  <a16:creationId xmlns:a16="http://schemas.microsoft.com/office/drawing/2014/main" id="{03C4B702-8C81-66B7-CFF2-29DBA9571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50" name="Google Shape;37131;p57">
              <a:extLst>
                <a:ext uri="{FF2B5EF4-FFF2-40B4-BE49-F238E27FC236}">
                  <a16:creationId xmlns:a16="http://schemas.microsoft.com/office/drawing/2014/main" id="{188599C9-190E-CE46-1FA6-E2F61C6CD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51" name="Google Shape;37132;p57">
              <a:extLst>
                <a:ext uri="{FF2B5EF4-FFF2-40B4-BE49-F238E27FC236}">
                  <a16:creationId xmlns:a16="http://schemas.microsoft.com/office/drawing/2014/main" id="{11ACEF4B-20F6-29C1-05EF-CFC72B3E8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52" name="Google Shape;37133;p57">
              <a:extLst>
                <a:ext uri="{FF2B5EF4-FFF2-40B4-BE49-F238E27FC236}">
                  <a16:creationId xmlns:a16="http://schemas.microsoft.com/office/drawing/2014/main" id="{07AFF2AB-C48E-2ED1-9ADF-F0B75F23E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53" name="Google Shape;37134;p57">
              <a:extLst>
                <a:ext uri="{FF2B5EF4-FFF2-40B4-BE49-F238E27FC236}">
                  <a16:creationId xmlns:a16="http://schemas.microsoft.com/office/drawing/2014/main" id="{FF2FAD55-26C7-70A6-B17A-B59E19398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54" name="Google Shape;37135;p57">
              <a:extLst>
                <a:ext uri="{FF2B5EF4-FFF2-40B4-BE49-F238E27FC236}">
                  <a16:creationId xmlns:a16="http://schemas.microsoft.com/office/drawing/2014/main" id="{5D69CB4F-B8DF-5148-6638-7FB6EB847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55" name="Google Shape;37136;p57">
              <a:extLst>
                <a:ext uri="{FF2B5EF4-FFF2-40B4-BE49-F238E27FC236}">
                  <a16:creationId xmlns:a16="http://schemas.microsoft.com/office/drawing/2014/main" id="{F5B7A17B-B847-BE60-FE7A-8A0088D1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56" name="Google Shape;37137;p57">
              <a:extLst>
                <a:ext uri="{FF2B5EF4-FFF2-40B4-BE49-F238E27FC236}">
                  <a16:creationId xmlns:a16="http://schemas.microsoft.com/office/drawing/2014/main" id="{2145A470-0421-5F6D-9598-C332B41A5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57" name="Google Shape;37138;p57">
              <a:extLst>
                <a:ext uri="{FF2B5EF4-FFF2-40B4-BE49-F238E27FC236}">
                  <a16:creationId xmlns:a16="http://schemas.microsoft.com/office/drawing/2014/main" id="{E5A8B20A-8BE1-6DF6-416D-5C34B9F7F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58" name="Google Shape;37139;p57">
              <a:extLst>
                <a:ext uri="{FF2B5EF4-FFF2-40B4-BE49-F238E27FC236}">
                  <a16:creationId xmlns:a16="http://schemas.microsoft.com/office/drawing/2014/main" id="{E6993411-A379-933B-4F0C-F809DBF12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59" name="Google Shape;37140;p57">
              <a:extLst>
                <a:ext uri="{FF2B5EF4-FFF2-40B4-BE49-F238E27FC236}">
                  <a16:creationId xmlns:a16="http://schemas.microsoft.com/office/drawing/2014/main" id="{665E93A6-26DE-A7E2-1A7D-B4B856D0C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60" name="Google Shape;37141;p57">
              <a:extLst>
                <a:ext uri="{FF2B5EF4-FFF2-40B4-BE49-F238E27FC236}">
                  <a16:creationId xmlns:a16="http://schemas.microsoft.com/office/drawing/2014/main" id="{7AED2764-A54B-2E5A-F2FA-58821D345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61" name="Google Shape;37142;p57">
              <a:extLst>
                <a:ext uri="{FF2B5EF4-FFF2-40B4-BE49-F238E27FC236}">
                  <a16:creationId xmlns:a16="http://schemas.microsoft.com/office/drawing/2014/main" id="{27F27F1B-E029-CF4C-5B8E-BBC228E05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62" name="Google Shape;37143;p57">
              <a:extLst>
                <a:ext uri="{FF2B5EF4-FFF2-40B4-BE49-F238E27FC236}">
                  <a16:creationId xmlns:a16="http://schemas.microsoft.com/office/drawing/2014/main" id="{CF708C65-F11B-2267-3FE7-316424EB2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63" name="Google Shape;37144;p57">
              <a:extLst>
                <a:ext uri="{FF2B5EF4-FFF2-40B4-BE49-F238E27FC236}">
                  <a16:creationId xmlns:a16="http://schemas.microsoft.com/office/drawing/2014/main" id="{D54E9596-3F49-B9B9-7697-E17EE05F3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64" name="Google Shape;37145;p57">
              <a:extLst>
                <a:ext uri="{FF2B5EF4-FFF2-40B4-BE49-F238E27FC236}">
                  <a16:creationId xmlns:a16="http://schemas.microsoft.com/office/drawing/2014/main" id="{CB194353-D90F-789D-807B-B5AC25210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65" name="Google Shape;37146;p57">
              <a:extLst>
                <a:ext uri="{FF2B5EF4-FFF2-40B4-BE49-F238E27FC236}">
                  <a16:creationId xmlns:a16="http://schemas.microsoft.com/office/drawing/2014/main" id="{F714D320-1AF3-3571-853D-6D786BE70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66" name="Google Shape;37147;p57">
              <a:extLst>
                <a:ext uri="{FF2B5EF4-FFF2-40B4-BE49-F238E27FC236}">
                  <a16:creationId xmlns:a16="http://schemas.microsoft.com/office/drawing/2014/main" id="{91BD859B-AC11-BA16-5327-DDAB37418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67" name="Google Shape;37148;p57">
              <a:extLst>
                <a:ext uri="{FF2B5EF4-FFF2-40B4-BE49-F238E27FC236}">
                  <a16:creationId xmlns:a16="http://schemas.microsoft.com/office/drawing/2014/main" id="{4408B24D-D941-B818-73C5-46E76A3A1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68" name="Google Shape;37149;p57">
              <a:extLst>
                <a:ext uri="{FF2B5EF4-FFF2-40B4-BE49-F238E27FC236}">
                  <a16:creationId xmlns:a16="http://schemas.microsoft.com/office/drawing/2014/main" id="{6A0ABE0B-C915-D6C6-303E-D8681423D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69" name="Google Shape;37150;p57">
              <a:extLst>
                <a:ext uri="{FF2B5EF4-FFF2-40B4-BE49-F238E27FC236}">
                  <a16:creationId xmlns:a16="http://schemas.microsoft.com/office/drawing/2014/main" id="{217A69BA-49FA-747F-B8F3-C5F64808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70" name="Google Shape;37151;p57">
              <a:extLst>
                <a:ext uri="{FF2B5EF4-FFF2-40B4-BE49-F238E27FC236}">
                  <a16:creationId xmlns:a16="http://schemas.microsoft.com/office/drawing/2014/main" id="{C47DA038-7B86-D926-E804-642D8AFCE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71" name="Google Shape;37152;p57">
              <a:extLst>
                <a:ext uri="{FF2B5EF4-FFF2-40B4-BE49-F238E27FC236}">
                  <a16:creationId xmlns:a16="http://schemas.microsoft.com/office/drawing/2014/main" id="{E379E97C-1D6F-1375-82E1-1940AF9B2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72" name="Google Shape;37153;p57">
              <a:extLst>
                <a:ext uri="{FF2B5EF4-FFF2-40B4-BE49-F238E27FC236}">
                  <a16:creationId xmlns:a16="http://schemas.microsoft.com/office/drawing/2014/main" id="{EE8734B2-382F-7F97-B3F8-9ADAF22E4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73" name="Google Shape;37154;p57">
              <a:extLst>
                <a:ext uri="{FF2B5EF4-FFF2-40B4-BE49-F238E27FC236}">
                  <a16:creationId xmlns:a16="http://schemas.microsoft.com/office/drawing/2014/main" id="{497E98EA-C84B-2E97-628F-ABF31906B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74" name="Google Shape;37155;p57">
              <a:extLst>
                <a:ext uri="{FF2B5EF4-FFF2-40B4-BE49-F238E27FC236}">
                  <a16:creationId xmlns:a16="http://schemas.microsoft.com/office/drawing/2014/main" id="{DD90633B-E7E8-8887-19DE-366B07EE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75" name="Google Shape;37156;p57">
              <a:extLst>
                <a:ext uri="{FF2B5EF4-FFF2-40B4-BE49-F238E27FC236}">
                  <a16:creationId xmlns:a16="http://schemas.microsoft.com/office/drawing/2014/main" id="{2EC8C6C1-5828-5AB3-EE76-436554DB6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76" name="Google Shape;37157;p57">
              <a:extLst>
                <a:ext uri="{FF2B5EF4-FFF2-40B4-BE49-F238E27FC236}">
                  <a16:creationId xmlns:a16="http://schemas.microsoft.com/office/drawing/2014/main" id="{EF428493-4724-5CB4-E190-52E5530FE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77" name="Google Shape;37158;p57">
              <a:extLst>
                <a:ext uri="{FF2B5EF4-FFF2-40B4-BE49-F238E27FC236}">
                  <a16:creationId xmlns:a16="http://schemas.microsoft.com/office/drawing/2014/main" id="{8F13EBCC-F793-DEE2-162C-16FB2BC3C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78" name="Google Shape;37159;p57">
              <a:extLst>
                <a:ext uri="{FF2B5EF4-FFF2-40B4-BE49-F238E27FC236}">
                  <a16:creationId xmlns:a16="http://schemas.microsoft.com/office/drawing/2014/main" id="{1E1E3487-99CC-1C79-6C84-47FE568DE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79" name="Google Shape;37160;p57">
              <a:extLst>
                <a:ext uri="{FF2B5EF4-FFF2-40B4-BE49-F238E27FC236}">
                  <a16:creationId xmlns:a16="http://schemas.microsoft.com/office/drawing/2014/main" id="{DC468A61-2ADA-BECD-867A-75B0841B3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80" name="Google Shape;37161;p57">
              <a:extLst>
                <a:ext uri="{FF2B5EF4-FFF2-40B4-BE49-F238E27FC236}">
                  <a16:creationId xmlns:a16="http://schemas.microsoft.com/office/drawing/2014/main" id="{882428E8-311F-E921-D9F6-6C7ED8D32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81" name="Google Shape;37162;p57">
              <a:extLst>
                <a:ext uri="{FF2B5EF4-FFF2-40B4-BE49-F238E27FC236}">
                  <a16:creationId xmlns:a16="http://schemas.microsoft.com/office/drawing/2014/main" id="{AA30DACC-564A-F541-464E-5C0C1D5B2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82" name="Google Shape;37163;p57">
              <a:extLst>
                <a:ext uri="{FF2B5EF4-FFF2-40B4-BE49-F238E27FC236}">
                  <a16:creationId xmlns:a16="http://schemas.microsoft.com/office/drawing/2014/main" id="{BC520544-2139-269D-01A3-05F25352F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83" name="Google Shape;37164;p57">
              <a:extLst>
                <a:ext uri="{FF2B5EF4-FFF2-40B4-BE49-F238E27FC236}">
                  <a16:creationId xmlns:a16="http://schemas.microsoft.com/office/drawing/2014/main" id="{88CD1D1B-C457-9746-0EBA-0CFC18618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84" name="Google Shape;37165;p57">
              <a:extLst>
                <a:ext uri="{FF2B5EF4-FFF2-40B4-BE49-F238E27FC236}">
                  <a16:creationId xmlns:a16="http://schemas.microsoft.com/office/drawing/2014/main" id="{E2596590-6BE2-D3C5-A98E-1CBBB5DBE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85" name="Google Shape;37166;p57">
              <a:extLst>
                <a:ext uri="{FF2B5EF4-FFF2-40B4-BE49-F238E27FC236}">
                  <a16:creationId xmlns:a16="http://schemas.microsoft.com/office/drawing/2014/main" id="{2348FE1A-32E2-D473-E1B3-E3ADDC837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86" name="Google Shape;37167;p57">
              <a:extLst>
                <a:ext uri="{FF2B5EF4-FFF2-40B4-BE49-F238E27FC236}">
                  <a16:creationId xmlns:a16="http://schemas.microsoft.com/office/drawing/2014/main" id="{11F033E0-84FD-B6CA-0354-8262982FB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87" name="Google Shape;37168;p57">
              <a:extLst>
                <a:ext uri="{FF2B5EF4-FFF2-40B4-BE49-F238E27FC236}">
                  <a16:creationId xmlns:a16="http://schemas.microsoft.com/office/drawing/2014/main" id="{480E478B-55C2-E8FE-3D76-D0C1B78D2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88" name="Google Shape;37169;p57">
              <a:extLst>
                <a:ext uri="{FF2B5EF4-FFF2-40B4-BE49-F238E27FC236}">
                  <a16:creationId xmlns:a16="http://schemas.microsoft.com/office/drawing/2014/main" id="{EBAF7FFF-1964-D611-6DCE-4ED3B7F51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89" name="Google Shape;37170;p57">
              <a:extLst>
                <a:ext uri="{FF2B5EF4-FFF2-40B4-BE49-F238E27FC236}">
                  <a16:creationId xmlns:a16="http://schemas.microsoft.com/office/drawing/2014/main" id="{744E6D7F-F772-709F-AB26-B4B122504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90" name="Google Shape;37171;p57">
              <a:extLst>
                <a:ext uri="{FF2B5EF4-FFF2-40B4-BE49-F238E27FC236}">
                  <a16:creationId xmlns:a16="http://schemas.microsoft.com/office/drawing/2014/main" id="{8DFB2E17-3488-EF6C-6CC5-E32574C73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91" name="Google Shape;37172;p57">
              <a:extLst>
                <a:ext uri="{FF2B5EF4-FFF2-40B4-BE49-F238E27FC236}">
                  <a16:creationId xmlns:a16="http://schemas.microsoft.com/office/drawing/2014/main" id="{6C061E75-66B4-3081-D489-FA79C309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92" name="Google Shape;37173;p57">
              <a:extLst>
                <a:ext uri="{FF2B5EF4-FFF2-40B4-BE49-F238E27FC236}">
                  <a16:creationId xmlns:a16="http://schemas.microsoft.com/office/drawing/2014/main" id="{C8738C2B-284A-FD7C-89FE-4B7005FAE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93" name="Google Shape;37174;p57">
              <a:extLst>
                <a:ext uri="{FF2B5EF4-FFF2-40B4-BE49-F238E27FC236}">
                  <a16:creationId xmlns:a16="http://schemas.microsoft.com/office/drawing/2014/main" id="{10430101-641C-CD76-E978-666E3770B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94" name="Google Shape;37175;p57">
              <a:extLst>
                <a:ext uri="{FF2B5EF4-FFF2-40B4-BE49-F238E27FC236}">
                  <a16:creationId xmlns:a16="http://schemas.microsoft.com/office/drawing/2014/main" id="{D2783D19-E59E-EFE1-EBFD-B96F4651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95" name="Google Shape;37176;p57">
              <a:extLst>
                <a:ext uri="{FF2B5EF4-FFF2-40B4-BE49-F238E27FC236}">
                  <a16:creationId xmlns:a16="http://schemas.microsoft.com/office/drawing/2014/main" id="{1961C71B-0C1E-FC00-CB32-E0F333CE7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96" name="Google Shape;37177;p57">
              <a:extLst>
                <a:ext uri="{FF2B5EF4-FFF2-40B4-BE49-F238E27FC236}">
                  <a16:creationId xmlns:a16="http://schemas.microsoft.com/office/drawing/2014/main" id="{692E5E9E-13EA-8786-AA05-C0DA8270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97" name="Google Shape;37178;p57">
              <a:extLst>
                <a:ext uri="{FF2B5EF4-FFF2-40B4-BE49-F238E27FC236}">
                  <a16:creationId xmlns:a16="http://schemas.microsoft.com/office/drawing/2014/main" id="{AF530345-9132-34FB-26CF-FC735D35C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98" name="Google Shape;37179;p57">
              <a:extLst>
                <a:ext uri="{FF2B5EF4-FFF2-40B4-BE49-F238E27FC236}">
                  <a16:creationId xmlns:a16="http://schemas.microsoft.com/office/drawing/2014/main" id="{ACE4A559-CBF0-702E-80EC-F23ED0366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599" name="Google Shape;37180;p57">
              <a:extLst>
                <a:ext uri="{FF2B5EF4-FFF2-40B4-BE49-F238E27FC236}">
                  <a16:creationId xmlns:a16="http://schemas.microsoft.com/office/drawing/2014/main" id="{A80230BD-3EEB-C475-8F09-6B64AE8EF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00" name="Google Shape;37181;p57">
              <a:extLst>
                <a:ext uri="{FF2B5EF4-FFF2-40B4-BE49-F238E27FC236}">
                  <a16:creationId xmlns:a16="http://schemas.microsoft.com/office/drawing/2014/main" id="{97CDDF43-6DD9-CC41-E249-9CA9A32CD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01" name="Google Shape;37182;p57">
              <a:extLst>
                <a:ext uri="{FF2B5EF4-FFF2-40B4-BE49-F238E27FC236}">
                  <a16:creationId xmlns:a16="http://schemas.microsoft.com/office/drawing/2014/main" id="{45E225E4-D034-5193-45F9-41DEFAFD3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02" name="Google Shape;37183;p57">
              <a:extLst>
                <a:ext uri="{FF2B5EF4-FFF2-40B4-BE49-F238E27FC236}">
                  <a16:creationId xmlns:a16="http://schemas.microsoft.com/office/drawing/2014/main" id="{3307C8D5-5079-871B-2FFE-D8BC6FE48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03" name="Google Shape;37184;p57">
              <a:extLst>
                <a:ext uri="{FF2B5EF4-FFF2-40B4-BE49-F238E27FC236}">
                  <a16:creationId xmlns:a16="http://schemas.microsoft.com/office/drawing/2014/main" id="{683CBE3E-AC07-59EC-0A43-19162E1CF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04" name="Google Shape;37185;p57">
              <a:extLst>
                <a:ext uri="{FF2B5EF4-FFF2-40B4-BE49-F238E27FC236}">
                  <a16:creationId xmlns:a16="http://schemas.microsoft.com/office/drawing/2014/main" id="{210BD3D0-1BE6-B32D-E3ED-01B00732F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05" name="Google Shape;37186;p57">
              <a:extLst>
                <a:ext uri="{FF2B5EF4-FFF2-40B4-BE49-F238E27FC236}">
                  <a16:creationId xmlns:a16="http://schemas.microsoft.com/office/drawing/2014/main" id="{E6BB1300-289A-0F3B-086B-D525B47C1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06" name="Google Shape;37187;p57">
              <a:extLst>
                <a:ext uri="{FF2B5EF4-FFF2-40B4-BE49-F238E27FC236}">
                  <a16:creationId xmlns:a16="http://schemas.microsoft.com/office/drawing/2014/main" id="{FE67AD16-9D1F-84FF-0BD9-84146E410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07" name="Google Shape;37188;p57">
              <a:extLst>
                <a:ext uri="{FF2B5EF4-FFF2-40B4-BE49-F238E27FC236}">
                  <a16:creationId xmlns:a16="http://schemas.microsoft.com/office/drawing/2014/main" id="{8A78AC33-BCDA-00FB-E213-4FF66FD60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08" name="Google Shape;37189;p57">
              <a:extLst>
                <a:ext uri="{FF2B5EF4-FFF2-40B4-BE49-F238E27FC236}">
                  <a16:creationId xmlns:a16="http://schemas.microsoft.com/office/drawing/2014/main" id="{EC2B168B-2A1E-7EAD-6464-24487124B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09" name="Google Shape;37190;p57">
              <a:extLst>
                <a:ext uri="{FF2B5EF4-FFF2-40B4-BE49-F238E27FC236}">
                  <a16:creationId xmlns:a16="http://schemas.microsoft.com/office/drawing/2014/main" id="{A7CFFCDD-3753-FD3A-76BA-27ACDD597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10" name="Google Shape;37191;p57">
              <a:extLst>
                <a:ext uri="{FF2B5EF4-FFF2-40B4-BE49-F238E27FC236}">
                  <a16:creationId xmlns:a16="http://schemas.microsoft.com/office/drawing/2014/main" id="{C3B0A573-939A-0FC0-F23B-BCE1DC010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11" name="Google Shape;37192;p57">
              <a:extLst>
                <a:ext uri="{FF2B5EF4-FFF2-40B4-BE49-F238E27FC236}">
                  <a16:creationId xmlns:a16="http://schemas.microsoft.com/office/drawing/2014/main" id="{BDEE0667-10FA-9D66-D91A-131A7EBDD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12" name="Google Shape;37193;p57">
              <a:extLst>
                <a:ext uri="{FF2B5EF4-FFF2-40B4-BE49-F238E27FC236}">
                  <a16:creationId xmlns:a16="http://schemas.microsoft.com/office/drawing/2014/main" id="{D29639BF-7183-D4A6-BFED-79D5221E6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13" name="Google Shape;37194;p57">
              <a:extLst>
                <a:ext uri="{FF2B5EF4-FFF2-40B4-BE49-F238E27FC236}">
                  <a16:creationId xmlns:a16="http://schemas.microsoft.com/office/drawing/2014/main" id="{3E9A8FD6-7AA6-C3F7-9189-DC355A5F9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14" name="Google Shape;37195;p57">
              <a:extLst>
                <a:ext uri="{FF2B5EF4-FFF2-40B4-BE49-F238E27FC236}">
                  <a16:creationId xmlns:a16="http://schemas.microsoft.com/office/drawing/2014/main" id="{1155DB7F-C5B7-0B1B-122A-46EDC6457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15" name="Google Shape;37196;p57">
              <a:extLst>
                <a:ext uri="{FF2B5EF4-FFF2-40B4-BE49-F238E27FC236}">
                  <a16:creationId xmlns:a16="http://schemas.microsoft.com/office/drawing/2014/main" id="{68283508-4154-8CF0-979B-AEDA01DAD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16" name="Google Shape;37197;p57">
              <a:extLst>
                <a:ext uri="{FF2B5EF4-FFF2-40B4-BE49-F238E27FC236}">
                  <a16:creationId xmlns:a16="http://schemas.microsoft.com/office/drawing/2014/main" id="{185D2D2C-2F9D-D0BC-B7C5-DA8ECF0AB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17" name="Google Shape;37198;p57">
              <a:extLst>
                <a:ext uri="{FF2B5EF4-FFF2-40B4-BE49-F238E27FC236}">
                  <a16:creationId xmlns:a16="http://schemas.microsoft.com/office/drawing/2014/main" id="{61E2DB8F-33BA-ECB5-427C-9BA5C8870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18" name="Google Shape;37199;p57">
              <a:extLst>
                <a:ext uri="{FF2B5EF4-FFF2-40B4-BE49-F238E27FC236}">
                  <a16:creationId xmlns:a16="http://schemas.microsoft.com/office/drawing/2014/main" id="{661E943D-A335-BC31-6320-B8497EEB4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19" name="Google Shape;37200;p57">
              <a:extLst>
                <a:ext uri="{FF2B5EF4-FFF2-40B4-BE49-F238E27FC236}">
                  <a16:creationId xmlns:a16="http://schemas.microsoft.com/office/drawing/2014/main" id="{65D3D4BF-B9C4-BC63-0CC8-48CE735FA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20" name="Google Shape;37201;p57">
              <a:extLst>
                <a:ext uri="{FF2B5EF4-FFF2-40B4-BE49-F238E27FC236}">
                  <a16:creationId xmlns:a16="http://schemas.microsoft.com/office/drawing/2014/main" id="{5092D8DB-92C5-94BD-EACE-79166DC7A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21" name="Google Shape;37202;p57">
              <a:extLst>
                <a:ext uri="{FF2B5EF4-FFF2-40B4-BE49-F238E27FC236}">
                  <a16:creationId xmlns:a16="http://schemas.microsoft.com/office/drawing/2014/main" id="{367183E3-BD3D-94C5-947B-48BE9DFCB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22" name="Google Shape;37203;p57">
              <a:extLst>
                <a:ext uri="{FF2B5EF4-FFF2-40B4-BE49-F238E27FC236}">
                  <a16:creationId xmlns:a16="http://schemas.microsoft.com/office/drawing/2014/main" id="{5A0AD1E8-BDAA-9E30-CDC6-AB90C3E60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23" name="Google Shape;37204;p57">
              <a:extLst>
                <a:ext uri="{FF2B5EF4-FFF2-40B4-BE49-F238E27FC236}">
                  <a16:creationId xmlns:a16="http://schemas.microsoft.com/office/drawing/2014/main" id="{8C38F632-2BB5-D27D-CBB2-ADDC82359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24" name="Google Shape;37205;p57">
              <a:extLst>
                <a:ext uri="{FF2B5EF4-FFF2-40B4-BE49-F238E27FC236}">
                  <a16:creationId xmlns:a16="http://schemas.microsoft.com/office/drawing/2014/main" id="{910C0C9A-C25B-F17C-0BE0-8FED04F53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25" name="Google Shape;37206;p57">
              <a:extLst>
                <a:ext uri="{FF2B5EF4-FFF2-40B4-BE49-F238E27FC236}">
                  <a16:creationId xmlns:a16="http://schemas.microsoft.com/office/drawing/2014/main" id="{081C1020-9B49-E056-9706-27C15FE40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26" name="Google Shape;37207;p57">
              <a:extLst>
                <a:ext uri="{FF2B5EF4-FFF2-40B4-BE49-F238E27FC236}">
                  <a16:creationId xmlns:a16="http://schemas.microsoft.com/office/drawing/2014/main" id="{A7A1D182-7752-C6D8-42B7-37C4B4938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27" name="Google Shape;37208;p57">
              <a:extLst>
                <a:ext uri="{FF2B5EF4-FFF2-40B4-BE49-F238E27FC236}">
                  <a16:creationId xmlns:a16="http://schemas.microsoft.com/office/drawing/2014/main" id="{B5780CA0-CB3E-E1D3-775B-1E697F5BC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28" name="Google Shape;37209;p57">
              <a:extLst>
                <a:ext uri="{FF2B5EF4-FFF2-40B4-BE49-F238E27FC236}">
                  <a16:creationId xmlns:a16="http://schemas.microsoft.com/office/drawing/2014/main" id="{AE8330C1-716F-71A3-DDB2-693AFCB84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29" name="Google Shape;37210;p57">
              <a:extLst>
                <a:ext uri="{FF2B5EF4-FFF2-40B4-BE49-F238E27FC236}">
                  <a16:creationId xmlns:a16="http://schemas.microsoft.com/office/drawing/2014/main" id="{CAED7375-BA9C-577E-03CB-541A8ECFB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30" name="Google Shape;37211;p57">
              <a:extLst>
                <a:ext uri="{FF2B5EF4-FFF2-40B4-BE49-F238E27FC236}">
                  <a16:creationId xmlns:a16="http://schemas.microsoft.com/office/drawing/2014/main" id="{012A8591-F596-BB40-A30F-96A34B7A7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31" name="Google Shape;37212;p57">
              <a:extLst>
                <a:ext uri="{FF2B5EF4-FFF2-40B4-BE49-F238E27FC236}">
                  <a16:creationId xmlns:a16="http://schemas.microsoft.com/office/drawing/2014/main" id="{9B7F97A7-D2BF-5155-EA78-8FF93F680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32" name="Google Shape;37213;p57">
              <a:extLst>
                <a:ext uri="{FF2B5EF4-FFF2-40B4-BE49-F238E27FC236}">
                  <a16:creationId xmlns:a16="http://schemas.microsoft.com/office/drawing/2014/main" id="{216F9907-E4E2-7F32-83A2-E1BF1BDD9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33" name="Google Shape;37214;p57">
              <a:extLst>
                <a:ext uri="{FF2B5EF4-FFF2-40B4-BE49-F238E27FC236}">
                  <a16:creationId xmlns:a16="http://schemas.microsoft.com/office/drawing/2014/main" id="{9FEDA6B3-0F21-0089-2881-FE99EFEDC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34" name="Google Shape;37215;p57">
              <a:extLst>
                <a:ext uri="{FF2B5EF4-FFF2-40B4-BE49-F238E27FC236}">
                  <a16:creationId xmlns:a16="http://schemas.microsoft.com/office/drawing/2014/main" id="{55EDB5B6-B607-5A7C-BE51-06901BE2D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35" name="Google Shape;37216;p57">
              <a:extLst>
                <a:ext uri="{FF2B5EF4-FFF2-40B4-BE49-F238E27FC236}">
                  <a16:creationId xmlns:a16="http://schemas.microsoft.com/office/drawing/2014/main" id="{46FBE28C-F39D-21CF-17A9-0FB00A359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36" name="Google Shape;37217;p57">
              <a:extLst>
                <a:ext uri="{FF2B5EF4-FFF2-40B4-BE49-F238E27FC236}">
                  <a16:creationId xmlns:a16="http://schemas.microsoft.com/office/drawing/2014/main" id="{131831EB-3AC5-8A1E-5B47-B4FD0B2FB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37" name="Google Shape;37218;p57">
              <a:extLst>
                <a:ext uri="{FF2B5EF4-FFF2-40B4-BE49-F238E27FC236}">
                  <a16:creationId xmlns:a16="http://schemas.microsoft.com/office/drawing/2014/main" id="{71F2AEDC-7C56-7643-C397-45933E549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38" name="Google Shape;37219;p57">
              <a:extLst>
                <a:ext uri="{FF2B5EF4-FFF2-40B4-BE49-F238E27FC236}">
                  <a16:creationId xmlns:a16="http://schemas.microsoft.com/office/drawing/2014/main" id="{C2468660-4781-958E-8F6E-A787EC9C9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39" name="Google Shape;37220;p57">
              <a:extLst>
                <a:ext uri="{FF2B5EF4-FFF2-40B4-BE49-F238E27FC236}">
                  <a16:creationId xmlns:a16="http://schemas.microsoft.com/office/drawing/2014/main" id="{963088EE-C65C-889B-22F6-80EAEA362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40" name="Google Shape;37221;p57">
              <a:extLst>
                <a:ext uri="{FF2B5EF4-FFF2-40B4-BE49-F238E27FC236}">
                  <a16:creationId xmlns:a16="http://schemas.microsoft.com/office/drawing/2014/main" id="{16B563F1-2EAC-406D-046E-9CFA9381C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41" name="Google Shape;37222;p57">
              <a:extLst>
                <a:ext uri="{FF2B5EF4-FFF2-40B4-BE49-F238E27FC236}">
                  <a16:creationId xmlns:a16="http://schemas.microsoft.com/office/drawing/2014/main" id="{87A41EC0-A1A6-0B00-C1B4-FF2A7C1F2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42" name="Google Shape;37223;p57">
              <a:extLst>
                <a:ext uri="{FF2B5EF4-FFF2-40B4-BE49-F238E27FC236}">
                  <a16:creationId xmlns:a16="http://schemas.microsoft.com/office/drawing/2014/main" id="{E37CB69A-B818-8CEB-EA0D-C9464D253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43" name="Google Shape;37224;p57">
              <a:extLst>
                <a:ext uri="{FF2B5EF4-FFF2-40B4-BE49-F238E27FC236}">
                  <a16:creationId xmlns:a16="http://schemas.microsoft.com/office/drawing/2014/main" id="{4E43CE91-EC71-E301-FCE8-767E2B1FB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44" name="Google Shape;37225;p57">
              <a:extLst>
                <a:ext uri="{FF2B5EF4-FFF2-40B4-BE49-F238E27FC236}">
                  <a16:creationId xmlns:a16="http://schemas.microsoft.com/office/drawing/2014/main" id="{C9E4A1DF-648C-2B1B-F1E5-47F980667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45" name="Google Shape;37226;p57">
              <a:extLst>
                <a:ext uri="{FF2B5EF4-FFF2-40B4-BE49-F238E27FC236}">
                  <a16:creationId xmlns:a16="http://schemas.microsoft.com/office/drawing/2014/main" id="{62AAEACC-AB63-F281-E612-86E48B507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46" name="Google Shape;37227;p57">
              <a:extLst>
                <a:ext uri="{FF2B5EF4-FFF2-40B4-BE49-F238E27FC236}">
                  <a16:creationId xmlns:a16="http://schemas.microsoft.com/office/drawing/2014/main" id="{05EA4988-AD0E-C2A2-25A4-E4E39D648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47" name="Google Shape;37228;p57">
              <a:extLst>
                <a:ext uri="{FF2B5EF4-FFF2-40B4-BE49-F238E27FC236}">
                  <a16:creationId xmlns:a16="http://schemas.microsoft.com/office/drawing/2014/main" id="{6CCEE360-D33E-33B4-88D0-0623F1442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48" name="Google Shape;37229;p57">
              <a:extLst>
                <a:ext uri="{FF2B5EF4-FFF2-40B4-BE49-F238E27FC236}">
                  <a16:creationId xmlns:a16="http://schemas.microsoft.com/office/drawing/2014/main" id="{327E7BF4-7AA2-921B-CF41-869CBE5E8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49" name="Google Shape;37230;p57">
              <a:extLst>
                <a:ext uri="{FF2B5EF4-FFF2-40B4-BE49-F238E27FC236}">
                  <a16:creationId xmlns:a16="http://schemas.microsoft.com/office/drawing/2014/main" id="{68FFC532-CA8B-5492-93DA-11E867E51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50" name="Google Shape;37231;p57">
              <a:extLst>
                <a:ext uri="{FF2B5EF4-FFF2-40B4-BE49-F238E27FC236}">
                  <a16:creationId xmlns:a16="http://schemas.microsoft.com/office/drawing/2014/main" id="{9497DC71-7B9F-FB73-5778-037B2EC4A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51" name="Google Shape;37232;p57">
              <a:extLst>
                <a:ext uri="{FF2B5EF4-FFF2-40B4-BE49-F238E27FC236}">
                  <a16:creationId xmlns:a16="http://schemas.microsoft.com/office/drawing/2014/main" id="{CF17EB4B-F2A1-EBCC-20DA-4B6D33441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52" name="Google Shape;37233;p57">
              <a:extLst>
                <a:ext uri="{FF2B5EF4-FFF2-40B4-BE49-F238E27FC236}">
                  <a16:creationId xmlns:a16="http://schemas.microsoft.com/office/drawing/2014/main" id="{27A4E44A-12F6-0934-4831-62DE21773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53" name="Google Shape;37234;p57">
              <a:extLst>
                <a:ext uri="{FF2B5EF4-FFF2-40B4-BE49-F238E27FC236}">
                  <a16:creationId xmlns:a16="http://schemas.microsoft.com/office/drawing/2014/main" id="{3DC5F528-BAEE-004B-EC06-D538E2453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54" name="Google Shape;37235;p57">
              <a:extLst>
                <a:ext uri="{FF2B5EF4-FFF2-40B4-BE49-F238E27FC236}">
                  <a16:creationId xmlns:a16="http://schemas.microsoft.com/office/drawing/2014/main" id="{AAF0FCA3-E81D-1D06-6748-2CBD653DD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55" name="Google Shape;37236;p57">
              <a:extLst>
                <a:ext uri="{FF2B5EF4-FFF2-40B4-BE49-F238E27FC236}">
                  <a16:creationId xmlns:a16="http://schemas.microsoft.com/office/drawing/2014/main" id="{9F8C377A-2F71-B6F6-7B0A-CC1A1CAAC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56" name="Google Shape;37237;p57">
              <a:extLst>
                <a:ext uri="{FF2B5EF4-FFF2-40B4-BE49-F238E27FC236}">
                  <a16:creationId xmlns:a16="http://schemas.microsoft.com/office/drawing/2014/main" id="{AF0714AA-A7D2-8C86-95BC-5FFEAA8DC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57" name="Google Shape;37238;p57">
              <a:extLst>
                <a:ext uri="{FF2B5EF4-FFF2-40B4-BE49-F238E27FC236}">
                  <a16:creationId xmlns:a16="http://schemas.microsoft.com/office/drawing/2014/main" id="{CE3FF6DF-3E64-C894-531B-FA2CDEA6B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58" name="Google Shape;37239;p57">
              <a:extLst>
                <a:ext uri="{FF2B5EF4-FFF2-40B4-BE49-F238E27FC236}">
                  <a16:creationId xmlns:a16="http://schemas.microsoft.com/office/drawing/2014/main" id="{A1F982E1-617C-8999-1A09-B53BF021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59" name="Google Shape;37240;p57">
              <a:extLst>
                <a:ext uri="{FF2B5EF4-FFF2-40B4-BE49-F238E27FC236}">
                  <a16:creationId xmlns:a16="http://schemas.microsoft.com/office/drawing/2014/main" id="{B9EAFA48-36A2-3CE7-08EF-C26827934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60" name="Google Shape;37241;p57">
              <a:extLst>
                <a:ext uri="{FF2B5EF4-FFF2-40B4-BE49-F238E27FC236}">
                  <a16:creationId xmlns:a16="http://schemas.microsoft.com/office/drawing/2014/main" id="{B5D31A91-1E31-C322-9986-424074E0E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61" name="Google Shape;37242;p57">
              <a:extLst>
                <a:ext uri="{FF2B5EF4-FFF2-40B4-BE49-F238E27FC236}">
                  <a16:creationId xmlns:a16="http://schemas.microsoft.com/office/drawing/2014/main" id="{8764A08F-7E47-3DC2-C82F-2502AE740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62" name="Google Shape;37243;p57">
              <a:extLst>
                <a:ext uri="{FF2B5EF4-FFF2-40B4-BE49-F238E27FC236}">
                  <a16:creationId xmlns:a16="http://schemas.microsoft.com/office/drawing/2014/main" id="{4BACEEA3-EEA0-31F6-D37C-D479A802B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63" name="Google Shape;37244;p57">
              <a:extLst>
                <a:ext uri="{FF2B5EF4-FFF2-40B4-BE49-F238E27FC236}">
                  <a16:creationId xmlns:a16="http://schemas.microsoft.com/office/drawing/2014/main" id="{9B9D4D6F-AB36-126B-5D45-284AA6A7B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64" name="Google Shape;37245;p57">
              <a:extLst>
                <a:ext uri="{FF2B5EF4-FFF2-40B4-BE49-F238E27FC236}">
                  <a16:creationId xmlns:a16="http://schemas.microsoft.com/office/drawing/2014/main" id="{57C67184-F0ED-DA4D-3264-59FCC9E88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65" name="Google Shape;37246;p57">
              <a:extLst>
                <a:ext uri="{FF2B5EF4-FFF2-40B4-BE49-F238E27FC236}">
                  <a16:creationId xmlns:a16="http://schemas.microsoft.com/office/drawing/2014/main" id="{15156036-3FCA-8EA3-E20D-C8DEDD4B3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66" name="Google Shape;37247;p57">
              <a:extLst>
                <a:ext uri="{FF2B5EF4-FFF2-40B4-BE49-F238E27FC236}">
                  <a16:creationId xmlns:a16="http://schemas.microsoft.com/office/drawing/2014/main" id="{F7512A8A-7031-C9A1-57D2-6AD4EB92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67" name="Google Shape;37248;p57">
              <a:extLst>
                <a:ext uri="{FF2B5EF4-FFF2-40B4-BE49-F238E27FC236}">
                  <a16:creationId xmlns:a16="http://schemas.microsoft.com/office/drawing/2014/main" id="{825B5EFC-D868-0E3C-CC97-0EA1B028B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68" name="Google Shape;37249;p57">
              <a:extLst>
                <a:ext uri="{FF2B5EF4-FFF2-40B4-BE49-F238E27FC236}">
                  <a16:creationId xmlns:a16="http://schemas.microsoft.com/office/drawing/2014/main" id="{E533F5B4-912C-00ED-0468-B9DCDFFF3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69" name="Google Shape;37250;p57">
              <a:extLst>
                <a:ext uri="{FF2B5EF4-FFF2-40B4-BE49-F238E27FC236}">
                  <a16:creationId xmlns:a16="http://schemas.microsoft.com/office/drawing/2014/main" id="{526D611D-71A9-A4C6-54EA-F7796A90E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70" name="Google Shape;37251;p57">
              <a:extLst>
                <a:ext uri="{FF2B5EF4-FFF2-40B4-BE49-F238E27FC236}">
                  <a16:creationId xmlns:a16="http://schemas.microsoft.com/office/drawing/2014/main" id="{E2662D0E-263E-9B64-E72D-BE62D8B22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71" name="Google Shape;37252;p57">
              <a:extLst>
                <a:ext uri="{FF2B5EF4-FFF2-40B4-BE49-F238E27FC236}">
                  <a16:creationId xmlns:a16="http://schemas.microsoft.com/office/drawing/2014/main" id="{8DB26291-EDC4-5481-A87F-6F0280C9C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72" name="Google Shape;37253;p57">
              <a:extLst>
                <a:ext uri="{FF2B5EF4-FFF2-40B4-BE49-F238E27FC236}">
                  <a16:creationId xmlns:a16="http://schemas.microsoft.com/office/drawing/2014/main" id="{A38DFB39-3DD0-84D3-8F1A-C15F59814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73" name="Google Shape;37254;p57">
              <a:extLst>
                <a:ext uri="{FF2B5EF4-FFF2-40B4-BE49-F238E27FC236}">
                  <a16:creationId xmlns:a16="http://schemas.microsoft.com/office/drawing/2014/main" id="{78690B2D-C350-E1FD-41C2-78B314A23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74" name="Google Shape;37255;p57">
              <a:extLst>
                <a:ext uri="{FF2B5EF4-FFF2-40B4-BE49-F238E27FC236}">
                  <a16:creationId xmlns:a16="http://schemas.microsoft.com/office/drawing/2014/main" id="{AA186A39-6F75-A54F-BD8F-564A304AC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75" name="Google Shape;37256;p57">
              <a:extLst>
                <a:ext uri="{FF2B5EF4-FFF2-40B4-BE49-F238E27FC236}">
                  <a16:creationId xmlns:a16="http://schemas.microsoft.com/office/drawing/2014/main" id="{B7AC1EA4-03A0-E507-B78B-37B89E75C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76" name="Google Shape;37257;p57">
              <a:extLst>
                <a:ext uri="{FF2B5EF4-FFF2-40B4-BE49-F238E27FC236}">
                  <a16:creationId xmlns:a16="http://schemas.microsoft.com/office/drawing/2014/main" id="{DAC25EDF-AD27-7B69-D269-A342400FD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77" name="Google Shape;37258;p57">
              <a:extLst>
                <a:ext uri="{FF2B5EF4-FFF2-40B4-BE49-F238E27FC236}">
                  <a16:creationId xmlns:a16="http://schemas.microsoft.com/office/drawing/2014/main" id="{E3DAE89E-06E4-4E7A-7398-99C49A7CC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78" name="Google Shape;37259;p57">
              <a:extLst>
                <a:ext uri="{FF2B5EF4-FFF2-40B4-BE49-F238E27FC236}">
                  <a16:creationId xmlns:a16="http://schemas.microsoft.com/office/drawing/2014/main" id="{0441DEA8-683F-0050-C03D-E911D14DA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79" name="Google Shape;37260;p57">
              <a:extLst>
                <a:ext uri="{FF2B5EF4-FFF2-40B4-BE49-F238E27FC236}">
                  <a16:creationId xmlns:a16="http://schemas.microsoft.com/office/drawing/2014/main" id="{AA537244-4D3D-2478-F184-2E9536C01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80" name="Google Shape;37261;p57">
              <a:extLst>
                <a:ext uri="{FF2B5EF4-FFF2-40B4-BE49-F238E27FC236}">
                  <a16:creationId xmlns:a16="http://schemas.microsoft.com/office/drawing/2014/main" id="{9C2CEE50-8C2B-F9FD-17FA-021D45DF4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81" name="Google Shape;37262;p57">
              <a:extLst>
                <a:ext uri="{FF2B5EF4-FFF2-40B4-BE49-F238E27FC236}">
                  <a16:creationId xmlns:a16="http://schemas.microsoft.com/office/drawing/2014/main" id="{DA62C311-E91A-DB69-030C-5AFB924E3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82" name="Google Shape;37263;p57">
              <a:extLst>
                <a:ext uri="{FF2B5EF4-FFF2-40B4-BE49-F238E27FC236}">
                  <a16:creationId xmlns:a16="http://schemas.microsoft.com/office/drawing/2014/main" id="{E5FC0CE1-0E15-BB5B-AF00-937493888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83" name="Google Shape;37264;p57">
              <a:extLst>
                <a:ext uri="{FF2B5EF4-FFF2-40B4-BE49-F238E27FC236}">
                  <a16:creationId xmlns:a16="http://schemas.microsoft.com/office/drawing/2014/main" id="{F23EC192-C530-3081-5E34-8A16E5382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84" name="Google Shape;37265;p57">
              <a:extLst>
                <a:ext uri="{FF2B5EF4-FFF2-40B4-BE49-F238E27FC236}">
                  <a16:creationId xmlns:a16="http://schemas.microsoft.com/office/drawing/2014/main" id="{556E5CD9-8D94-375F-3DFA-C101C84BB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85" name="Google Shape;37266;p57">
              <a:extLst>
                <a:ext uri="{FF2B5EF4-FFF2-40B4-BE49-F238E27FC236}">
                  <a16:creationId xmlns:a16="http://schemas.microsoft.com/office/drawing/2014/main" id="{3108B1F5-BB0C-BE19-EC09-64E365208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86" name="Google Shape;37267;p57">
              <a:extLst>
                <a:ext uri="{FF2B5EF4-FFF2-40B4-BE49-F238E27FC236}">
                  <a16:creationId xmlns:a16="http://schemas.microsoft.com/office/drawing/2014/main" id="{FE675950-6330-558A-6871-507301D4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87" name="Google Shape;37268;p57">
              <a:extLst>
                <a:ext uri="{FF2B5EF4-FFF2-40B4-BE49-F238E27FC236}">
                  <a16:creationId xmlns:a16="http://schemas.microsoft.com/office/drawing/2014/main" id="{6E7C4768-10C3-7906-213D-E3142BEA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88" name="Google Shape;37269;p57">
              <a:extLst>
                <a:ext uri="{FF2B5EF4-FFF2-40B4-BE49-F238E27FC236}">
                  <a16:creationId xmlns:a16="http://schemas.microsoft.com/office/drawing/2014/main" id="{3821D3B7-B243-21DE-FFEC-4DDC304DB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89" name="Google Shape;37270;p57">
              <a:extLst>
                <a:ext uri="{FF2B5EF4-FFF2-40B4-BE49-F238E27FC236}">
                  <a16:creationId xmlns:a16="http://schemas.microsoft.com/office/drawing/2014/main" id="{F8620653-72CB-4609-9CF9-6692B3AD6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90" name="Google Shape;37271;p57">
              <a:extLst>
                <a:ext uri="{FF2B5EF4-FFF2-40B4-BE49-F238E27FC236}">
                  <a16:creationId xmlns:a16="http://schemas.microsoft.com/office/drawing/2014/main" id="{4597E49B-C65E-B23F-26AC-62D8821BA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91" name="Google Shape;37272;p57">
              <a:extLst>
                <a:ext uri="{FF2B5EF4-FFF2-40B4-BE49-F238E27FC236}">
                  <a16:creationId xmlns:a16="http://schemas.microsoft.com/office/drawing/2014/main" id="{34E39235-2004-EBDC-640C-6844BB0FB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92" name="Google Shape;37273;p57">
              <a:extLst>
                <a:ext uri="{FF2B5EF4-FFF2-40B4-BE49-F238E27FC236}">
                  <a16:creationId xmlns:a16="http://schemas.microsoft.com/office/drawing/2014/main" id="{80139E61-BF3E-2958-DD93-A7F3F4952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93" name="Google Shape;37274;p57">
              <a:extLst>
                <a:ext uri="{FF2B5EF4-FFF2-40B4-BE49-F238E27FC236}">
                  <a16:creationId xmlns:a16="http://schemas.microsoft.com/office/drawing/2014/main" id="{01CE99EF-5BA1-376C-A779-2B6715F5D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94" name="Google Shape;37275;p57">
              <a:extLst>
                <a:ext uri="{FF2B5EF4-FFF2-40B4-BE49-F238E27FC236}">
                  <a16:creationId xmlns:a16="http://schemas.microsoft.com/office/drawing/2014/main" id="{A4E00D05-4F1F-6EF2-B5DD-8E2995591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95" name="Google Shape;37276;p57">
              <a:extLst>
                <a:ext uri="{FF2B5EF4-FFF2-40B4-BE49-F238E27FC236}">
                  <a16:creationId xmlns:a16="http://schemas.microsoft.com/office/drawing/2014/main" id="{3FAD34AE-4E5B-B498-9658-9CA3EA0E2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96" name="Google Shape;37277;p57">
              <a:extLst>
                <a:ext uri="{FF2B5EF4-FFF2-40B4-BE49-F238E27FC236}">
                  <a16:creationId xmlns:a16="http://schemas.microsoft.com/office/drawing/2014/main" id="{A5CCE4A0-CD47-027C-6567-CECD6F6E4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97" name="Google Shape;37278;p57">
              <a:extLst>
                <a:ext uri="{FF2B5EF4-FFF2-40B4-BE49-F238E27FC236}">
                  <a16:creationId xmlns:a16="http://schemas.microsoft.com/office/drawing/2014/main" id="{E9DF9BA4-4816-B3B3-C885-EAD529F62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98" name="Google Shape;37279;p57">
              <a:extLst>
                <a:ext uri="{FF2B5EF4-FFF2-40B4-BE49-F238E27FC236}">
                  <a16:creationId xmlns:a16="http://schemas.microsoft.com/office/drawing/2014/main" id="{CCE98B57-45AD-15D4-C954-0F0EFBBF7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699" name="Google Shape;37280;p57">
              <a:extLst>
                <a:ext uri="{FF2B5EF4-FFF2-40B4-BE49-F238E27FC236}">
                  <a16:creationId xmlns:a16="http://schemas.microsoft.com/office/drawing/2014/main" id="{7DC93FD7-0BEE-516F-1B50-827E5D85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00" name="Google Shape;37281;p57">
              <a:extLst>
                <a:ext uri="{FF2B5EF4-FFF2-40B4-BE49-F238E27FC236}">
                  <a16:creationId xmlns:a16="http://schemas.microsoft.com/office/drawing/2014/main" id="{313E1E39-5248-C567-665C-FFAC28C4A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01" name="Google Shape;37282;p57">
              <a:extLst>
                <a:ext uri="{FF2B5EF4-FFF2-40B4-BE49-F238E27FC236}">
                  <a16:creationId xmlns:a16="http://schemas.microsoft.com/office/drawing/2014/main" id="{57E6574B-F83C-522A-03F2-3A6647F0D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02" name="Google Shape;37283;p57">
              <a:extLst>
                <a:ext uri="{FF2B5EF4-FFF2-40B4-BE49-F238E27FC236}">
                  <a16:creationId xmlns:a16="http://schemas.microsoft.com/office/drawing/2014/main" id="{00974EF3-33E0-BEF2-0008-644C7C5FF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03" name="Google Shape;37284;p57">
              <a:extLst>
                <a:ext uri="{FF2B5EF4-FFF2-40B4-BE49-F238E27FC236}">
                  <a16:creationId xmlns:a16="http://schemas.microsoft.com/office/drawing/2014/main" id="{94D55C5D-A61B-E70E-022C-52CD5601B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04" name="Google Shape;37285;p57">
              <a:extLst>
                <a:ext uri="{FF2B5EF4-FFF2-40B4-BE49-F238E27FC236}">
                  <a16:creationId xmlns:a16="http://schemas.microsoft.com/office/drawing/2014/main" id="{3CB4B175-AB7F-DEC9-3F54-8615034F8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05" name="Google Shape;37286;p57">
              <a:extLst>
                <a:ext uri="{FF2B5EF4-FFF2-40B4-BE49-F238E27FC236}">
                  <a16:creationId xmlns:a16="http://schemas.microsoft.com/office/drawing/2014/main" id="{DABA28AB-073C-4401-08C9-BB53D683E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06" name="Google Shape;37287;p57">
              <a:extLst>
                <a:ext uri="{FF2B5EF4-FFF2-40B4-BE49-F238E27FC236}">
                  <a16:creationId xmlns:a16="http://schemas.microsoft.com/office/drawing/2014/main" id="{DCF2E668-58D4-A9BA-15D6-04EF7E11B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07" name="Google Shape;37288;p57">
              <a:extLst>
                <a:ext uri="{FF2B5EF4-FFF2-40B4-BE49-F238E27FC236}">
                  <a16:creationId xmlns:a16="http://schemas.microsoft.com/office/drawing/2014/main" id="{96CEB229-C72A-70FA-D025-4CA4D28C3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08" name="Google Shape;37289;p57">
              <a:extLst>
                <a:ext uri="{FF2B5EF4-FFF2-40B4-BE49-F238E27FC236}">
                  <a16:creationId xmlns:a16="http://schemas.microsoft.com/office/drawing/2014/main" id="{EC341EB1-5A58-1059-A078-D188202EE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09" name="Google Shape;37290;p57">
              <a:extLst>
                <a:ext uri="{FF2B5EF4-FFF2-40B4-BE49-F238E27FC236}">
                  <a16:creationId xmlns:a16="http://schemas.microsoft.com/office/drawing/2014/main" id="{B0B6DDF6-EB47-5466-8C06-E2B03642F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10" name="Google Shape;37291;p57">
              <a:extLst>
                <a:ext uri="{FF2B5EF4-FFF2-40B4-BE49-F238E27FC236}">
                  <a16:creationId xmlns:a16="http://schemas.microsoft.com/office/drawing/2014/main" id="{8055131D-7D05-EECC-B18C-3A1116C2B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11" name="Google Shape;37292;p57">
              <a:extLst>
                <a:ext uri="{FF2B5EF4-FFF2-40B4-BE49-F238E27FC236}">
                  <a16:creationId xmlns:a16="http://schemas.microsoft.com/office/drawing/2014/main" id="{C5A39D7B-F318-BAEE-4A51-C347A8629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12" name="Google Shape;37293;p57">
              <a:extLst>
                <a:ext uri="{FF2B5EF4-FFF2-40B4-BE49-F238E27FC236}">
                  <a16:creationId xmlns:a16="http://schemas.microsoft.com/office/drawing/2014/main" id="{205B0563-5E3F-6C24-B877-E13C2A39E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13" name="Google Shape;37294;p57">
              <a:extLst>
                <a:ext uri="{FF2B5EF4-FFF2-40B4-BE49-F238E27FC236}">
                  <a16:creationId xmlns:a16="http://schemas.microsoft.com/office/drawing/2014/main" id="{4E142C88-D4DB-B3F2-EF2A-BD20088C0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714" name="Google Shape;37295;p57">
              <a:extLst>
                <a:ext uri="{FF2B5EF4-FFF2-40B4-BE49-F238E27FC236}">
                  <a16:creationId xmlns:a16="http://schemas.microsoft.com/office/drawing/2014/main" id="{4A8DA7AB-F61D-35A2-97E8-614D3FAD3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8370FAE6-BBD7-AB4A-6F5A-3E02A3A92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441" y="1771651"/>
            <a:ext cx="3293834" cy="331781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2233" name="İçerik Yer Tutucusu 2">
            <a:extLst>
              <a:ext uri="{FF2B5EF4-FFF2-40B4-BE49-F238E27FC236}">
                <a16:creationId xmlns:a16="http://schemas.microsoft.com/office/drawing/2014/main" id="{31D1176C-8881-E1A6-B1B6-A4E53E1D7F54}"/>
              </a:ext>
            </a:extLst>
          </p:cNvPr>
          <p:cNvSpPr txBox="1">
            <a:spLocks/>
          </p:cNvSpPr>
          <p:nvPr/>
        </p:nvSpPr>
        <p:spPr bwMode="auto">
          <a:xfrm>
            <a:off x="6584950" y="2155825"/>
            <a:ext cx="382905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175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175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175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175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175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175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None/>
            </a:pPr>
            <a:endParaRPr lang="en-US" altLang="tr-TR" sz="2000" dirty="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None/>
            </a:pP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Nest building in animals is also instinctive. For example, in birds, finding, transporting and shaping the nest materials is instinctive.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İçerik Yer Tutucusu 2">
            <a:extLst>
              <a:ext uri="{FF2B5EF4-FFF2-40B4-BE49-F238E27FC236}">
                <a16:creationId xmlns:a16="http://schemas.microsoft.com/office/drawing/2014/main" id="{AAFBF81E-A502-0E7C-54A2-715DD90BE331}"/>
              </a:ext>
            </a:extLst>
          </p:cNvPr>
          <p:cNvSpPr txBox="1">
            <a:spLocks/>
          </p:cNvSpPr>
          <p:nvPr/>
        </p:nvSpPr>
        <p:spPr bwMode="auto">
          <a:xfrm>
            <a:off x="3001108" y="908050"/>
            <a:ext cx="4252181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endParaRPr lang="en-US" altLang="tr-TR" sz="1200" dirty="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endParaRPr lang="tr-TR" altLang="tr-TR" sz="1200" dirty="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Fish build their nests with their instincts. An example is the male sunfish.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The male sunfish builds a nest on the bottom of the lake. In this nest the female fish lays eggs which are </a:t>
            </a:r>
            <a:r>
              <a:rPr lang="en-US" altLang="tr-TR" sz="20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fertilised</a:t>
            </a: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 by the male fish.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Only the male fish takes care of the eggs. For example, the male fish oxygenates the eggs with his caudal fin and protects them until they hatch. 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E692471D-C40F-B647-CE95-05A2DCDF0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3068961"/>
            <a:ext cx="2190106" cy="16404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AA4BB9A-D427-53C2-848D-C47AEA7AF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1428809"/>
            <a:ext cx="2190106" cy="16401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F6C0176-B1AB-43D6-497E-8427613F4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202" y="4720938"/>
            <a:ext cx="2192243" cy="153090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>
            <a:extLst>
              <a:ext uri="{FF2B5EF4-FFF2-40B4-BE49-F238E27FC236}">
                <a16:creationId xmlns:a16="http://schemas.microsoft.com/office/drawing/2014/main" id="{8A02336C-F519-6CCB-93A3-E4E4BEA17536}"/>
              </a:ext>
            </a:extLst>
          </p:cNvPr>
          <p:cNvSpPr txBox="1">
            <a:spLocks/>
          </p:cNvSpPr>
          <p:nvPr/>
        </p:nvSpPr>
        <p:spPr bwMode="auto">
          <a:xfrm>
            <a:off x="1847850" y="404813"/>
            <a:ext cx="77041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However, research has shown that instincts are most effective in a certain period after birth (it varies from species to species), that it is a type of </a:t>
            </a:r>
            <a:r>
              <a:rPr lang="en-US" altLang="tr-TR" sz="20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</a:t>
            </a: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 that is activated only in certain situations in later times, and that otherwise, </a:t>
            </a:r>
            <a:r>
              <a:rPr lang="en-US" altLang="tr-TR" sz="20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</a:t>
            </a: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 is constantly shown in an intellectual way.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endParaRPr lang="en-GB" altLang="tr-TR" sz="1200" dirty="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</p:txBody>
      </p:sp>
      <p:sp>
        <p:nvSpPr>
          <p:cNvPr id="57347" name="Dikdörtgen 2">
            <a:extLst>
              <a:ext uri="{FF2B5EF4-FFF2-40B4-BE49-F238E27FC236}">
                <a16:creationId xmlns:a16="http://schemas.microsoft.com/office/drawing/2014/main" id="{6889735B-519D-3DE1-1267-EFAD43E08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2781301"/>
            <a:ext cx="575945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This is understandable, because after birth a whole new environment is encountered and a certain period of time must pass in order to adapt to this environment. During this period, individuals whose </a:t>
            </a:r>
            <a:r>
              <a:rPr lang="en-US" altLang="tr-TR" sz="20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</a:t>
            </a: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 is genetically determined, i.e. who exhibit instinctive </a:t>
            </a:r>
            <a:r>
              <a:rPr lang="en-US" altLang="tr-TR" sz="20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</a:t>
            </a: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, will have an advantage. Afterwards, the effect of instincts will decrease. Therefore, it is useful to mention another type of </a:t>
            </a:r>
            <a:r>
              <a:rPr lang="en-US" altLang="tr-TR" sz="20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</a:t>
            </a:r>
            <a:r>
              <a:rPr lang="en-US" altLang="tr-TR" sz="20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 at this point.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endParaRPr lang="en-US" altLang="tr-TR" sz="2000" dirty="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334</Words>
  <Application>Microsoft Office PowerPoint</Application>
  <PresentationFormat>Geniş ekran</PresentationFormat>
  <Paragraphs>18</Paragraphs>
  <Slides>7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Karla</vt:lpstr>
      <vt:lpstr>Livvic</vt:lpstr>
      <vt:lpstr>Office Teması</vt:lpstr>
      <vt:lpstr>Diseño predeterminado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2</cp:revision>
  <dcterms:created xsi:type="dcterms:W3CDTF">2025-09-08T16:28:57Z</dcterms:created>
  <dcterms:modified xsi:type="dcterms:W3CDTF">2025-09-09T12:43:03Z</dcterms:modified>
</cp:coreProperties>
</file>