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454" r:id="rId2"/>
    <p:sldId id="332" r:id="rId3"/>
    <p:sldId id="456" r:id="rId4"/>
    <p:sldId id="457" r:id="rId5"/>
    <p:sldId id="458" r:id="rId6"/>
    <p:sldId id="459" r:id="rId7"/>
    <p:sldId id="460" r:id="rId8"/>
    <p:sldId id="461" r:id="rId9"/>
    <p:sldId id="462" r:id="rId10"/>
    <p:sldId id="463" r:id="rId11"/>
  </p:sldIdLst>
  <p:sldSz cx="9144000" cy="6858000" type="screen4x3"/>
  <p:notesSz cx="6858000" cy="9144000"/>
  <p:defaultTextStyle>
    <a:defPPr>
      <a:defRPr lang="tr-TR"/>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a:srgbClr val="FF00FF"/>
    <a:srgbClr val="FFFF66"/>
    <a:srgbClr val="FFCC00"/>
    <a:srgbClr val="CC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29" autoAdjust="0"/>
    <p:restoredTop sz="94660"/>
  </p:normalViewPr>
  <p:slideViewPr>
    <p:cSldViewPr>
      <p:cViewPr varScale="1">
        <p:scale>
          <a:sx n="86" d="100"/>
          <a:sy n="86" d="100"/>
        </p:scale>
        <p:origin x="1512"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4" name="7 Dikdörtgen"/>
          <p:cNvSpPr/>
          <p:nvPr/>
        </p:nvSpPr>
        <p:spPr>
          <a:xfrm flipH="1">
            <a:off x="2660650" y="635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8 Düz Bağlayıcı"/>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6" name="7 Dikdörtgen"/>
          <p:cNvSpPr/>
          <p:nvPr userDrawn="1"/>
        </p:nvSpPr>
        <p:spPr>
          <a:xfrm>
            <a:off x="6867468" y="6351610"/>
            <a:ext cx="1854895" cy="311667"/>
          </a:xfrm>
          <a:prstGeom prst="rect">
            <a:avLst/>
          </a:prstGeom>
        </p:spPr>
        <p:txBody>
          <a:bodyPr wrap="none">
            <a:spAutoFit/>
          </a:bodyPr>
          <a:lstStyle/>
          <a:p>
            <a:pPr eaLnBrk="1" fontAlgn="auto" hangingPunct="1">
              <a:spcBef>
                <a:spcPts val="0"/>
              </a:spcBef>
              <a:spcAft>
                <a:spcPts val="0"/>
              </a:spcAft>
              <a:defRPr/>
            </a:pPr>
            <a:r>
              <a:rPr lang="tr-TR"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Baskerville Old Face" pitchFamily="18" charset="0"/>
                <a:cs typeface="+mn-cs"/>
              </a:rPr>
              <a:t>www.</a:t>
            </a:r>
            <a:r>
              <a:rPr lang="tr-TR"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Baskerville Old Face" pitchFamily="18" charset="0"/>
                <a:cs typeface="+mn-cs"/>
              </a:rPr>
              <a:t>nuranyildiz</a:t>
            </a:r>
            <a:r>
              <a:rPr lang="tr-TR"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Baskerville Old Face" pitchFamily="18" charset="0"/>
                <a:cs typeface="+mn-cs"/>
              </a:rPr>
              <a:t>.com</a:t>
            </a:r>
          </a:p>
        </p:txBody>
      </p:sp>
      <p:pic>
        <p:nvPicPr>
          <p:cNvPr id="7" name="Picture 3" descr="C:\Program Files\Microsoft Office\MEDIA\OFFICE12\Lines\BD21338_.gif"/>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627313" y="6524625"/>
            <a:ext cx="4286250" cy="61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11 Başlık"/>
          <p:cNvSpPr>
            <a:spLocks noGrp="1"/>
          </p:cNvSpPr>
          <p:nvPr>
            <p:ph type="ctrTitle"/>
          </p:nvPr>
        </p:nvSpPr>
        <p:spPr>
          <a:xfrm>
            <a:off x="3366868" y="533400"/>
            <a:ext cx="5105400" cy="2868168"/>
          </a:xfrm>
        </p:spPr>
        <p:txBody>
          <a:bodyPr>
            <a:noAutofit/>
          </a:bodyPr>
          <a:lstStyle>
            <a:lvl1pPr algn="r">
              <a:defRPr sz="4200" b="1"/>
            </a:lvl1pPr>
            <a:extLst/>
          </a:lstStyle>
          <a:p>
            <a:r>
              <a:rPr lang="tr-TR" smtClean="0"/>
              <a:t>Asıl başlık stili için tıklatın</a:t>
            </a:r>
            <a:endParaRPr lang="en-US"/>
          </a:p>
        </p:txBody>
      </p:sp>
      <p:sp>
        <p:nvSpPr>
          <p:cNvPr id="25" name="24 Alt Başlık"/>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tr-TR" smtClean="0"/>
              <a:t>Asıl alt başlık stilini düzenlemek için tıklatın</a:t>
            </a:r>
            <a:endParaRPr lang="en-US"/>
          </a:p>
        </p:txBody>
      </p:sp>
      <p:sp>
        <p:nvSpPr>
          <p:cNvPr id="8" name="30 Veri Yer Tutucusu"/>
          <p:cNvSpPr>
            <a:spLocks noGrp="1"/>
          </p:cNvSpPr>
          <p:nvPr>
            <p:ph type="dt" sz="half" idx="10"/>
          </p:nvPr>
        </p:nvSpPr>
        <p:spPr>
          <a:xfrm>
            <a:off x="5870575" y="6557963"/>
            <a:ext cx="2003425" cy="227012"/>
          </a:xfrm>
        </p:spPr>
        <p:txBody>
          <a:bodyPr/>
          <a:lstStyle>
            <a:lvl1pPr>
              <a:defRPr lang="en-US">
                <a:solidFill>
                  <a:srgbClr val="FFFFFF"/>
                </a:solidFill>
              </a:defRPr>
            </a:lvl1pPr>
            <a:extLst/>
          </a:lstStyle>
          <a:p>
            <a:pPr>
              <a:defRPr/>
            </a:pPr>
            <a:fld id="{FC37AE9C-DE54-4759-ABEC-C0A1EEF6D8E9}" type="datetimeFigureOut">
              <a:rPr lang="tr-TR"/>
              <a:pPr>
                <a:defRPr/>
              </a:pPr>
              <a:t>30.06.2020</a:t>
            </a:fld>
            <a:endParaRPr lang="tr-TR"/>
          </a:p>
        </p:txBody>
      </p:sp>
      <p:sp>
        <p:nvSpPr>
          <p:cNvPr id="9" name="17 Altbilgi Yer Tutucusu"/>
          <p:cNvSpPr>
            <a:spLocks noGrp="1"/>
          </p:cNvSpPr>
          <p:nvPr>
            <p:ph type="ftr" sz="quarter" idx="11"/>
          </p:nvPr>
        </p:nvSpPr>
        <p:spPr>
          <a:xfrm>
            <a:off x="2819400" y="6557963"/>
            <a:ext cx="2927350" cy="228600"/>
          </a:xfrm>
        </p:spPr>
        <p:txBody>
          <a:bodyPr/>
          <a:lstStyle>
            <a:lvl1pPr>
              <a:defRPr lang="en-US">
                <a:solidFill>
                  <a:srgbClr val="FFFFFF"/>
                </a:solidFill>
              </a:defRPr>
            </a:lvl1pPr>
            <a:extLst/>
          </a:lstStyle>
          <a:p>
            <a:pPr>
              <a:defRPr/>
            </a:pPr>
            <a:endParaRPr lang="tr-TR"/>
          </a:p>
        </p:txBody>
      </p:sp>
      <p:sp>
        <p:nvSpPr>
          <p:cNvPr id="10" name="28 Slayt Numarası Yer Tutucusu"/>
          <p:cNvSpPr>
            <a:spLocks noGrp="1"/>
          </p:cNvSpPr>
          <p:nvPr>
            <p:ph type="sldNum" sz="quarter" idx="12"/>
          </p:nvPr>
        </p:nvSpPr>
        <p:spPr>
          <a:xfrm>
            <a:off x="7880350" y="6556375"/>
            <a:ext cx="588963" cy="228600"/>
          </a:xfrm>
        </p:spPr>
        <p:txBody>
          <a:bodyPr/>
          <a:lstStyle>
            <a:lvl1pPr>
              <a:defRPr>
                <a:solidFill>
                  <a:srgbClr val="FFFFFF"/>
                </a:solidFill>
              </a:defRPr>
            </a:lvl1pPr>
          </a:lstStyle>
          <a:p>
            <a:pPr>
              <a:defRPr/>
            </a:pPr>
            <a:fld id="{135098E7-7BD1-4078-B411-B1DB54050E8E}" type="slidenum">
              <a:rPr lang="tr-TR" altLang="tr-TR"/>
              <a:pPr>
                <a:defRPr/>
              </a:pPr>
              <a:t>‹#›</a:t>
            </a:fld>
            <a:endParaRPr lang="tr-TR" altLang="tr-TR"/>
          </a:p>
        </p:txBody>
      </p:sp>
    </p:spTree>
    <p:extLst>
      <p:ext uri="{BB962C8B-B14F-4D97-AF65-F5344CB8AC3E}">
        <p14:creationId xmlns:p14="http://schemas.microsoft.com/office/powerpoint/2010/main" val="1862664476"/>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26 Veri Yer Tutucusu"/>
          <p:cNvSpPr>
            <a:spLocks noGrp="1"/>
          </p:cNvSpPr>
          <p:nvPr>
            <p:ph type="dt" sz="half" idx="10"/>
          </p:nvPr>
        </p:nvSpPr>
        <p:spPr/>
        <p:txBody>
          <a:bodyPr/>
          <a:lstStyle>
            <a:lvl1pPr>
              <a:defRPr/>
            </a:lvl1pPr>
          </a:lstStyle>
          <a:p>
            <a:pPr>
              <a:defRPr/>
            </a:pPr>
            <a:fld id="{1B69C3CC-8FAF-45AE-97A1-BB42F94F2E08}" type="datetimeFigureOut">
              <a:rPr lang="tr-TR"/>
              <a:pPr>
                <a:defRPr/>
              </a:pPr>
              <a:t>30.06.2020</a:t>
            </a:fld>
            <a:endParaRPr lang="tr-TR"/>
          </a:p>
        </p:txBody>
      </p:sp>
      <p:sp>
        <p:nvSpPr>
          <p:cNvPr id="5" name="3 Altbilgi Yer Tutucusu"/>
          <p:cNvSpPr>
            <a:spLocks noGrp="1"/>
          </p:cNvSpPr>
          <p:nvPr>
            <p:ph type="ftr" sz="quarter" idx="11"/>
          </p:nvPr>
        </p:nvSpPr>
        <p:spPr/>
        <p:txBody>
          <a:bodyPr/>
          <a:lstStyle>
            <a:lvl1pPr>
              <a:defRPr/>
            </a:lvl1pPr>
          </a:lstStyle>
          <a:p>
            <a:pPr>
              <a:defRPr/>
            </a:pPr>
            <a:endParaRPr lang="tr-TR"/>
          </a:p>
        </p:txBody>
      </p:sp>
      <p:sp>
        <p:nvSpPr>
          <p:cNvPr id="6" name="15 Slayt Numarası Yer Tutucusu"/>
          <p:cNvSpPr>
            <a:spLocks noGrp="1"/>
          </p:cNvSpPr>
          <p:nvPr>
            <p:ph type="sldNum" sz="quarter" idx="12"/>
          </p:nvPr>
        </p:nvSpPr>
        <p:spPr/>
        <p:txBody>
          <a:bodyPr/>
          <a:lstStyle>
            <a:lvl1pPr>
              <a:defRPr/>
            </a:lvl1pPr>
          </a:lstStyle>
          <a:p>
            <a:pPr>
              <a:defRPr/>
            </a:pPr>
            <a:fld id="{B953078C-AAD6-4685-93A3-1C8D756F284A}" type="slidenum">
              <a:rPr lang="tr-TR" altLang="tr-TR"/>
              <a:pPr>
                <a:defRPr/>
              </a:pPr>
              <a:t>‹#›</a:t>
            </a:fld>
            <a:endParaRPr lang="tr-TR" altLang="tr-TR"/>
          </a:p>
        </p:txBody>
      </p:sp>
    </p:spTree>
    <p:extLst>
      <p:ext uri="{BB962C8B-B14F-4D97-AF65-F5344CB8AC3E}">
        <p14:creationId xmlns:p14="http://schemas.microsoft.com/office/powerpoint/2010/main" val="15295873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553200" y="274955"/>
            <a:ext cx="1524000" cy="5851525"/>
          </a:xfrm>
        </p:spPr>
        <p:txBody>
          <a:bodyPr vert="eaVert" anchor="t"/>
          <a:lstStyle/>
          <a:p>
            <a:r>
              <a:rPr lang="tr-TR" smtClean="0"/>
              <a:t>Asıl başlık stili için tıklatın</a:t>
            </a:r>
            <a:endParaRPr lang="en-US"/>
          </a:p>
        </p:txBody>
      </p:sp>
      <p:sp>
        <p:nvSpPr>
          <p:cNvPr id="3" name="2 Dikey Metin Yer Tutucusu"/>
          <p:cNvSpPr>
            <a:spLocks noGrp="1"/>
          </p:cNvSpPr>
          <p:nvPr>
            <p:ph type="body" orient="vert" idx="1"/>
          </p:nvPr>
        </p:nvSpPr>
        <p:spPr>
          <a:xfrm>
            <a:off x="457200" y="274642"/>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Veri Yer Tutucusu"/>
          <p:cNvSpPr>
            <a:spLocks noGrp="1"/>
          </p:cNvSpPr>
          <p:nvPr>
            <p:ph type="dt" sz="half" idx="10"/>
          </p:nvPr>
        </p:nvSpPr>
        <p:spPr>
          <a:xfrm>
            <a:off x="4243388" y="6557963"/>
            <a:ext cx="2001837" cy="227012"/>
          </a:xfrm>
        </p:spPr>
        <p:txBody>
          <a:bodyPr/>
          <a:lstStyle>
            <a:lvl1pPr>
              <a:defRPr/>
            </a:lvl1pPr>
            <a:extLst/>
          </a:lstStyle>
          <a:p>
            <a:pPr>
              <a:defRPr/>
            </a:pPr>
            <a:fld id="{05FFAD98-2CA2-4423-BF83-B41472FA1A7D}" type="datetimeFigureOut">
              <a:rPr lang="tr-TR"/>
              <a:pPr>
                <a:defRPr/>
              </a:pPr>
              <a:t>30.06.2020</a:t>
            </a:fld>
            <a:endParaRPr lang="tr-TR"/>
          </a:p>
        </p:txBody>
      </p:sp>
      <p:sp>
        <p:nvSpPr>
          <p:cNvPr id="5" name="4 Altbilgi Yer Tutucusu"/>
          <p:cNvSpPr>
            <a:spLocks noGrp="1"/>
          </p:cNvSpPr>
          <p:nvPr>
            <p:ph type="ftr" sz="quarter" idx="11"/>
          </p:nvPr>
        </p:nvSpPr>
        <p:spPr>
          <a:xfrm>
            <a:off x="457200" y="6556375"/>
            <a:ext cx="3657600" cy="228600"/>
          </a:xfrm>
        </p:spPr>
        <p:txBody>
          <a:bodyPr/>
          <a:lstStyle>
            <a:lvl1pPr>
              <a:defRPr/>
            </a:lvl1pPr>
            <a:extLst/>
          </a:lstStyle>
          <a:p>
            <a:pPr>
              <a:defRPr/>
            </a:pPr>
            <a:endParaRPr lang="tr-TR"/>
          </a:p>
        </p:txBody>
      </p:sp>
      <p:sp>
        <p:nvSpPr>
          <p:cNvPr id="6" name="5 Slayt Numarası Yer Tutucusu"/>
          <p:cNvSpPr>
            <a:spLocks noGrp="1"/>
          </p:cNvSpPr>
          <p:nvPr>
            <p:ph type="sldNum" sz="quarter" idx="12"/>
          </p:nvPr>
        </p:nvSpPr>
        <p:spPr>
          <a:xfrm>
            <a:off x="6254750" y="6553200"/>
            <a:ext cx="587375" cy="228600"/>
          </a:xfrm>
        </p:spPr>
        <p:txBody>
          <a:bodyPr/>
          <a:lstStyle>
            <a:lvl1pPr>
              <a:defRPr/>
            </a:lvl1pPr>
          </a:lstStyle>
          <a:p>
            <a:pPr>
              <a:defRPr/>
            </a:pPr>
            <a:fld id="{BA82C51D-53CD-4F2C-8BE1-43AC34964124}" type="slidenum">
              <a:rPr lang="tr-TR" altLang="tr-TR"/>
              <a:pPr>
                <a:defRPr/>
              </a:pPr>
              <a:t>‹#›</a:t>
            </a:fld>
            <a:endParaRPr lang="tr-TR" altLang="tr-TR"/>
          </a:p>
        </p:txBody>
      </p:sp>
    </p:spTree>
    <p:extLst>
      <p:ext uri="{BB962C8B-B14F-4D97-AF65-F5344CB8AC3E}">
        <p14:creationId xmlns:p14="http://schemas.microsoft.com/office/powerpoint/2010/main" val="12784358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26 Veri Yer Tutucusu"/>
          <p:cNvSpPr>
            <a:spLocks noGrp="1"/>
          </p:cNvSpPr>
          <p:nvPr>
            <p:ph type="dt" sz="half" idx="10"/>
          </p:nvPr>
        </p:nvSpPr>
        <p:spPr/>
        <p:txBody>
          <a:bodyPr/>
          <a:lstStyle>
            <a:lvl1pPr>
              <a:defRPr/>
            </a:lvl1pPr>
          </a:lstStyle>
          <a:p>
            <a:pPr>
              <a:defRPr/>
            </a:pPr>
            <a:fld id="{D161C1F3-A7E2-4620-90A8-D682CA881E9B}" type="datetimeFigureOut">
              <a:rPr lang="tr-TR"/>
              <a:pPr>
                <a:defRPr/>
              </a:pPr>
              <a:t>30.06.2020</a:t>
            </a:fld>
            <a:endParaRPr lang="tr-TR"/>
          </a:p>
        </p:txBody>
      </p:sp>
      <p:sp>
        <p:nvSpPr>
          <p:cNvPr id="5" name="3 Altbilgi Yer Tutucusu"/>
          <p:cNvSpPr>
            <a:spLocks noGrp="1"/>
          </p:cNvSpPr>
          <p:nvPr>
            <p:ph type="ftr" sz="quarter" idx="11"/>
          </p:nvPr>
        </p:nvSpPr>
        <p:spPr/>
        <p:txBody>
          <a:bodyPr/>
          <a:lstStyle>
            <a:lvl1pPr>
              <a:defRPr/>
            </a:lvl1pPr>
          </a:lstStyle>
          <a:p>
            <a:pPr>
              <a:defRPr/>
            </a:pPr>
            <a:endParaRPr lang="tr-TR"/>
          </a:p>
        </p:txBody>
      </p:sp>
      <p:sp>
        <p:nvSpPr>
          <p:cNvPr id="6" name="15 Slayt Numarası Yer Tutucusu"/>
          <p:cNvSpPr>
            <a:spLocks noGrp="1"/>
          </p:cNvSpPr>
          <p:nvPr>
            <p:ph type="sldNum" sz="quarter" idx="12"/>
          </p:nvPr>
        </p:nvSpPr>
        <p:spPr/>
        <p:txBody>
          <a:bodyPr/>
          <a:lstStyle>
            <a:lvl1pPr>
              <a:defRPr/>
            </a:lvl1pPr>
          </a:lstStyle>
          <a:p>
            <a:pPr>
              <a:defRPr/>
            </a:pPr>
            <a:fld id="{F0D4004F-B6BA-44A1-8356-8C8F16C6CE81}" type="slidenum">
              <a:rPr lang="tr-TR" altLang="tr-TR"/>
              <a:pPr>
                <a:defRPr/>
              </a:pPr>
              <a:t>‹#›</a:t>
            </a:fld>
            <a:endParaRPr lang="tr-TR" altLang="tr-TR"/>
          </a:p>
        </p:txBody>
      </p:sp>
    </p:spTree>
    <p:extLst>
      <p:ext uri="{BB962C8B-B14F-4D97-AF65-F5344CB8AC3E}">
        <p14:creationId xmlns:p14="http://schemas.microsoft.com/office/powerpoint/2010/main" val="22234397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1066800" y="2821837"/>
            <a:ext cx="6255488" cy="1362075"/>
          </a:xfrm>
        </p:spPr>
        <p:txBody>
          <a:bodyPr anchor="t"/>
          <a:lstStyle>
            <a:lvl1pPr algn="r">
              <a:buNone/>
              <a:defRPr sz="4200" b="1" cap="all"/>
            </a:lvl1pPr>
            <a:extLst/>
          </a:lstStyle>
          <a:p>
            <a:r>
              <a:rPr lang="tr-TR" smtClean="0"/>
              <a:t>Asıl başlık stili için tıklatın</a:t>
            </a:r>
            <a:endParaRPr lang="en-US"/>
          </a:p>
        </p:txBody>
      </p:sp>
      <p:sp>
        <p:nvSpPr>
          <p:cNvPr id="3" name="2 Metin Yer Tutucusu"/>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tr-TR" smtClean="0"/>
              <a:t>Asıl metin stillerini düzenlemek için tıklatın</a:t>
            </a:r>
          </a:p>
        </p:txBody>
      </p:sp>
      <p:sp>
        <p:nvSpPr>
          <p:cNvPr id="4" name="3 Veri Yer Tutucusu"/>
          <p:cNvSpPr>
            <a:spLocks noGrp="1"/>
          </p:cNvSpPr>
          <p:nvPr>
            <p:ph type="dt" sz="half" idx="10"/>
          </p:nvPr>
        </p:nvSpPr>
        <p:spPr>
          <a:xfrm>
            <a:off x="4724400" y="6556375"/>
            <a:ext cx="2001838" cy="227013"/>
          </a:xfrm>
        </p:spPr>
        <p:txBody>
          <a:bodyPr/>
          <a:lstStyle>
            <a:lvl1pPr>
              <a:defRPr>
                <a:solidFill>
                  <a:schemeClr val="tx2"/>
                </a:solidFill>
              </a:defRPr>
            </a:lvl1pPr>
            <a:extLst/>
          </a:lstStyle>
          <a:p>
            <a:pPr>
              <a:defRPr/>
            </a:pPr>
            <a:fld id="{180448A0-2C91-494C-A16E-EB2AAD685553}" type="datetimeFigureOut">
              <a:rPr lang="tr-TR"/>
              <a:pPr>
                <a:defRPr/>
              </a:pPr>
              <a:t>30.06.2020</a:t>
            </a:fld>
            <a:endParaRPr lang="tr-TR"/>
          </a:p>
        </p:txBody>
      </p:sp>
      <p:sp>
        <p:nvSpPr>
          <p:cNvPr id="5" name="4 Altbilgi Yer Tutucusu"/>
          <p:cNvSpPr>
            <a:spLocks noGrp="1"/>
          </p:cNvSpPr>
          <p:nvPr>
            <p:ph type="ftr" sz="quarter" idx="11"/>
          </p:nvPr>
        </p:nvSpPr>
        <p:spPr>
          <a:xfrm>
            <a:off x="1735138" y="6556375"/>
            <a:ext cx="2895600" cy="228600"/>
          </a:xfrm>
        </p:spPr>
        <p:txBody>
          <a:bodyPr/>
          <a:lstStyle>
            <a:lvl1pPr>
              <a:defRPr>
                <a:solidFill>
                  <a:schemeClr val="tx2"/>
                </a:solidFill>
              </a:defRPr>
            </a:lvl1pPr>
            <a:extLst/>
          </a:lstStyle>
          <a:p>
            <a:pPr>
              <a:defRPr/>
            </a:pPr>
            <a:endParaRPr lang="tr-TR"/>
          </a:p>
        </p:txBody>
      </p:sp>
      <p:sp>
        <p:nvSpPr>
          <p:cNvPr id="6" name="5 Slayt Numarası Yer Tutucusu"/>
          <p:cNvSpPr>
            <a:spLocks noGrp="1"/>
          </p:cNvSpPr>
          <p:nvPr>
            <p:ph type="sldNum" sz="quarter" idx="12"/>
          </p:nvPr>
        </p:nvSpPr>
        <p:spPr>
          <a:xfrm>
            <a:off x="6734175" y="6554788"/>
            <a:ext cx="587375" cy="228600"/>
          </a:xfrm>
        </p:spPr>
        <p:txBody>
          <a:bodyPr/>
          <a:lstStyle>
            <a:lvl1pPr>
              <a:defRPr/>
            </a:lvl1pPr>
          </a:lstStyle>
          <a:p>
            <a:pPr>
              <a:defRPr/>
            </a:pPr>
            <a:fld id="{9689E939-F5A2-4B44-8EF5-F4078288077B}" type="slidenum">
              <a:rPr lang="tr-TR" altLang="tr-TR"/>
              <a:pPr>
                <a:defRPr/>
              </a:pPr>
              <a:t>‹#›</a:t>
            </a:fld>
            <a:endParaRPr lang="tr-TR" altLang="tr-TR"/>
          </a:p>
        </p:txBody>
      </p:sp>
    </p:spTree>
    <p:extLst>
      <p:ext uri="{BB962C8B-B14F-4D97-AF65-F5344CB8AC3E}">
        <p14:creationId xmlns:p14="http://schemas.microsoft.com/office/powerpoint/2010/main" val="412616040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42048" cy="1143000"/>
          </a:xfrm>
        </p:spPr>
        <p:txBody>
          <a:bodyPr/>
          <a:lstStyle/>
          <a:p>
            <a:r>
              <a:rPr lang="tr-TR" smtClean="0"/>
              <a:t>Asıl başlık stili için tıklatın</a:t>
            </a:r>
            <a:endParaRPr lang="en-US"/>
          </a:p>
        </p:txBody>
      </p:sp>
      <p:sp>
        <p:nvSpPr>
          <p:cNvPr id="3" name="2 İçerik Yer Tutucusu"/>
          <p:cNvSpPr>
            <a:spLocks noGrp="1"/>
          </p:cNvSpPr>
          <p:nvPr>
            <p:ph sz="half" idx="1"/>
          </p:nvPr>
        </p:nvSpPr>
        <p:spPr>
          <a:xfrm>
            <a:off x="457200" y="1600200"/>
            <a:ext cx="3520440" cy="4525963"/>
          </a:xfrm>
        </p:spPr>
        <p:txBody>
          <a:bodyPr/>
          <a:lstStyle>
            <a:lvl1pPr>
              <a:defRPr sz="2800"/>
            </a:lvl1pPr>
            <a:lvl2pPr>
              <a:defRPr sz="2400"/>
            </a:lvl2pPr>
            <a:lvl3pPr>
              <a:defRPr sz="2000"/>
            </a:lvl3pPr>
            <a:lvl4pPr>
              <a:defRPr sz="1800"/>
            </a:lvl4pPr>
            <a:lvl5pPr>
              <a:defRPr sz="1800"/>
            </a:lvl5pPr>
            <a:extLs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İçerik Yer Tutucusu"/>
          <p:cNvSpPr>
            <a:spLocks noGrp="1"/>
          </p:cNvSpPr>
          <p:nvPr>
            <p:ph sz="half" idx="2"/>
          </p:nvPr>
        </p:nvSpPr>
        <p:spPr>
          <a:xfrm>
            <a:off x="4178808" y="1600200"/>
            <a:ext cx="3520440" cy="4525963"/>
          </a:xfrm>
        </p:spPr>
        <p:txBody>
          <a:bodyPr/>
          <a:lstStyle>
            <a:lvl1pPr>
              <a:defRPr sz="2800"/>
            </a:lvl1pPr>
            <a:lvl2pPr>
              <a:defRPr sz="2400"/>
            </a:lvl2pPr>
            <a:lvl3pPr>
              <a:defRPr sz="2000"/>
            </a:lvl3pPr>
            <a:lvl4pPr>
              <a:defRPr sz="1800"/>
            </a:lvl4pPr>
            <a:lvl5pPr>
              <a:defRPr sz="1800"/>
            </a:lvl5pPr>
            <a:extLs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26 Veri Yer Tutucusu"/>
          <p:cNvSpPr>
            <a:spLocks noGrp="1"/>
          </p:cNvSpPr>
          <p:nvPr>
            <p:ph type="dt" sz="half" idx="10"/>
          </p:nvPr>
        </p:nvSpPr>
        <p:spPr/>
        <p:txBody>
          <a:bodyPr/>
          <a:lstStyle>
            <a:lvl1pPr>
              <a:defRPr/>
            </a:lvl1pPr>
          </a:lstStyle>
          <a:p>
            <a:pPr>
              <a:defRPr/>
            </a:pPr>
            <a:fld id="{F11AA1EB-CBD0-4CFE-A6F7-6E85D0E5D2C4}" type="datetimeFigureOut">
              <a:rPr lang="tr-TR"/>
              <a:pPr>
                <a:defRPr/>
              </a:pPr>
              <a:t>30.06.2020</a:t>
            </a:fld>
            <a:endParaRPr lang="tr-TR"/>
          </a:p>
        </p:txBody>
      </p:sp>
      <p:sp>
        <p:nvSpPr>
          <p:cNvPr id="6" name="3 Altbilgi Yer Tutucusu"/>
          <p:cNvSpPr>
            <a:spLocks noGrp="1"/>
          </p:cNvSpPr>
          <p:nvPr>
            <p:ph type="ftr" sz="quarter" idx="11"/>
          </p:nvPr>
        </p:nvSpPr>
        <p:spPr/>
        <p:txBody>
          <a:bodyPr/>
          <a:lstStyle>
            <a:lvl1pPr>
              <a:defRPr/>
            </a:lvl1pPr>
          </a:lstStyle>
          <a:p>
            <a:pPr>
              <a:defRPr/>
            </a:pPr>
            <a:endParaRPr lang="tr-TR"/>
          </a:p>
        </p:txBody>
      </p:sp>
      <p:sp>
        <p:nvSpPr>
          <p:cNvPr id="7" name="15 Slayt Numarası Yer Tutucusu"/>
          <p:cNvSpPr>
            <a:spLocks noGrp="1"/>
          </p:cNvSpPr>
          <p:nvPr>
            <p:ph type="sldNum" sz="quarter" idx="12"/>
          </p:nvPr>
        </p:nvSpPr>
        <p:spPr/>
        <p:txBody>
          <a:bodyPr/>
          <a:lstStyle>
            <a:lvl1pPr>
              <a:defRPr/>
            </a:lvl1pPr>
          </a:lstStyle>
          <a:p>
            <a:pPr>
              <a:defRPr/>
            </a:pPr>
            <a:fld id="{BEE811FD-0C39-4CC1-9082-4315278958C6}" type="slidenum">
              <a:rPr lang="tr-TR" altLang="tr-TR"/>
              <a:pPr>
                <a:defRPr/>
              </a:pPr>
              <a:t>‹#›</a:t>
            </a:fld>
            <a:endParaRPr lang="tr-TR" altLang="tr-TR"/>
          </a:p>
        </p:txBody>
      </p:sp>
    </p:spTree>
    <p:extLst>
      <p:ext uri="{BB962C8B-B14F-4D97-AF65-F5344CB8AC3E}">
        <p14:creationId xmlns:p14="http://schemas.microsoft.com/office/powerpoint/2010/main" val="21755279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42048" cy="1143000"/>
          </a:xfrm>
        </p:spPr>
        <p:txBody>
          <a:bodyPr/>
          <a:lstStyle>
            <a:lvl1pPr>
              <a:defRPr/>
            </a:lvl1pPr>
            <a:extLst/>
          </a:lstStyle>
          <a:p>
            <a:r>
              <a:rPr lang="tr-TR" smtClean="0"/>
              <a:t>Asıl başlık stili için tıklatın</a:t>
            </a:r>
            <a:endParaRPr lang="en-US"/>
          </a:p>
        </p:txBody>
      </p:sp>
      <p:sp>
        <p:nvSpPr>
          <p:cNvPr id="3" name="2 Metin Yer Tutucusu"/>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a:r>
              <a:rPr lang="tr-TR" smtClean="0"/>
              <a:t>Asıl metin stillerini düzenlemek için tıklatın</a:t>
            </a:r>
          </a:p>
        </p:txBody>
      </p:sp>
      <p:sp>
        <p:nvSpPr>
          <p:cNvPr id="4" name="3 Metin Yer Tutucusu"/>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a:r>
              <a:rPr lang="tr-TR" smtClean="0"/>
              <a:t>Asıl metin stillerini düzenlemek için tıklatın</a:t>
            </a:r>
          </a:p>
        </p:txBody>
      </p:sp>
      <p:sp>
        <p:nvSpPr>
          <p:cNvPr id="5" name="4 İçerik Yer Tutucusu"/>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5 İçerik Yer Tutucusu"/>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26 Veri Yer Tutucusu"/>
          <p:cNvSpPr>
            <a:spLocks noGrp="1"/>
          </p:cNvSpPr>
          <p:nvPr>
            <p:ph type="dt" sz="half" idx="10"/>
          </p:nvPr>
        </p:nvSpPr>
        <p:spPr/>
        <p:txBody>
          <a:bodyPr/>
          <a:lstStyle>
            <a:lvl1pPr>
              <a:defRPr/>
            </a:lvl1pPr>
          </a:lstStyle>
          <a:p>
            <a:pPr>
              <a:defRPr/>
            </a:pPr>
            <a:fld id="{5394B969-1173-4440-919C-524DAF08073E}" type="datetimeFigureOut">
              <a:rPr lang="tr-TR"/>
              <a:pPr>
                <a:defRPr/>
              </a:pPr>
              <a:t>30.06.2020</a:t>
            </a:fld>
            <a:endParaRPr lang="tr-TR"/>
          </a:p>
        </p:txBody>
      </p:sp>
      <p:sp>
        <p:nvSpPr>
          <p:cNvPr id="8" name="3 Altbilgi Yer Tutucusu"/>
          <p:cNvSpPr>
            <a:spLocks noGrp="1"/>
          </p:cNvSpPr>
          <p:nvPr>
            <p:ph type="ftr" sz="quarter" idx="11"/>
          </p:nvPr>
        </p:nvSpPr>
        <p:spPr/>
        <p:txBody>
          <a:bodyPr/>
          <a:lstStyle>
            <a:lvl1pPr>
              <a:defRPr/>
            </a:lvl1pPr>
          </a:lstStyle>
          <a:p>
            <a:pPr>
              <a:defRPr/>
            </a:pPr>
            <a:endParaRPr lang="tr-TR"/>
          </a:p>
        </p:txBody>
      </p:sp>
      <p:sp>
        <p:nvSpPr>
          <p:cNvPr id="9" name="15 Slayt Numarası Yer Tutucusu"/>
          <p:cNvSpPr>
            <a:spLocks noGrp="1"/>
          </p:cNvSpPr>
          <p:nvPr>
            <p:ph type="sldNum" sz="quarter" idx="12"/>
          </p:nvPr>
        </p:nvSpPr>
        <p:spPr/>
        <p:txBody>
          <a:bodyPr/>
          <a:lstStyle>
            <a:lvl1pPr>
              <a:defRPr/>
            </a:lvl1pPr>
          </a:lstStyle>
          <a:p>
            <a:pPr>
              <a:defRPr/>
            </a:pPr>
            <a:fld id="{FDD1F5DE-E2A8-4529-B511-326E6C8FF5E8}" type="slidenum">
              <a:rPr lang="tr-TR" altLang="tr-TR"/>
              <a:pPr>
                <a:defRPr/>
              </a:pPr>
              <a:t>‹#›</a:t>
            </a:fld>
            <a:endParaRPr lang="tr-TR" altLang="tr-TR"/>
          </a:p>
        </p:txBody>
      </p:sp>
    </p:spTree>
    <p:extLst>
      <p:ext uri="{BB962C8B-B14F-4D97-AF65-F5344CB8AC3E}">
        <p14:creationId xmlns:p14="http://schemas.microsoft.com/office/powerpoint/2010/main" val="24422367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42048" cy="1143000"/>
          </a:xfrm>
        </p:spPr>
        <p:txBody>
          <a:bodyPr/>
          <a:lstStyle/>
          <a:p>
            <a:r>
              <a:rPr lang="tr-TR" smtClean="0"/>
              <a:t>Asıl başlık stili için tıklatın</a:t>
            </a:r>
            <a:endParaRPr lang="en-US"/>
          </a:p>
        </p:txBody>
      </p:sp>
      <p:sp>
        <p:nvSpPr>
          <p:cNvPr id="3" name="26 Veri Yer Tutucusu"/>
          <p:cNvSpPr>
            <a:spLocks noGrp="1"/>
          </p:cNvSpPr>
          <p:nvPr>
            <p:ph type="dt" sz="half" idx="10"/>
          </p:nvPr>
        </p:nvSpPr>
        <p:spPr/>
        <p:txBody>
          <a:bodyPr/>
          <a:lstStyle>
            <a:lvl1pPr>
              <a:defRPr/>
            </a:lvl1pPr>
          </a:lstStyle>
          <a:p>
            <a:pPr>
              <a:defRPr/>
            </a:pPr>
            <a:fld id="{AD864EF5-7A42-410C-A796-3400DFC0A4F1}" type="datetimeFigureOut">
              <a:rPr lang="tr-TR"/>
              <a:pPr>
                <a:defRPr/>
              </a:pPr>
              <a:t>30.06.2020</a:t>
            </a:fld>
            <a:endParaRPr lang="tr-TR"/>
          </a:p>
        </p:txBody>
      </p:sp>
      <p:sp>
        <p:nvSpPr>
          <p:cNvPr id="4" name="3 Altbilgi Yer Tutucusu"/>
          <p:cNvSpPr>
            <a:spLocks noGrp="1"/>
          </p:cNvSpPr>
          <p:nvPr>
            <p:ph type="ftr" sz="quarter" idx="11"/>
          </p:nvPr>
        </p:nvSpPr>
        <p:spPr/>
        <p:txBody>
          <a:bodyPr/>
          <a:lstStyle>
            <a:lvl1pPr>
              <a:defRPr/>
            </a:lvl1pPr>
          </a:lstStyle>
          <a:p>
            <a:pPr>
              <a:defRPr/>
            </a:pPr>
            <a:endParaRPr lang="tr-TR"/>
          </a:p>
        </p:txBody>
      </p:sp>
      <p:sp>
        <p:nvSpPr>
          <p:cNvPr id="5" name="15 Slayt Numarası Yer Tutucusu"/>
          <p:cNvSpPr>
            <a:spLocks noGrp="1"/>
          </p:cNvSpPr>
          <p:nvPr>
            <p:ph type="sldNum" sz="quarter" idx="12"/>
          </p:nvPr>
        </p:nvSpPr>
        <p:spPr/>
        <p:txBody>
          <a:bodyPr/>
          <a:lstStyle>
            <a:lvl1pPr>
              <a:defRPr/>
            </a:lvl1pPr>
          </a:lstStyle>
          <a:p>
            <a:pPr>
              <a:defRPr/>
            </a:pPr>
            <a:fld id="{EF34D90D-B460-45AB-86FA-2C781AC9091E}" type="slidenum">
              <a:rPr lang="tr-TR" altLang="tr-TR"/>
              <a:pPr>
                <a:defRPr/>
              </a:pPr>
              <a:t>‹#›</a:t>
            </a:fld>
            <a:endParaRPr lang="tr-TR" altLang="tr-TR"/>
          </a:p>
        </p:txBody>
      </p:sp>
    </p:spTree>
    <p:extLst>
      <p:ext uri="{BB962C8B-B14F-4D97-AF65-F5344CB8AC3E}">
        <p14:creationId xmlns:p14="http://schemas.microsoft.com/office/powerpoint/2010/main" val="22676296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26 Veri Yer Tutucusu"/>
          <p:cNvSpPr>
            <a:spLocks noGrp="1"/>
          </p:cNvSpPr>
          <p:nvPr>
            <p:ph type="dt" sz="half" idx="10"/>
          </p:nvPr>
        </p:nvSpPr>
        <p:spPr/>
        <p:txBody>
          <a:bodyPr/>
          <a:lstStyle>
            <a:lvl1pPr>
              <a:defRPr/>
            </a:lvl1pPr>
          </a:lstStyle>
          <a:p>
            <a:pPr>
              <a:defRPr/>
            </a:pPr>
            <a:fld id="{22A5CAF7-6083-4183-BE2E-2C2100D81774}" type="datetimeFigureOut">
              <a:rPr lang="tr-TR"/>
              <a:pPr>
                <a:defRPr/>
              </a:pPr>
              <a:t>30.06.2020</a:t>
            </a:fld>
            <a:endParaRPr lang="tr-TR"/>
          </a:p>
        </p:txBody>
      </p:sp>
      <p:sp>
        <p:nvSpPr>
          <p:cNvPr id="3" name="3 Altbilgi Yer Tutucusu"/>
          <p:cNvSpPr>
            <a:spLocks noGrp="1"/>
          </p:cNvSpPr>
          <p:nvPr>
            <p:ph type="ftr" sz="quarter" idx="11"/>
          </p:nvPr>
        </p:nvSpPr>
        <p:spPr/>
        <p:txBody>
          <a:bodyPr/>
          <a:lstStyle>
            <a:lvl1pPr>
              <a:defRPr/>
            </a:lvl1pPr>
          </a:lstStyle>
          <a:p>
            <a:pPr>
              <a:defRPr/>
            </a:pPr>
            <a:endParaRPr lang="tr-TR"/>
          </a:p>
        </p:txBody>
      </p:sp>
      <p:sp>
        <p:nvSpPr>
          <p:cNvPr id="4" name="15 Slayt Numarası Yer Tutucusu"/>
          <p:cNvSpPr>
            <a:spLocks noGrp="1"/>
          </p:cNvSpPr>
          <p:nvPr>
            <p:ph type="sldNum" sz="quarter" idx="12"/>
          </p:nvPr>
        </p:nvSpPr>
        <p:spPr/>
        <p:txBody>
          <a:bodyPr/>
          <a:lstStyle>
            <a:lvl1pPr>
              <a:defRPr/>
            </a:lvl1pPr>
          </a:lstStyle>
          <a:p>
            <a:pPr>
              <a:defRPr/>
            </a:pPr>
            <a:fld id="{01B00DAA-DBF9-4826-BC01-573ADE3613A7}" type="slidenum">
              <a:rPr lang="tr-TR" altLang="tr-TR"/>
              <a:pPr>
                <a:defRPr/>
              </a:pPr>
              <a:t>‹#›</a:t>
            </a:fld>
            <a:endParaRPr lang="tr-TR" altLang="tr-TR"/>
          </a:p>
        </p:txBody>
      </p:sp>
    </p:spTree>
    <p:extLst>
      <p:ext uri="{BB962C8B-B14F-4D97-AF65-F5344CB8AC3E}">
        <p14:creationId xmlns:p14="http://schemas.microsoft.com/office/powerpoint/2010/main" val="31444856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5897880" cy="1173480"/>
          </a:xfrm>
        </p:spPr>
        <p:txBody>
          <a:bodyPr wrap="square"/>
          <a:lstStyle>
            <a:lvl1pPr algn="l">
              <a:buNone/>
              <a:defRPr lang="en-US" sz="2400" baseline="0" smtClean="0"/>
            </a:lvl1pPr>
            <a:extLst/>
          </a:lstStyle>
          <a:p>
            <a:r>
              <a:rPr lang="tr-TR" smtClean="0"/>
              <a:t>Asıl başlık stili için tıklatın</a:t>
            </a:r>
            <a:endParaRPr lang="en-US"/>
          </a:p>
        </p:txBody>
      </p:sp>
      <p:sp>
        <p:nvSpPr>
          <p:cNvPr id="3" name="2 Metin Yer Tutucusu"/>
          <p:cNvSpPr>
            <a:spLocks noGrp="1"/>
          </p:cNvSpPr>
          <p:nvPr>
            <p:ph type="body" idx="2"/>
          </p:nvPr>
        </p:nvSpPr>
        <p:spPr>
          <a:xfrm>
            <a:off x="457200" y="1497416"/>
            <a:ext cx="5897880" cy="602512"/>
          </a:xfrm>
        </p:spPr>
        <p:txBody>
          <a:bodyPr rot="0" spcFirstLastPara="0" vertOverflow="overflow" horzOverflow="overflow" lIns="45720" tIns="0" rIns="0" bIns="0" spcCol="0" rtlCol="0" fromWordArt="0" forceAA="0">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a:r>
              <a:rPr lang="tr-TR" smtClean="0"/>
              <a:t>Asıl metin stillerini düzenlemek için tıklatın</a:t>
            </a:r>
          </a:p>
        </p:txBody>
      </p:sp>
      <p:sp>
        <p:nvSpPr>
          <p:cNvPr id="4" name="3 İçerik Yer Tutucusu"/>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26 Veri Yer Tutucusu"/>
          <p:cNvSpPr>
            <a:spLocks noGrp="1"/>
          </p:cNvSpPr>
          <p:nvPr>
            <p:ph type="dt" sz="half" idx="10"/>
          </p:nvPr>
        </p:nvSpPr>
        <p:spPr/>
        <p:txBody>
          <a:bodyPr/>
          <a:lstStyle>
            <a:lvl1pPr>
              <a:defRPr/>
            </a:lvl1pPr>
          </a:lstStyle>
          <a:p>
            <a:pPr>
              <a:defRPr/>
            </a:pPr>
            <a:fld id="{CEE8445E-E460-468D-82D4-B0720471701F}" type="datetimeFigureOut">
              <a:rPr lang="tr-TR"/>
              <a:pPr>
                <a:defRPr/>
              </a:pPr>
              <a:t>30.06.2020</a:t>
            </a:fld>
            <a:endParaRPr lang="tr-TR"/>
          </a:p>
        </p:txBody>
      </p:sp>
      <p:sp>
        <p:nvSpPr>
          <p:cNvPr id="6" name="3 Altbilgi Yer Tutucusu"/>
          <p:cNvSpPr>
            <a:spLocks noGrp="1"/>
          </p:cNvSpPr>
          <p:nvPr>
            <p:ph type="ftr" sz="quarter" idx="11"/>
          </p:nvPr>
        </p:nvSpPr>
        <p:spPr/>
        <p:txBody>
          <a:bodyPr/>
          <a:lstStyle>
            <a:lvl1pPr>
              <a:defRPr/>
            </a:lvl1pPr>
          </a:lstStyle>
          <a:p>
            <a:pPr>
              <a:defRPr/>
            </a:pPr>
            <a:endParaRPr lang="tr-TR"/>
          </a:p>
        </p:txBody>
      </p:sp>
      <p:sp>
        <p:nvSpPr>
          <p:cNvPr id="7" name="15 Slayt Numarası Yer Tutucusu"/>
          <p:cNvSpPr>
            <a:spLocks noGrp="1"/>
          </p:cNvSpPr>
          <p:nvPr>
            <p:ph type="sldNum" sz="quarter" idx="12"/>
          </p:nvPr>
        </p:nvSpPr>
        <p:spPr/>
        <p:txBody>
          <a:bodyPr/>
          <a:lstStyle>
            <a:lvl1pPr>
              <a:defRPr/>
            </a:lvl1pPr>
          </a:lstStyle>
          <a:p>
            <a:pPr>
              <a:defRPr/>
            </a:pPr>
            <a:fld id="{AFD19DF8-404F-4F68-BC0D-398A6AF81CF1}" type="slidenum">
              <a:rPr lang="tr-TR" altLang="tr-TR"/>
              <a:pPr>
                <a:defRPr/>
              </a:pPr>
              <a:t>‹#›</a:t>
            </a:fld>
            <a:endParaRPr lang="tr-TR" altLang="tr-TR"/>
          </a:p>
        </p:txBody>
      </p:sp>
    </p:spTree>
    <p:extLst>
      <p:ext uri="{BB962C8B-B14F-4D97-AF65-F5344CB8AC3E}">
        <p14:creationId xmlns:p14="http://schemas.microsoft.com/office/powerpoint/2010/main" val="33072623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5" name="7 Dikdörtgen"/>
          <p:cNvSpPr/>
          <p:nvPr/>
        </p:nvSpPr>
        <p:spPr>
          <a:xfrm rot="21240000">
            <a:off x="598488" y="1004888"/>
            <a:ext cx="4319587" cy="4311650"/>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 name="8 Dikdörtgen"/>
          <p:cNvSpPr/>
          <p:nvPr/>
        </p:nvSpPr>
        <p:spPr>
          <a:xfrm rot="21420000">
            <a:off x="596900" y="998538"/>
            <a:ext cx="4319588" cy="4313237"/>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 name="1 Başlık"/>
          <p:cNvSpPr>
            <a:spLocks noGrp="1"/>
          </p:cNvSpPr>
          <p:nvPr>
            <p:ph type="title"/>
          </p:nvPr>
        </p:nvSpPr>
        <p:spPr>
          <a:xfrm>
            <a:off x="5389098" y="1143000"/>
            <a:ext cx="3429000" cy="2057400"/>
          </a:xfrm>
        </p:spPr>
        <p:txBody>
          <a:bodyPr/>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lang="tr-TR" smtClean="0"/>
              <a:t>Asıl başlık stili için tıklatın</a:t>
            </a:r>
            <a:endParaRPr lang="en-US" dirty="0"/>
          </a:p>
        </p:txBody>
      </p:sp>
      <p:sp>
        <p:nvSpPr>
          <p:cNvPr id="4" name="3 Metin Yer Tutucusu"/>
          <p:cNvSpPr>
            <a:spLocks noGrp="1"/>
          </p:cNvSpPr>
          <p:nvPr>
            <p:ph type="body" sz="half" idx="2"/>
          </p:nvPr>
        </p:nvSpPr>
        <p:spPr>
          <a:xfrm>
            <a:off x="5389098" y="3283634"/>
            <a:ext cx="3429000" cy="1920240"/>
          </a:xfrm>
        </p:spPr>
        <p:txBody>
          <a:bodyPr rot="0" spcFirstLastPara="0" vertOverflow="overflow" horzOverflow="overflow" lIns="82296" tIns="0" rIns="0" bIns="0" spcCol="0" rtlCol="0" fromWordArt="0" forceAA="0">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lvl="0"/>
            <a:r>
              <a:rPr lang="tr-TR" smtClean="0"/>
              <a:t>Asıl metin stillerini düzenlemek için tıklatın</a:t>
            </a:r>
          </a:p>
        </p:txBody>
      </p:sp>
      <p:sp>
        <p:nvSpPr>
          <p:cNvPr id="10" name="9 Resim Yer Tutucusu"/>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normAutofit/>
          </a:bodyPr>
          <a:lstStyle>
            <a:lvl1pPr marL="0" indent="0">
              <a:buNone/>
              <a:defRPr sz="3200"/>
            </a:lvl1pPr>
            <a:extLst/>
          </a:lstStyle>
          <a:p>
            <a:pPr lvl="0"/>
            <a:r>
              <a:rPr lang="tr-TR" noProof="0" smtClean="0"/>
              <a:t>Resim eklemek için simgeyi tıklatın</a:t>
            </a:r>
            <a:endParaRPr lang="en-US" noProof="0" dirty="0"/>
          </a:p>
        </p:txBody>
      </p:sp>
      <p:sp>
        <p:nvSpPr>
          <p:cNvPr id="7" name="4 Veri Yer Tutucusu"/>
          <p:cNvSpPr>
            <a:spLocks noGrp="1"/>
          </p:cNvSpPr>
          <p:nvPr>
            <p:ph type="dt" sz="half" idx="10"/>
          </p:nvPr>
        </p:nvSpPr>
        <p:spPr/>
        <p:txBody>
          <a:bodyPr/>
          <a:lstStyle>
            <a:lvl1pPr>
              <a:defRPr/>
            </a:lvl1pPr>
            <a:extLst/>
          </a:lstStyle>
          <a:p>
            <a:pPr>
              <a:defRPr/>
            </a:pPr>
            <a:fld id="{7F3F1525-78E4-40AD-A083-2D951F20EDCE}" type="datetimeFigureOut">
              <a:rPr lang="tr-TR"/>
              <a:pPr>
                <a:defRPr/>
              </a:pPr>
              <a:t>30.06.2020</a:t>
            </a:fld>
            <a:endParaRPr lang="tr-TR"/>
          </a:p>
        </p:txBody>
      </p:sp>
      <p:sp>
        <p:nvSpPr>
          <p:cNvPr id="8" name="5 Altbilgi Yer Tutucusu"/>
          <p:cNvSpPr>
            <a:spLocks noGrp="1"/>
          </p:cNvSpPr>
          <p:nvPr>
            <p:ph type="ftr" sz="quarter" idx="11"/>
          </p:nvPr>
        </p:nvSpPr>
        <p:spPr/>
        <p:txBody>
          <a:bodyPr/>
          <a:lstStyle>
            <a:lvl1pPr>
              <a:defRPr/>
            </a:lvl1pPr>
            <a:extLst/>
          </a:lstStyle>
          <a:p>
            <a:pPr>
              <a:defRPr/>
            </a:pPr>
            <a:endParaRPr lang="tr-TR"/>
          </a:p>
        </p:txBody>
      </p:sp>
      <p:sp>
        <p:nvSpPr>
          <p:cNvPr id="9" name="6 Slayt Numarası Yer Tutucusu"/>
          <p:cNvSpPr>
            <a:spLocks noGrp="1"/>
          </p:cNvSpPr>
          <p:nvPr>
            <p:ph type="sldNum" sz="quarter" idx="12"/>
          </p:nvPr>
        </p:nvSpPr>
        <p:spPr/>
        <p:txBody>
          <a:bodyPr/>
          <a:lstStyle>
            <a:lvl1pPr>
              <a:defRPr/>
            </a:lvl1pPr>
          </a:lstStyle>
          <a:p>
            <a:pPr>
              <a:defRPr/>
            </a:pPr>
            <a:fld id="{23425E39-851D-40B5-95A2-D17FEB78D2FB}" type="slidenum">
              <a:rPr lang="tr-TR" altLang="tr-TR"/>
              <a:pPr>
                <a:defRPr/>
              </a:pPr>
              <a:t>‹#›</a:t>
            </a:fld>
            <a:endParaRPr lang="tr-TR" altLang="tr-TR"/>
          </a:p>
        </p:txBody>
      </p:sp>
    </p:spTree>
    <p:extLst>
      <p:ext uri="{BB962C8B-B14F-4D97-AF65-F5344CB8AC3E}">
        <p14:creationId xmlns:p14="http://schemas.microsoft.com/office/powerpoint/2010/main" val="1341565604"/>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9" name="8 Dikdörtgen"/>
          <p:cNvSpPr/>
          <p:nvPr/>
        </p:nvSpPr>
        <p:spPr>
          <a:xfrm flipH="1">
            <a:off x="8153400" y="0"/>
            <a:ext cx="990600" cy="6858000"/>
          </a:xfrm>
          <a:prstGeom prst="rect">
            <a:avLst/>
          </a:prstGeom>
          <a:blipFill>
            <a:blip r:embed="rId14"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 name="2 Başlık Yer Tutucusu"/>
          <p:cNvSpPr>
            <a:spLocks noGrp="1"/>
          </p:cNvSpPr>
          <p:nvPr>
            <p:ph type="title"/>
          </p:nvPr>
        </p:nvSpPr>
        <p:spPr>
          <a:xfrm>
            <a:off x="457200" y="320675"/>
            <a:ext cx="7239000" cy="1143000"/>
          </a:xfrm>
          <a:prstGeom prst="rect">
            <a:avLst/>
          </a:prstGeom>
        </p:spPr>
        <p:txBody>
          <a:bodyPr vert="horz" lIns="45720" tIns="0" rIns="45720" bIns="0" anchor="b" anchorCtr="0">
            <a:normAutofit/>
          </a:bodyPr>
          <a:lstStyle/>
          <a:p>
            <a:r>
              <a:rPr lang="tr-TR" smtClean="0"/>
              <a:t>Asıl başlık stili için tıklatın</a:t>
            </a:r>
            <a:endParaRPr lang="en-US"/>
          </a:p>
        </p:txBody>
      </p:sp>
      <p:sp>
        <p:nvSpPr>
          <p:cNvPr id="1030" name="30 Metin Yer Tutucusu"/>
          <p:cNvSpPr>
            <a:spLocks noGrp="1"/>
          </p:cNvSpPr>
          <p:nvPr>
            <p:ph type="body" idx="1"/>
          </p:nvPr>
        </p:nvSpPr>
        <p:spPr bwMode="auto">
          <a:xfrm>
            <a:off x="457200" y="1609725"/>
            <a:ext cx="7239000" cy="4846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endParaRPr lang="en-US" altLang="tr-TR" smtClean="0"/>
          </a:p>
        </p:txBody>
      </p:sp>
      <p:sp>
        <p:nvSpPr>
          <p:cNvPr id="27" name="26 Veri Yer Tutucusu"/>
          <p:cNvSpPr>
            <a:spLocks noGrp="1"/>
          </p:cNvSpPr>
          <p:nvPr>
            <p:ph type="dt" sz="half" idx="2"/>
          </p:nvPr>
        </p:nvSpPr>
        <p:spPr>
          <a:xfrm>
            <a:off x="4246563" y="6557963"/>
            <a:ext cx="2001837" cy="227012"/>
          </a:xfrm>
          <a:prstGeom prst="rect">
            <a:avLst/>
          </a:prstGeom>
        </p:spPr>
        <p:txBody>
          <a:bodyPr vert="horz" tIns="0" bIns="0" anchor="b"/>
          <a:lstStyle>
            <a:lvl1pPr algn="l" eaLnBrk="1" fontAlgn="auto" latinLnBrk="0" hangingPunct="1">
              <a:spcBef>
                <a:spcPts val="0"/>
              </a:spcBef>
              <a:spcAft>
                <a:spcPts val="0"/>
              </a:spcAft>
              <a:defRPr kumimoji="0" sz="1000">
                <a:solidFill>
                  <a:schemeClr val="tx2"/>
                </a:solidFill>
                <a:latin typeface="+mn-lt"/>
                <a:cs typeface="+mn-cs"/>
              </a:defRPr>
            </a:lvl1pPr>
            <a:extLst/>
          </a:lstStyle>
          <a:p>
            <a:pPr>
              <a:defRPr/>
            </a:pPr>
            <a:fld id="{A2D619AF-C664-42F2-8A34-4E06439CD04D}" type="datetimeFigureOut">
              <a:rPr lang="tr-TR"/>
              <a:pPr>
                <a:defRPr/>
              </a:pPr>
              <a:t>30.06.2020</a:t>
            </a:fld>
            <a:endParaRPr lang="tr-TR"/>
          </a:p>
        </p:txBody>
      </p:sp>
      <p:sp>
        <p:nvSpPr>
          <p:cNvPr id="4" name="3 Altbilgi Yer Tutucusu"/>
          <p:cNvSpPr>
            <a:spLocks noGrp="1"/>
          </p:cNvSpPr>
          <p:nvPr>
            <p:ph type="ftr" sz="quarter" idx="3"/>
          </p:nvPr>
        </p:nvSpPr>
        <p:spPr>
          <a:xfrm>
            <a:off x="457200" y="6557963"/>
            <a:ext cx="3657600" cy="228600"/>
          </a:xfrm>
          <a:prstGeom prst="rect">
            <a:avLst/>
          </a:prstGeom>
        </p:spPr>
        <p:txBody>
          <a:bodyPr vert="horz" tIns="0" bIns="0" anchor="b"/>
          <a:lstStyle>
            <a:lvl1pPr algn="r" eaLnBrk="1" fontAlgn="auto" latinLnBrk="0" hangingPunct="1">
              <a:spcBef>
                <a:spcPts val="0"/>
              </a:spcBef>
              <a:spcAft>
                <a:spcPts val="0"/>
              </a:spcAft>
              <a:defRPr kumimoji="0" sz="1000">
                <a:solidFill>
                  <a:schemeClr val="tx2"/>
                </a:solidFill>
                <a:latin typeface="+mn-lt"/>
                <a:cs typeface="+mn-cs"/>
              </a:defRPr>
            </a:lvl1pPr>
            <a:extLst/>
          </a:lstStyle>
          <a:p>
            <a:pPr>
              <a:defRPr/>
            </a:pPr>
            <a:endParaRPr lang="tr-TR"/>
          </a:p>
        </p:txBody>
      </p:sp>
      <p:sp>
        <p:nvSpPr>
          <p:cNvPr id="16" name="15 Slayt Numarası Yer Tutucusu"/>
          <p:cNvSpPr>
            <a:spLocks noGrp="1"/>
          </p:cNvSpPr>
          <p:nvPr>
            <p:ph type="sldNum" sz="quarter" idx="4"/>
          </p:nvPr>
        </p:nvSpPr>
        <p:spPr>
          <a:xfrm>
            <a:off x="6251575" y="6556375"/>
            <a:ext cx="588963" cy="228600"/>
          </a:xfrm>
          <a:prstGeom prst="rect">
            <a:avLst/>
          </a:prstGeom>
        </p:spPr>
        <p:txBody>
          <a:bodyPr vert="horz" wrap="square" lIns="0" tIns="0" rIns="0" bIns="0" numCol="1" anchor="b" anchorCtr="0" compatLnSpc="1">
            <a:prstTxWarp prst="textNoShape">
              <a:avLst/>
            </a:prstTxWarp>
          </a:bodyPr>
          <a:lstStyle>
            <a:lvl1pPr algn="r" eaLnBrk="1" hangingPunct="1">
              <a:defRPr sz="1100">
                <a:solidFill>
                  <a:schemeClr val="tx2"/>
                </a:solidFill>
                <a:latin typeface="Trebuchet MS" panose="020B0603020202020204" pitchFamily="34" charset="0"/>
              </a:defRPr>
            </a:lvl1pPr>
          </a:lstStyle>
          <a:p>
            <a:pPr>
              <a:defRPr/>
            </a:pPr>
            <a:fld id="{79934509-852F-4C2B-9CC4-B76162BCFD53}" type="slidenum">
              <a:rPr lang="tr-TR" altLang="tr-TR"/>
              <a:pPr>
                <a:defRPr/>
              </a:pPr>
              <a:t>‹#›</a:t>
            </a:fld>
            <a:endParaRPr lang="tr-TR" altLang="tr-TR"/>
          </a:p>
        </p:txBody>
      </p:sp>
    </p:spTree>
  </p:cSld>
  <p:clrMap bg1="lt1" tx1="dk1" bg2="lt2" tx2="dk2" accent1="accent1" accent2="accent2" accent3="accent3" accent4="accent4" accent5="accent5" accent6="accent6" hlink="hlink" folHlink="folHlink"/>
  <p:sldLayoutIdLst>
    <p:sldLayoutId id="2147484065" r:id="rId1"/>
    <p:sldLayoutId id="2147484058" r:id="rId2"/>
    <p:sldLayoutId id="2147484066" r:id="rId3"/>
    <p:sldLayoutId id="2147484059" r:id="rId4"/>
    <p:sldLayoutId id="2147484060" r:id="rId5"/>
    <p:sldLayoutId id="2147484061" r:id="rId6"/>
    <p:sldLayoutId id="2147484062" r:id="rId7"/>
    <p:sldLayoutId id="2147484063" r:id="rId8"/>
    <p:sldLayoutId id="2147484067" r:id="rId9"/>
    <p:sldLayoutId id="2147484064" r:id="rId10"/>
    <p:sldLayoutId id="2147484068" r:id="rId11"/>
  </p:sldLayoutIdLst>
  <p:txStyles>
    <p:titleStyle>
      <a:lvl1pPr algn="l" rtl="0" eaLnBrk="0" fontAlgn="base" hangingPunct="0">
        <a:spcBef>
          <a:spcPct val="0"/>
        </a:spcBef>
        <a:spcAft>
          <a:spcPct val="0"/>
        </a:spcAft>
        <a:defRPr sz="3800" b="1" kern="1200" cap="all">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mj-lt"/>
          <a:ea typeface="+mj-ea"/>
          <a:cs typeface="+mj-cs"/>
        </a:defRPr>
      </a:lvl1pPr>
      <a:lvl2pPr algn="l" rtl="0" eaLnBrk="0" fontAlgn="base" hangingPunct="0">
        <a:spcBef>
          <a:spcPct val="0"/>
        </a:spcBef>
        <a:spcAft>
          <a:spcPct val="0"/>
        </a:spcAft>
        <a:defRPr sz="3800" b="1">
          <a:solidFill>
            <a:schemeClr val="tx1"/>
          </a:solidFill>
          <a:latin typeface="Trebuchet MS" pitchFamily="34" charset="0"/>
        </a:defRPr>
      </a:lvl2pPr>
      <a:lvl3pPr algn="l" rtl="0" eaLnBrk="0" fontAlgn="base" hangingPunct="0">
        <a:spcBef>
          <a:spcPct val="0"/>
        </a:spcBef>
        <a:spcAft>
          <a:spcPct val="0"/>
        </a:spcAft>
        <a:defRPr sz="3800" b="1">
          <a:solidFill>
            <a:schemeClr val="tx1"/>
          </a:solidFill>
          <a:latin typeface="Trebuchet MS" pitchFamily="34" charset="0"/>
        </a:defRPr>
      </a:lvl3pPr>
      <a:lvl4pPr algn="l" rtl="0" eaLnBrk="0" fontAlgn="base" hangingPunct="0">
        <a:spcBef>
          <a:spcPct val="0"/>
        </a:spcBef>
        <a:spcAft>
          <a:spcPct val="0"/>
        </a:spcAft>
        <a:defRPr sz="3800" b="1">
          <a:solidFill>
            <a:schemeClr val="tx1"/>
          </a:solidFill>
          <a:latin typeface="Trebuchet MS" pitchFamily="34" charset="0"/>
        </a:defRPr>
      </a:lvl4pPr>
      <a:lvl5pPr algn="l" rtl="0" eaLnBrk="0" fontAlgn="base" hangingPunct="0">
        <a:spcBef>
          <a:spcPct val="0"/>
        </a:spcBef>
        <a:spcAft>
          <a:spcPct val="0"/>
        </a:spcAft>
        <a:defRPr sz="3800" b="1">
          <a:solidFill>
            <a:schemeClr val="tx1"/>
          </a:solidFill>
          <a:latin typeface="Trebuchet MS" pitchFamily="34" charset="0"/>
        </a:defRPr>
      </a:lvl5pPr>
      <a:lvl6pPr marL="457200" algn="l" rtl="0" fontAlgn="base">
        <a:spcBef>
          <a:spcPct val="0"/>
        </a:spcBef>
        <a:spcAft>
          <a:spcPct val="0"/>
        </a:spcAft>
        <a:defRPr sz="3800" b="1">
          <a:solidFill>
            <a:schemeClr val="tx1"/>
          </a:solidFill>
          <a:latin typeface="Trebuchet MS" pitchFamily="34" charset="0"/>
        </a:defRPr>
      </a:lvl6pPr>
      <a:lvl7pPr marL="914400" algn="l" rtl="0" fontAlgn="base">
        <a:spcBef>
          <a:spcPct val="0"/>
        </a:spcBef>
        <a:spcAft>
          <a:spcPct val="0"/>
        </a:spcAft>
        <a:defRPr sz="3800" b="1">
          <a:solidFill>
            <a:schemeClr val="tx1"/>
          </a:solidFill>
          <a:latin typeface="Trebuchet MS" pitchFamily="34" charset="0"/>
        </a:defRPr>
      </a:lvl7pPr>
      <a:lvl8pPr marL="1371600" algn="l" rtl="0" fontAlgn="base">
        <a:spcBef>
          <a:spcPct val="0"/>
        </a:spcBef>
        <a:spcAft>
          <a:spcPct val="0"/>
        </a:spcAft>
        <a:defRPr sz="3800" b="1">
          <a:solidFill>
            <a:schemeClr val="tx1"/>
          </a:solidFill>
          <a:latin typeface="Trebuchet MS" pitchFamily="34" charset="0"/>
        </a:defRPr>
      </a:lvl8pPr>
      <a:lvl9pPr marL="1828800" algn="l" rtl="0" fontAlgn="base">
        <a:spcBef>
          <a:spcPct val="0"/>
        </a:spcBef>
        <a:spcAft>
          <a:spcPct val="0"/>
        </a:spcAft>
        <a:defRPr sz="3800" b="1">
          <a:solidFill>
            <a:schemeClr val="tx1"/>
          </a:solidFill>
          <a:latin typeface="Trebuchet MS" pitchFamily="34" charset="0"/>
        </a:defRPr>
      </a:lvl9pPr>
      <a:extLst/>
    </p:titleStyle>
    <p:bodyStyle>
      <a:lvl1pPr marL="273050" indent="-273050" algn="l" rtl="0" eaLnBrk="0" fontAlgn="base" hangingPunct="0">
        <a:spcBef>
          <a:spcPts val="600"/>
        </a:spcBef>
        <a:spcAft>
          <a:spcPct val="0"/>
        </a:spcAft>
        <a:buClr>
          <a:schemeClr val="tx2"/>
        </a:buClr>
        <a:buSzPct val="73000"/>
        <a:buFont typeface="Wingdings 2" panose="05020102010507070707" pitchFamily="18" charset="2"/>
        <a:buChar char=""/>
        <a:defRPr sz="2600" kern="1200">
          <a:solidFill>
            <a:schemeClr val="tx1"/>
          </a:solidFill>
          <a:latin typeface="+mn-lt"/>
          <a:ea typeface="+mn-ea"/>
          <a:cs typeface="+mn-cs"/>
        </a:defRPr>
      </a:lvl1pPr>
      <a:lvl2pPr marL="520700" indent="-228600" algn="l" rtl="0" eaLnBrk="0" fontAlgn="base" hangingPunct="0">
        <a:spcBef>
          <a:spcPts val="500"/>
        </a:spcBef>
        <a:spcAft>
          <a:spcPct val="0"/>
        </a:spcAft>
        <a:buClr>
          <a:srgbClr val="8064A2"/>
        </a:buClr>
        <a:buSzPct val="80000"/>
        <a:buFont typeface="Wingdings 2" panose="05020102010507070707" pitchFamily="18" charset="2"/>
        <a:buChar char=""/>
        <a:defRPr sz="2300" kern="1200">
          <a:solidFill>
            <a:srgbClr val="6C6C6C"/>
          </a:solidFill>
          <a:latin typeface="+mn-lt"/>
          <a:ea typeface="+mn-ea"/>
          <a:cs typeface="+mn-cs"/>
        </a:defRPr>
      </a:lvl2pPr>
      <a:lvl3pPr marL="758825" indent="-228600" algn="l" rtl="0" eaLnBrk="0" fontAlgn="base" hangingPunct="0">
        <a:spcBef>
          <a:spcPts val="400"/>
        </a:spcBef>
        <a:spcAft>
          <a:spcPct val="0"/>
        </a:spcAft>
        <a:buClr>
          <a:srgbClr val="8064A2"/>
        </a:buClr>
        <a:buSzPct val="60000"/>
        <a:buFont typeface="Wingdings" panose="05000000000000000000" pitchFamily="2" charset="2"/>
        <a:buChar char=""/>
        <a:defRPr sz="2000" kern="1200">
          <a:solidFill>
            <a:schemeClr val="tx1"/>
          </a:solidFill>
          <a:latin typeface="+mn-lt"/>
          <a:ea typeface="+mn-ea"/>
          <a:cs typeface="+mn-cs"/>
        </a:defRPr>
      </a:lvl3pPr>
      <a:lvl4pPr marL="1004888" indent="-228600" algn="l" rtl="0" eaLnBrk="0" fontAlgn="base" hangingPunct="0">
        <a:spcBef>
          <a:spcPct val="20000"/>
        </a:spcBef>
        <a:spcAft>
          <a:spcPct val="0"/>
        </a:spcAft>
        <a:buClr>
          <a:srgbClr val="8064A2"/>
        </a:buClr>
        <a:buSzPct val="80000"/>
        <a:buFont typeface="Wingdings 2" panose="05020102010507070707" pitchFamily="18" charset="2"/>
        <a:buChar char=""/>
        <a:defRPr sz="2000" kern="1200">
          <a:solidFill>
            <a:srgbClr val="6C6C6C"/>
          </a:solidFill>
          <a:latin typeface="+mn-lt"/>
          <a:ea typeface="+mn-ea"/>
          <a:cs typeface="+mn-cs"/>
        </a:defRPr>
      </a:lvl4pPr>
      <a:lvl5pPr marL="1279525" indent="-228600" algn="l" rtl="0" eaLnBrk="0" fontAlgn="base" hangingPunct="0">
        <a:spcBef>
          <a:spcPts val="400"/>
        </a:spcBef>
        <a:spcAft>
          <a:spcPct val="0"/>
        </a:spcAft>
        <a:buClr>
          <a:srgbClr val="8064A2"/>
        </a:buClr>
        <a:buSzPct val="70000"/>
        <a:buFont typeface="Wingdings" panose="05000000000000000000" pitchFamily="2" charset="2"/>
        <a:buChar char=""/>
        <a:defRPr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16 Metin kutusu"/>
          <p:cNvSpPr txBox="1">
            <a:spLocks noChangeArrowheads="1"/>
          </p:cNvSpPr>
          <p:nvPr/>
        </p:nvSpPr>
        <p:spPr bwMode="auto">
          <a:xfrm>
            <a:off x="3571875" y="571500"/>
            <a:ext cx="47148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eaLnBrk="1" hangingPunct="1">
              <a:spcBef>
                <a:spcPct val="0"/>
              </a:spcBef>
              <a:buClrTx/>
              <a:buSzTx/>
              <a:buFontTx/>
              <a:buNone/>
            </a:pPr>
            <a:r>
              <a:rPr lang="tr-TR" altLang="tr-TR" sz="2800" b="1">
                <a:solidFill>
                  <a:schemeClr val="bg1"/>
                </a:solidFill>
                <a:latin typeface="Bookman Old Style" panose="02050604050505020204" pitchFamily="18" charset="0"/>
              </a:rPr>
              <a:t>          </a:t>
            </a:r>
            <a:endParaRPr lang="tr-TR" altLang="tr-TR" sz="2400" b="1">
              <a:latin typeface="Bookman Old Style" panose="02050604050505020204" pitchFamily="18" charset="0"/>
            </a:endParaRPr>
          </a:p>
        </p:txBody>
      </p:sp>
      <p:pic>
        <p:nvPicPr>
          <p:cNvPr id="54276" name="7 Resim" descr="kitap.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928813"/>
            <a:ext cx="2714625" cy="285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Dikdörtgen 1"/>
          <p:cNvSpPr/>
          <p:nvPr/>
        </p:nvSpPr>
        <p:spPr>
          <a:xfrm>
            <a:off x="3296061" y="1484784"/>
            <a:ext cx="5266502" cy="2862322"/>
          </a:xfrm>
          <a:prstGeom prst="rect">
            <a:avLst/>
          </a:prstGeom>
        </p:spPr>
        <p:txBody>
          <a:bodyPr wrap="square">
            <a:spAutoFit/>
          </a:bodyPr>
          <a:lstStyle/>
          <a:p>
            <a:pPr marL="285750" indent="-285750">
              <a:buFontTx/>
              <a:buChar char="-"/>
            </a:pPr>
            <a:r>
              <a:rPr lang="tr-TR" dirty="0" smtClean="0">
                <a:solidFill>
                  <a:schemeClr val="bg1"/>
                </a:solidFill>
              </a:rPr>
              <a:t>Yazının </a:t>
            </a:r>
            <a:r>
              <a:rPr lang="tr-TR" dirty="0">
                <a:solidFill>
                  <a:schemeClr val="bg1"/>
                </a:solidFill>
              </a:rPr>
              <a:t>tarihi </a:t>
            </a:r>
            <a:r>
              <a:rPr lang="tr-TR" dirty="0" smtClean="0">
                <a:solidFill>
                  <a:schemeClr val="bg1"/>
                </a:solidFill>
              </a:rPr>
              <a:t>5000 yıl önce Sümer'de başlar.</a:t>
            </a:r>
            <a:endParaRPr lang="tr-TR" dirty="0">
              <a:solidFill>
                <a:schemeClr val="bg1"/>
              </a:solidFill>
            </a:endParaRPr>
          </a:p>
          <a:p>
            <a:pPr marL="285750" indent="-285750">
              <a:buFontTx/>
              <a:buChar char="-"/>
            </a:pPr>
            <a:r>
              <a:rPr lang="tr-TR" dirty="0" smtClean="0">
                <a:solidFill>
                  <a:schemeClr val="bg1"/>
                </a:solidFill>
              </a:rPr>
              <a:t>Sümer’de yalnızca </a:t>
            </a:r>
            <a:r>
              <a:rPr lang="tr-TR" dirty="0">
                <a:solidFill>
                  <a:schemeClr val="bg1"/>
                </a:solidFill>
              </a:rPr>
              <a:t>insan belleğine yardımcı olması için kullanılan yazı, çiviyazılarından Mısır hiyerogliflerine, Müslüman dünyasının hat sanatından Ortaçağ yazmanlarının kaligrafi çalışmalarına ve Çin'in düşünce yazılarına dek zaman içinde çok farklı biçimler alıyor</a:t>
            </a:r>
            <a:r>
              <a:rPr lang="tr-TR" dirty="0" smtClean="0">
                <a:solidFill>
                  <a:schemeClr val="bg1"/>
                </a:solidFill>
              </a:rPr>
              <a:t>.</a:t>
            </a:r>
          </a:p>
          <a:p>
            <a:pPr marL="285750" indent="-285750">
              <a:buFontTx/>
              <a:buChar char="-"/>
            </a:pPr>
            <a:r>
              <a:rPr lang="tr-TR" dirty="0" smtClean="0">
                <a:solidFill>
                  <a:schemeClr val="bg1"/>
                </a:solidFill>
              </a:rPr>
              <a:t> </a:t>
            </a:r>
            <a:r>
              <a:rPr lang="tr-TR" dirty="0">
                <a:solidFill>
                  <a:schemeClr val="bg1"/>
                </a:solidFill>
              </a:rPr>
              <a:t>XV. Yüzyılda matbaanın icadıyla birlikte yazının tarihi </a:t>
            </a:r>
            <a:r>
              <a:rPr lang="tr-TR" dirty="0" err="1">
                <a:solidFill>
                  <a:schemeClr val="bg1"/>
                </a:solidFill>
              </a:rPr>
              <a:t>basımcılığın</a:t>
            </a:r>
            <a:r>
              <a:rPr lang="tr-TR" dirty="0">
                <a:solidFill>
                  <a:schemeClr val="bg1"/>
                </a:solidFill>
              </a:rPr>
              <a:t> tarihiyle birleşiyor. Yazı genelleşiyor, yaygınlık kazanıyor.</a:t>
            </a:r>
          </a:p>
        </p:txBody>
      </p:sp>
      <p:sp>
        <p:nvSpPr>
          <p:cNvPr id="6" name="Dikdörtgen 5"/>
          <p:cNvSpPr/>
          <p:nvPr/>
        </p:nvSpPr>
        <p:spPr>
          <a:xfrm>
            <a:off x="2976984" y="5733256"/>
            <a:ext cx="5904656" cy="886461"/>
          </a:xfrm>
          <a:prstGeom prst="rect">
            <a:avLst/>
          </a:prstGeom>
        </p:spPr>
        <p:txBody>
          <a:bodyPr wrap="square">
            <a:spAutoFit/>
          </a:bodyPr>
          <a:lstStyle/>
          <a:p>
            <a:pPr>
              <a:lnSpc>
                <a:spcPct val="107000"/>
              </a:lnSpc>
              <a:spcAft>
                <a:spcPts val="800"/>
              </a:spcAft>
            </a:pPr>
            <a:r>
              <a:rPr lang="tr-TR" sz="1400" b="1" dirty="0" smtClean="0">
                <a:solidFill>
                  <a:srgbClr val="FFFF00"/>
                </a:solidFill>
                <a:latin typeface="Calibri" panose="020F0502020204030204" pitchFamily="34" charset="0"/>
                <a:ea typeface="Calibri" panose="020F0502020204030204" pitchFamily="34" charset="0"/>
                <a:cs typeface="Times New Roman" panose="02020603050405020304" pitchFamily="18" charset="0"/>
              </a:rPr>
              <a:t>Kaynak:</a:t>
            </a:r>
            <a:endParaRPr lang="tr-TR" sz="1400" b="1" dirty="0">
              <a:solidFill>
                <a:srgbClr val="FFFF0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tr-TR" sz="1400" b="1" dirty="0" smtClean="0">
                <a:solidFill>
                  <a:srgbClr val="FFFF00"/>
                </a:solidFill>
                <a:latin typeface="Calibri" panose="020F0502020204030204" pitchFamily="34" charset="0"/>
                <a:ea typeface="Calibri" panose="020F0502020204030204" pitchFamily="34" charset="0"/>
                <a:cs typeface="Times New Roman" panose="02020603050405020304" pitchFamily="18" charset="0"/>
              </a:rPr>
              <a:t>Jean</a:t>
            </a:r>
            <a:r>
              <a:rPr lang="tr-TR" sz="1400" b="1" dirty="0">
                <a:solidFill>
                  <a:srgbClr val="FFFF00"/>
                </a:solidFill>
                <a:latin typeface="Calibri" panose="020F0502020204030204" pitchFamily="34" charset="0"/>
                <a:ea typeface="Calibri" panose="020F0502020204030204" pitchFamily="34" charset="0"/>
                <a:cs typeface="Times New Roman" panose="02020603050405020304" pitchFamily="18" charset="0"/>
              </a:rPr>
              <a:t>, Georges (2004), Yazı: İnsanlığın Belleği, Çev. Nami Başer, İstanbul: Yapı Kredi Yayınları. </a:t>
            </a:r>
            <a:endParaRPr lang="tr-TR" sz="1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39396612"/>
      </p:ext>
    </p:extLst>
  </p:cSld>
  <p:clrMapOvr>
    <a:masterClrMapping/>
  </p:clrMapOvr>
  <p:transition>
    <p:pull dir="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5 Dikdörtgen"/>
          <p:cNvSpPr>
            <a:spLocks noChangeArrowheads="1"/>
          </p:cNvSpPr>
          <p:nvPr/>
        </p:nvSpPr>
        <p:spPr bwMode="auto">
          <a:xfrm>
            <a:off x="2843808" y="908720"/>
            <a:ext cx="45720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eaLnBrk="1" hangingPunct="1">
              <a:spcBef>
                <a:spcPct val="0"/>
              </a:spcBef>
              <a:buClrTx/>
              <a:buSzTx/>
              <a:buFontTx/>
              <a:buNone/>
            </a:pPr>
            <a:r>
              <a:rPr lang="tr-TR" altLang="tr-TR" sz="2400" b="1" dirty="0" smtClean="0">
                <a:solidFill>
                  <a:schemeClr val="bg1"/>
                </a:solidFill>
                <a:latin typeface="Arial" panose="020B0604020202020204" pitchFamily="34" charset="0"/>
              </a:rPr>
              <a:t>Halkla İlişkiler Yazarlığı:</a:t>
            </a:r>
            <a:endParaRPr lang="tr-TR" altLang="tr-TR" sz="2400" b="1" dirty="0">
              <a:solidFill>
                <a:schemeClr val="bg1"/>
              </a:solidFill>
              <a:latin typeface="Arial" panose="020B0604020202020204" pitchFamily="34" charset="0"/>
            </a:endParaRPr>
          </a:p>
          <a:p>
            <a:pPr algn="ctr" eaLnBrk="1" hangingPunct="1">
              <a:spcBef>
                <a:spcPct val="0"/>
              </a:spcBef>
              <a:buClrTx/>
              <a:buSzTx/>
              <a:buFontTx/>
              <a:buNone/>
            </a:pPr>
            <a:endParaRPr lang="tr-TR" altLang="tr-TR" sz="2400" dirty="0">
              <a:solidFill>
                <a:schemeClr val="bg1"/>
              </a:solidFill>
              <a:latin typeface="Bookman Old Style" panose="02050604050505020204" pitchFamily="18" charset="0"/>
            </a:endParaRPr>
          </a:p>
        </p:txBody>
      </p:sp>
      <p:pic>
        <p:nvPicPr>
          <p:cNvPr id="7" name="7 Resim" descr="kitap.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928813"/>
            <a:ext cx="2714625" cy="285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Dikdörtgen 3"/>
          <p:cNvSpPr/>
          <p:nvPr/>
        </p:nvSpPr>
        <p:spPr>
          <a:xfrm>
            <a:off x="3059832" y="2064901"/>
            <a:ext cx="5472608" cy="2308324"/>
          </a:xfrm>
          <a:prstGeom prst="rect">
            <a:avLst/>
          </a:prstGeom>
        </p:spPr>
        <p:txBody>
          <a:bodyPr wrap="square">
            <a:spAutoFit/>
          </a:bodyPr>
          <a:lstStyle/>
          <a:p>
            <a:r>
              <a:rPr lang="tr-TR" dirty="0" smtClean="0">
                <a:solidFill>
                  <a:schemeClr val="bg1"/>
                </a:solidFill>
              </a:rPr>
              <a:t>«Bu </a:t>
            </a:r>
            <a:r>
              <a:rPr lang="tr-TR" dirty="0">
                <a:solidFill>
                  <a:schemeClr val="bg1"/>
                </a:solidFill>
              </a:rPr>
              <a:t>konudaki tarihçe, söylenilmesi gerekeni ve istenilen sonucu elde edebilmek için bunun nasıl söylenilmesi gerektiğini belirleme yeteneği ifade eden retorik terimini 2000 sene önce kavramlaştıran Aristo'ya kadar uzanmaktadır. </a:t>
            </a:r>
            <a:r>
              <a:rPr lang="tr-TR" dirty="0" err="1">
                <a:solidFill>
                  <a:schemeClr val="bg1"/>
                </a:solidFill>
              </a:rPr>
              <a:t>Heath'e</a:t>
            </a:r>
            <a:r>
              <a:rPr lang="tr-TR" dirty="0">
                <a:solidFill>
                  <a:schemeClr val="bg1"/>
                </a:solidFill>
              </a:rPr>
              <a:t> göre retorik, "önemli bir konuyu kavrayabilmeleri için mevcut gerçekleri ve tartışmaları hedef kitleye gösterebilme yeteneği ve zorunluluğudur." </a:t>
            </a:r>
            <a:endParaRPr lang="tr-TR" dirty="0">
              <a:solidFill>
                <a:schemeClr val="bg1"/>
              </a:solidFill>
            </a:endParaRPr>
          </a:p>
        </p:txBody>
      </p:sp>
      <p:sp>
        <p:nvSpPr>
          <p:cNvPr id="6" name="Dikdörtgen 5"/>
          <p:cNvSpPr/>
          <p:nvPr/>
        </p:nvSpPr>
        <p:spPr>
          <a:xfrm>
            <a:off x="2915816" y="5589240"/>
            <a:ext cx="6120680" cy="688907"/>
          </a:xfrm>
          <a:prstGeom prst="rect">
            <a:avLst/>
          </a:prstGeom>
        </p:spPr>
        <p:txBody>
          <a:bodyPr wrap="square">
            <a:spAutoFit/>
          </a:bodyPr>
          <a:lstStyle/>
          <a:p>
            <a:pPr>
              <a:lnSpc>
                <a:spcPct val="107000"/>
              </a:lnSpc>
              <a:spcAft>
                <a:spcPts val="800"/>
              </a:spcAft>
            </a:pPr>
            <a:r>
              <a:rPr lang="tr-TR" sz="1600" b="1" u="sng"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Kaynak:</a:t>
            </a:r>
            <a:endParaRPr lang="tr-TR" sz="1600" b="1" u="sng"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tr-TR" sz="1400" dirty="0">
                <a:solidFill>
                  <a:schemeClr val="bg1"/>
                </a:solidFill>
              </a:rPr>
              <a:t>MENGÜ, DR SEDA. "HALKLA İLİŞKİLERE GİRİŞ."</a:t>
            </a:r>
            <a:r>
              <a:rPr lang="es-ES" sz="1400" dirty="0" smtClean="0">
                <a:solidFill>
                  <a:schemeClr val="bg1"/>
                </a:solidFill>
              </a:rPr>
              <a:t>.</a:t>
            </a:r>
            <a:endParaRPr lang="tr-TR" sz="1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33713900"/>
      </p:ext>
    </p:extLst>
  </p:cSld>
  <p:clrMapOvr>
    <a:masterClrMapping/>
  </p:clrMapOvr>
  <p:transition>
    <p:pull dir="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5 Dikdörtgen"/>
          <p:cNvSpPr>
            <a:spLocks noChangeArrowheads="1"/>
          </p:cNvSpPr>
          <p:nvPr/>
        </p:nvSpPr>
        <p:spPr bwMode="auto">
          <a:xfrm>
            <a:off x="2843808" y="908720"/>
            <a:ext cx="45720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eaLnBrk="1" hangingPunct="1">
              <a:spcBef>
                <a:spcPct val="0"/>
              </a:spcBef>
              <a:buClrTx/>
              <a:buSzTx/>
              <a:buFontTx/>
              <a:buNone/>
            </a:pPr>
            <a:r>
              <a:rPr lang="tr-TR" altLang="tr-TR" sz="2400" b="1" dirty="0" smtClean="0">
                <a:solidFill>
                  <a:schemeClr val="bg1"/>
                </a:solidFill>
                <a:latin typeface="Arial" panose="020B0604020202020204" pitchFamily="34" charset="0"/>
              </a:rPr>
              <a:t>Halkla İlişkiler Yazarlığı:</a:t>
            </a:r>
            <a:endParaRPr lang="tr-TR" altLang="tr-TR" sz="2400" b="1" dirty="0">
              <a:solidFill>
                <a:schemeClr val="bg1"/>
              </a:solidFill>
              <a:latin typeface="Arial" panose="020B0604020202020204" pitchFamily="34" charset="0"/>
            </a:endParaRPr>
          </a:p>
          <a:p>
            <a:pPr algn="ctr" eaLnBrk="1" hangingPunct="1">
              <a:spcBef>
                <a:spcPct val="0"/>
              </a:spcBef>
              <a:buClrTx/>
              <a:buSzTx/>
              <a:buFontTx/>
              <a:buNone/>
            </a:pPr>
            <a:endParaRPr lang="tr-TR" altLang="tr-TR" sz="2400" dirty="0">
              <a:solidFill>
                <a:schemeClr val="bg1"/>
              </a:solidFill>
              <a:latin typeface="Bookman Old Style" panose="02050604050505020204" pitchFamily="18" charset="0"/>
            </a:endParaRPr>
          </a:p>
        </p:txBody>
      </p:sp>
      <p:sp>
        <p:nvSpPr>
          <p:cNvPr id="2" name="Dikdörtgen 1"/>
          <p:cNvSpPr/>
          <p:nvPr/>
        </p:nvSpPr>
        <p:spPr>
          <a:xfrm>
            <a:off x="2915816" y="5589240"/>
            <a:ext cx="6120680" cy="688907"/>
          </a:xfrm>
          <a:prstGeom prst="rect">
            <a:avLst/>
          </a:prstGeom>
        </p:spPr>
        <p:txBody>
          <a:bodyPr wrap="square">
            <a:spAutoFit/>
          </a:bodyPr>
          <a:lstStyle/>
          <a:p>
            <a:pPr>
              <a:lnSpc>
                <a:spcPct val="107000"/>
              </a:lnSpc>
              <a:spcAft>
                <a:spcPts val="800"/>
              </a:spcAft>
            </a:pPr>
            <a:r>
              <a:rPr lang="tr-TR" sz="1600" b="1" u="sng"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Kaynak:</a:t>
            </a:r>
            <a:endParaRPr lang="tr-TR" sz="1600" b="1" u="sng"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ES" sz="1400" dirty="0">
                <a:solidFill>
                  <a:schemeClr val="bg1"/>
                </a:solidFill>
              </a:rPr>
              <a:t>Bayçu, Sevil Uzoğlu. </a:t>
            </a:r>
            <a:r>
              <a:rPr lang="es-ES" sz="1400" i="1" dirty="0">
                <a:solidFill>
                  <a:schemeClr val="bg1"/>
                </a:solidFill>
              </a:rPr>
              <a:t>Halkla Ilişkiler Yazarliği</a:t>
            </a:r>
            <a:r>
              <a:rPr lang="es-ES" sz="1400" dirty="0">
                <a:solidFill>
                  <a:schemeClr val="bg1"/>
                </a:solidFill>
              </a:rPr>
              <a:t>. Anadolu Universitesi, 2005</a:t>
            </a:r>
            <a:r>
              <a:rPr lang="es-ES" sz="1400" dirty="0"/>
              <a:t>.</a:t>
            </a:r>
            <a:endParaRPr lang="tr-TR" sz="1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Dikdörtgen 4"/>
          <p:cNvSpPr/>
          <p:nvPr/>
        </p:nvSpPr>
        <p:spPr>
          <a:xfrm>
            <a:off x="3131840" y="2348880"/>
            <a:ext cx="5266502" cy="1200329"/>
          </a:xfrm>
          <a:prstGeom prst="rect">
            <a:avLst/>
          </a:prstGeom>
        </p:spPr>
        <p:txBody>
          <a:bodyPr wrap="square">
            <a:spAutoFit/>
          </a:bodyPr>
          <a:lstStyle/>
          <a:p>
            <a:r>
              <a:rPr lang="tr-TR" dirty="0" smtClean="0">
                <a:solidFill>
                  <a:schemeClr val="bg1"/>
                </a:solidFill>
              </a:rPr>
              <a:t>«Planlanmış hedeflere ulaşmak için belirlenmiş hedef kitleleri etkilemek ve ikna etmek amacıyla açık</a:t>
            </a:r>
            <a:r>
              <a:rPr lang="tr-TR" dirty="0" smtClean="0">
                <a:solidFill>
                  <a:schemeClr val="bg1"/>
                </a:solidFill>
              </a:rPr>
              <a:t>, anlaşılır ve gerçek verilere dayanan etkili mesaj oluşturma süreci»</a:t>
            </a:r>
            <a:endParaRPr lang="tr-TR" dirty="0" smtClean="0">
              <a:solidFill>
                <a:schemeClr val="bg1"/>
              </a:solidFill>
            </a:endParaRPr>
          </a:p>
        </p:txBody>
      </p:sp>
      <p:pic>
        <p:nvPicPr>
          <p:cNvPr id="6" name="7 Resim" descr="kitap.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928813"/>
            <a:ext cx="2714625" cy="285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pull dir="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5 Dikdörtgen"/>
          <p:cNvSpPr>
            <a:spLocks noChangeArrowheads="1"/>
          </p:cNvSpPr>
          <p:nvPr/>
        </p:nvSpPr>
        <p:spPr bwMode="auto">
          <a:xfrm>
            <a:off x="2843808" y="908720"/>
            <a:ext cx="45720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eaLnBrk="1" hangingPunct="1">
              <a:spcBef>
                <a:spcPct val="0"/>
              </a:spcBef>
              <a:buClrTx/>
              <a:buSzTx/>
              <a:buFontTx/>
              <a:buNone/>
            </a:pPr>
            <a:r>
              <a:rPr lang="tr-TR" altLang="tr-TR" sz="2400" b="1" dirty="0" smtClean="0">
                <a:solidFill>
                  <a:schemeClr val="bg1"/>
                </a:solidFill>
                <a:latin typeface="Arial" panose="020B0604020202020204" pitchFamily="34" charset="0"/>
              </a:rPr>
              <a:t>Halkla İlişkiler Yazarlığı:</a:t>
            </a:r>
            <a:endParaRPr lang="tr-TR" altLang="tr-TR" sz="2400" b="1" dirty="0">
              <a:solidFill>
                <a:schemeClr val="bg1"/>
              </a:solidFill>
              <a:latin typeface="Arial" panose="020B0604020202020204" pitchFamily="34" charset="0"/>
            </a:endParaRPr>
          </a:p>
          <a:p>
            <a:pPr algn="ctr" eaLnBrk="1" hangingPunct="1">
              <a:spcBef>
                <a:spcPct val="0"/>
              </a:spcBef>
              <a:buClrTx/>
              <a:buSzTx/>
              <a:buFontTx/>
              <a:buNone/>
            </a:pPr>
            <a:endParaRPr lang="tr-TR" altLang="tr-TR" sz="2400" dirty="0">
              <a:solidFill>
                <a:schemeClr val="bg1"/>
              </a:solidFill>
              <a:latin typeface="Bookman Old Style" panose="02050604050505020204" pitchFamily="18" charset="0"/>
            </a:endParaRPr>
          </a:p>
        </p:txBody>
      </p:sp>
      <p:sp>
        <p:nvSpPr>
          <p:cNvPr id="2" name="Dikdörtgen 1"/>
          <p:cNvSpPr/>
          <p:nvPr/>
        </p:nvSpPr>
        <p:spPr>
          <a:xfrm>
            <a:off x="2915816" y="5589240"/>
            <a:ext cx="6120680" cy="688907"/>
          </a:xfrm>
          <a:prstGeom prst="rect">
            <a:avLst/>
          </a:prstGeom>
        </p:spPr>
        <p:txBody>
          <a:bodyPr wrap="square">
            <a:spAutoFit/>
          </a:bodyPr>
          <a:lstStyle/>
          <a:p>
            <a:pPr>
              <a:lnSpc>
                <a:spcPct val="107000"/>
              </a:lnSpc>
              <a:spcAft>
                <a:spcPts val="800"/>
              </a:spcAft>
            </a:pPr>
            <a:r>
              <a:rPr lang="tr-TR" sz="1600" b="1" u="sng"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Kaynak:</a:t>
            </a:r>
            <a:endParaRPr lang="tr-TR" sz="1600" b="1" u="sng"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ES" sz="1400" dirty="0">
                <a:solidFill>
                  <a:schemeClr val="bg1"/>
                </a:solidFill>
              </a:rPr>
              <a:t>Bayçu, Sevil Uzoğlu. </a:t>
            </a:r>
            <a:r>
              <a:rPr lang="es-ES" sz="1400" i="1" dirty="0">
                <a:solidFill>
                  <a:schemeClr val="bg1"/>
                </a:solidFill>
              </a:rPr>
              <a:t>Halkla Ilişkiler Yazarliği</a:t>
            </a:r>
            <a:r>
              <a:rPr lang="es-ES" sz="1400" dirty="0">
                <a:solidFill>
                  <a:schemeClr val="bg1"/>
                </a:solidFill>
              </a:rPr>
              <a:t>. Anadolu Universitesi, 2005</a:t>
            </a:r>
            <a:r>
              <a:rPr lang="es-ES" sz="1400" dirty="0"/>
              <a:t>.</a:t>
            </a:r>
            <a:endParaRPr lang="tr-TR" sz="1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Dikdörtgen 4"/>
          <p:cNvSpPr/>
          <p:nvPr/>
        </p:nvSpPr>
        <p:spPr>
          <a:xfrm>
            <a:off x="2915816" y="1739717"/>
            <a:ext cx="5266502" cy="923330"/>
          </a:xfrm>
          <a:prstGeom prst="rect">
            <a:avLst/>
          </a:prstGeom>
        </p:spPr>
        <p:txBody>
          <a:bodyPr wrap="square">
            <a:spAutoFit/>
          </a:bodyPr>
          <a:lstStyle/>
          <a:p>
            <a:r>
              <a:rPr lang="tr-TR" dirty="0" smtClean="0">
                <a:solidFill>
                  <a:schemeClr val="bg1"/>
                </a:solidFill>
              </a:rPr>
              <a:t>Halkla ilişkiler yazarlığı ve gazetecilik amaçları, hedef kitleleri ve iletişim kanalları açısından birbirinden ayrılır.</a:t>
            </a:r>
          </a:p>
        </p:txBody>
      </p:sp>
      <p:sp>
        <p:nvSpPr>
          <p:cNvPr id="6" name="Dikdörtgen 5"/>
          <p:cNvSpPr/>
          <p:nvPr/>
        </p:nvSpPr>
        <p:spPr>
          <a:xfrm>
            <a:off x="2948372" y="2925814"/>
            <a:ext cx="5266502" cy="1477328"/>
          </a:xfrm>
          <a:prstGeom prst="rect">
            <a:avLst/>
          </a:prstGeom>
        </p:spPr>
        <p:txBody>
          <a:bodyPr wrap="square">
            <a:spAutoFit/>
          </a:bodyPr>
          <a:lstStyle/>
          <a:p>
            <a:r>
              <a:rPr lang="tr-TR" dirty="0" smtClean="0">
                <a:solidFill>
                  <a:schemeClr val="bg1"/>
                </a:solidFill>
              </a:rPr>
              <a:t>Amaç: Gazetecinin amacı, hedef kitlesini olabildiğince objektif ve tarafsız bilgilendirmektir. Halkla ilişkiler yazarı hem hedef kitlesini bilgilendirmek hem de ikna ve motive etmek amacını taşır. </a:t>
            </a:r>
          </a:p>
        </p:txBody>
      </p:sp>
      <p:pic>
        <p:nvPicPr>
          <p:cNvPr id="7" name="7 Resim" descr="kitap.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928813"/>
            <a:ext cx="2714625" cy="285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22044029"/>
      </p:ext>
    </p:extLst>
  </p:cSld>
  <p:clrMapOvr>
    <a:masterClrMapping/>
  </p:clrMapOvr>
  <p:transition>
    <p:pull dir="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5 Dikdörtgen"/>
          <p:cNvSpPr>
            <a:spLocks noChangeArrowheads="1"/>
          </p:cNvSpPr>
          <p:nvPr/>
        </p:nvSpPr>
        <p:spPr bwMode="auto">
          <a:xfrm>
            <a:off x="2843808" y="908720"/>
            <a:ext cx="45720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eaLnBrk="1" hangingPunct="1">
              <a:spcBef>
                <a:spcPct val="0"/>
              </a:spcBef>
              <a:buClrTx/>
              <a:buSzTx/>
              <a:buFontTx/>
              <a:buNone/>
            </a:pPr>
            <a:r>
              <a:rPr lang="tr-TR" altLang="tr-TR" sz="2400" b="1" dirty="0" smtClean="0">
                <a:solidFill>
                  <a:schemeClr val="bg1"/>
                </a:solidFill>
                <a:latin typeface="Arial" panose="020B0604020202020204" pitchFamily="34" charset="0"/>
              </a:rPr>
              <a:t>Halkla İlişkiler Yazarlığı:</a:t>
            </a:r>
            <a:endParaRPr lang="tr-TR" altLang="tr-TR" sz="2400" b="1" dirty="0">
              <a:solidFill>
                <a:schemeClr val="bg1"/>
              </a:solidFill>
              <a:latin typeface="Arial" panose="020B0604020202020204" pitchFamily="34" charset="0"/>
            </a:endParaRPr>
          </a:p>
          <a:p>
            <a:pPr algn="ctr" eaLnBrk="1" hangingPunct="1">
              <a:spcBef>
                <a:spcPct val="0"/>
              </a:spcBef>
              <a:buClrTx/>
              <a:buSzTx/>
              <a:buFontTx/>
              <a:buNone/>
            </a:pPr>
            <a:endParaRPr lang="tr-TR" altLang="tr-TR" sz="2400" dirty="0">
              <a:solidFill>
                <a:schemeClr val="bg1"/>
              </a:solidFill>
              <a:latin typeface="Bookman Old Style" panose="02050604050505020204" pitchFamily="18" charset="0"/>
            </a:endParaRPr>
          </a:p>
        </p:txBody>
      </p:sp>
      <p:sp>
        <p:nvSpPr>
          <p:cNvPr id="2" name="Dikdörtgen 1"/>
          <p:cNvSpPr/>
          <p:nvPr/>
        </p:nvSpPr>
        <p:spPr>
          <a:xfrm>
            <a:off x="2915816" y="5589240"/>
            <a:ext cx="6120680" cy="688907"/>
          </a:xfrm>
          <a:prstGeom prst="rect">
            <a:avLst/>
          </a:prstGeom>
        </p:spPr>
        <p:txBody>
          <a:bodyPr wrap="square">
            <a:spAutoFit/>
          </a:bodyPr>
          <a:lstStyle/>
          <a:p>
            <a:pPr>
              <a:lnSpc>
                <a:spcPct val="107000"/>
              </a:lnSpc>
              <a:spcAft>
                <a:spcPts val="800"/>
              </a:spcAft>
            </a:pPr>
            <a:r>
              <a:rPr lang="tr-TR" sz="1600" b="1" u="sng"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Kaynak:</a:t>
            </a:r>
            <a:endParaRPr lang="tr-TR" sz="1600" b="1" u="sng"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ES" sz="1400" dirty="0">
                <a:solidFill>
                  <a:schemeClr val="bg1"/>
                </a:solidFill>
              </a:rPr>
              <a:t>Bayçu, Sevil Uzoğlu. </a:t>
            </a:r>
            <a:r>
              <a:rPr lang="es-ES" sz="1400" i="1" dirty="0">
                <a:solidFill>
                  <a:schemeClr val="bg1"/>
                </a:solidFill>
              </a:rPr>
              <a:t>Halkla Ilişkiler Yazarliği</a:t>
            </a:r>
            <a:r>
              <a:rPr lang="es-ES" sz="1400" dirty="0">
                <a:solidFill>
                  <a:schemeClr val="bg1"/>
                </a:solidFill>
              </a:rPr>
              <a:t>. Anadolu Universitesi, 2005</a:t>
            </a:r>
            <a:r>
              <a:rPr lang="es-ES" sz="1400" dirty="0"/>
              <a:t>.</a:t>
            </a:r>
            <a:endParaRPr lang="tr-TR" sz="1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Dikdörtgen 4"/>
          <p:cNvSpPr/>
          <p:nvPr/>
        </p:nvSpPr>
        <p:spPr>
          <a:xfrm>
            <a:off x="2915816" y="1739717"/>
            <a:ext cx="5266502" cy="923330"/>
          </a:xfrm>
          <a:prstGeom prst="rect">
            <a:avLst/>
          </a:prstGeom>
        </p:spPr>
        <p:txBody>
          <a:bodyPr wrap="square">
            <a:spAutoFit/>
          </a:bodyPr>
          <a:lstStyle/>
          <a:p>
            <a:r>
              <a:rPr lang="tr-TR" dirty="0" smtClean="0">
                <a:solidFill>
                  <a:schemeClr val="bg1"/>
                </a:solidFill>
              </a:rPr>
              <a:t>Halkla ilişkiler yazarlığı ve gazetecilik amaçları, hedef kitleleri ve iletişim kanalları açısından birbirinden ayrılır.</a:t>
            </a:r>
          </a:p>
        </p:txBody>
      </p:sp>
      <p:sp>
        <p:nvSpPr>
          <p:cNvPr id="6" name="Dikdörtgen 5"/>
          <p:cNvSpPr/>
          <p:nvPr/>
        </p:nvSpPr>
        <p:spPr>
          <a:xfrm>
            <a:off x="2948372" y="2925814"/>
            <a:ext cx="5266502" cy="1200329"/>
          </a:xfrm>
          <a:prstGeom prst="rect">
            <a:avLst/>
          </a:prstGeom>
        </p:spPr>
        <p:txBody>
          <a:bodyPr wrap="square">
            <a:spAutoFit/>
          </a:bodyPr>
          <a:lstStyle/>
          <a:p>
            <a:r>
              <a:rPr lang="tr-TR" dirty="0" smtClean="0">
                <a:solidFill>
                  <a:schemeClr val="bg1"/>
                </a:solidFill>
              </a:rPr>
              <a:t>Hedef Kitleler: Gazeteciler görev yaptıkları medyanın hitap ettiği kitleye kitap eder. Halkla ilişkiler yazarı farklı farklı hedef kitlelere bazen aynı anda bazen de farklı zamanlarda hitap eder.</a:t>
            </a:r>
          </a:p>
        </p:txBody>
      </p:sp>
      <p:pic>
        <p:nvPicPr>
          <p:cNvPr id="7" name="7 Resim" descr="kitap.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928813"/>
            <a:ext cx="2714625" cy="285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33155424"/>
      </p:ext>
    </p:extLst>
  </p:cSld>
  <p:clrMapOvr>
    <a:masterClrMapping/>
  </p:clrMapOvr>
  <p:transition>
    <p:pull dir="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5 Dikdörtgen"/>
          <p:cNvSpPr>
            <a:spLocks noChangeArrowheads="1"/>
          </p:cNvSpPr>
          <p:nvPr/>
        </p:nvSpPr>
        <p:spPr bwMode="auto">
          <a:xfrm>
            <a:off x="2843808" y="908720"/>
            <a:ext cx="45720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eaLnBrk="1" hangingPunct="1">
              <a:spcBef>
                <a:spcPct val="0"/>
              </a:spcBef>
              <a:buClrTx/>
              <a:buSzTx/>
              <a:buFontTx/>
              <a:buNone/>
            </a:pPr>
            <a:r>
              <a:rPr lang="tr-TR" altLang="tr-TR" sz="2400" b="1" dirty="0" smtClean="0">
                <a:solidFill>
                  <a:schemeClr val="bg1"/>
                </a:solidFill>
                <a:latin typeface="Arial" panose="020B0604020202020204" pitchFamily="34" charset="0"/>
              </a:rPr>
              <a:t>Halkla İlişkiler Yazarlığı:</a:t>
            </a:r>
            <a:endParaRPr lang="tr-TR" altLang="tr-TR" sz="2400" b="1" dirty="0">
              <a:solidFill>
                <a:schemeClr val="bg1"/>
              </a:solidFill>
              <a:latin typeface="Arial" panose="020B0604020202020204" pitchFamily="34" charset="0"/>
            </a:endParaRPr>
          </a:p>
          <a:p>
            <a:pPr algn="ctr" eaLnBrk="1" hangingPunct="1">
              <a:spcBef>
                <a:spcPct val="0"/>
              </a:spcBef>
              <a:buClrTx/>
              <a:buSzTx/>
              <a:buFontTx/>
              <a:buNone/>
            </a:pPr>
            <a:endParaRPr lang="tr-TR" altLang="tr-TR" sz="2400" dirty="0">
              <a:solidFill>
                <a:schemeClr val="bg1"/>
              </a:solidFill>
              <a:latin typeface="Bookman Old Style" panose="02050604050505020204" pitchFamily="18" charset="0"/>
            </a:endParaRPr>
          </a:p>
        </p:txBody>
      </p:sp>
      <p:sp>
        <p:nvSpPr>
          <p:cNvPr id="2" name="Dikdörtgen 1"/>
          <p:cNvSpPr/>
          <p:nvPr/>
        </p:nvSpPr>
        <p:spPr>
          <a:xfrm>
            <a:off x="2915816" y="5589240"/>
            <a:ext cx="6120680" cy="688907"/>
          </a:xfrm>
          <a:prstGeom prst="rect">
            <a:avLst/>
          </a:prstGeom>
        </p:spPr>
        <p:txBody>
          <a:bodyPr wrap="square">
            <a:spAutoFit/>
          </a:bodyPr>
          <a:lstStyle/>
          <a:p>
            <a:pPr>
              <a:lnSpc>
                <a:spcPct val="107000"/>
              </a:lnSpc>
              <a:spcAft>
                <a:spcPts val="800"/>
              </a:spcAft>
            </a:pPr>
            <a:r>
              <a:rPr lang="tr-TR" sz="1600" b="1" u="sng"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Kaynak:</a:t>
            </a:r>
            <a:endParaRPr lang="tr-TR" sz="1600" b="1" u="sng"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ES" sz="1400" dirty="0">
                <a:solidFill>
                  <a:schemeClr val="bg1"/>
                </a:solidFill>
              </a:rPr>
              <a:t>Bayçu, Sevil Uzoğlu. </a:t>
            </a:r>
            <a:r>
              <a:rPr lang="es-ES" sz="1400" i="1" dirty="0">
                <a:solidFill>
                  <a:schemeClr val="bg1"/>
                </a:solidFill>
              </a:rPr>
              <a:t>Halkla Ilişkiler Yazarliği</a:t>
            </a:r>
            <a:r>
              <a:rPr lang="es-ES" sz="1400" dirty="0">
                <a:solidFill>
                  <a:schemeClr val="bg1"/>
                </a:solidFill>
              </a:rPr>
              <a:t>. Anadolu Universitesi, 2005</a:t>
            </a:r>
            <a:r>
              <a:rPr lang="es-ES" sz="1400" dirty="0"/>
              <a:t>.</a:t>
            </a:r>
            <a:endParaRPr lang="tr-TR" sz="1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Dikdörtgen 4"/>
          <p:cNvSpPr/>
          <p:nvPr/>
        </p:nvSpPr>
        <p:spPr>
          <a:xfrm>
            <a:off x="2915816" y="1739717"/>
            <a:ext cx="5266502" cy="923330"/>
          </a:xfrm>
          <a:prstGeom prst="rect">
            <a:avLst/>
          </a:prstGeom>
        </p:spPr>
        <p:txBody>
          <a:bodyPr wrap="square">
            <a:spAutoFit/>
          </a:bodyPr>
          <a:lstStyle/>
          <a:p>
            <a:r>
              <a:rPr lang="tr-TR" dirty="0" smtClean="0">
                <a:solidFill>
                  <a:schemeClr val="bg1"/>
                </a:solidFill>
              </a:rPr>
              <a:t>Halkla ilişkiler yazarlığı ve gazetecilik amaçları, hedef kitleleri ve iletişim kanalları açısından birbirinden ayrılır.</a:t>
            </a:r>
          </a:p>
        </p:txBody>
      </p:sp>
      <p:sp>
        <p:nvSpPr>
          <p:cNvPr id="6" name="Dikdörtgen 5"/>
          <p:cNvSpPr/>
          <p:nvPr/>
        </p:nvSpPr>
        <p:spPr>
          <a:xfrm>
            <a:off x="2948372" y="2925814"/>
            <a:ext cx="5266502" cy="1754326"/>
          </a:xfrm>
          <a:prstGeom prst="rect">
            <a:avLst/>
          </a:prstGeom>
        </p:spPr>
        <p:txBody>
          <a:bodyPr wrap="square">
            <a:spAutoFit/>
          </a:bodyPr>
          <a:lstStyle/>
          <a:p>
            <a:r>
              <a:rPr lang="tr-TR" dirty="0" smtClean="0">
                <a:solidFill>
                  <a:schemeClr val="bg1"/>
                </a:solidFill>
              </a:rPr>
              <a:t>İletişim Araçları: Gazeteci hazırladığı haberi hedef kitle ile paylaşabilmek için sadece görev yaptığı kuruluşun olanağından faydalanabilir. Halbuki halkla ilişkiler yazarı yaptığı işe uygun o an hitap edeceği hedef kitlenin özelliğine göre farklı araçlar seçebilir.</a:t>
            </a:r>
          </a:p>
        </p:txBody>
      </p:sp>
      <p:pic>
        <p:nvPicPr>
          <p:cNvPr id="7" name="7 Resim" descr="kitap.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928813"/>
            <a:ext cx="2714625" cy="285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74427313"/>
      </p:ext>
    </p:extLst>
  </p:cSld>
  <p:clrMapOvr>
    <a:masterClrMapping/>
  </p:clrMapOvr>
  <p:transition>
    <p:pull dir="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5 Dikdörtgen"/>
          <p:cNvSpPr>
            <a:spLocks noChangeArrowheads="1"/>
          </p:cNvSpPr>
          <p:nvPr/>
        </p:nvSpPr>
        <p:spPr bwMode="auto">
          <a:xfrm>
            <a:off x="2843808" y="908720"/>
            <a:ext cx="45720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eaLnBrk="1" hangingPunct="1">
              <a:spcBef>
                <a:spcPct val="0"/>
              </a:spcBef>
              <a:buClrTx/>
              <a:buSzTx/>
              <a:buFontTx/>
              <a:buNone/>
            </a:pPr>
            <a:r>
              <a:rPr lang="tr-TR" altLang="tr-TR" sz="2400" b="1" dirty="0" smtClean="0">
                <a:solidFill>
                  <a:schemeClr val="bg1"/>
                </a:solidFill>
                <a:latin typeface="Arial" panose="020B0604020202020204" pitchFamily="34" charset="0"/>
              </a:rPr>
              <a:t>Halkla İlişkiler Yazarlığı:</a:t>
            </a:r>
            <a:endParaRPr lang="tr-TR" altLang="tr-TR" sz="2400" b="1" dirty="0">
              <a:solidFill>
                <a:schemeClr val="bg1"/>
              </a:solidFill>
              <a:latin typeface="Arial" panose="020B0604020202020204" pitchFamily="34" charset="0"/>
            </a:endParaRPr>
          </a:p>
          <a:p>
            <a:pPr algn="ctr" eaLnBrk="1" hangingPunct="1">
              <a:spcBef>
                <a:spcPct val="0"/>
              </a:spcBef>
              <a:buClrTx/>
              <a:buSzTx/>
              <a:buFontTx/>
              <a:buNone/>
            </a:pPr>
            <a:endParaRPr lang="tr-TR" altLang="tr-TR" sz="2400" dirty="0">
              <a:solidFill>
                <a:schemeClr val="bg1"/>
              </a:solidFill>
              <a:latin typeface="Bookman Old Style" panose="02050604050505020204" pitchFamily="18" charset="0"/>
            </a:endParaRPr>
          </a:p>
        </p:txBody>
      </p:sp>
      <p:sp>
        <p:nvSpPr>
          <p:cNvPr id="2" name="Dikdörtgen 1"/>
          <p:cNvSpPr/>
          <p:nvPr/>
        </p:nvSpPr>
        <p:spPr>
          <a:xfrm>
            <a:off x="2915816" y="5589240"/>
            <a:ext cx="6120680" cy="688907"/>
          </a:xfrm>
          <a:prstGeom prst="rect">
            <a:avLst/>
          </a:prstGeom>
        </p:spPr>
        <p:txBody>
          <a:bodyPr wrap="square">
            <a:spAutoFit/>
          </a:bodyPr>
          <a:lstStyle/>
          <a:p>
            <a:pPr>
              <a:lnSpc>
                <a:spcPct val="107000"/>
              </a:lnSpc>
              <a:spcAft>
                <a:spcPts val="800"/>
              </a:spcAft>
            </a:pPr>
            <a:r>
              <a:rPr lang="tr-TR" sz="1600" b="1" u="sng"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Kaynak:</a:t>
            </a:r>
            <a:endParaRPr lang="tr-TR" sz="1600" b="1" u="sng"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tr-TR" sz="1400" dirty="0">
                <a:solidFill>
                  <a:schemeClr val="bg1"/>
                </a:solidFill>
              </a:rPr>
              <a:t>MENGÜ, DR SEDA. "HALKLA İLİŞKİLERE GİRİŞ."</a:t>
            </a:r>
            <a:r>
              <a:rPr lang="es-ES" sz="1400" dirty="0" smtClean="0">
                <a:solidFill>
                  <a:schemeClr val="bg1"/>
                </a:solidFill>
              </a:rPr>
              <a:t>.</a:t>
            </a:r>
            <a:endParaRPr lang="tr-TR" sz="1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7" name="7 Resim" descr="kitap.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928813"/>
            <a:ext cx="2714625" cy="285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Dikdörtgen 3"/>
          <p:cNvSpPr/>
          <p:nvPr/>
        </p:nvSpPr>
        <p:spPr>
          <a:xfrm>
            <a:off x="3059832" y="2064901"/>
            <a:ext cx="5472608" cy="2585323"/>
          </a:xfrm>
          <a:prstGeom prst="rect">
            <a:avLst/>
          </a:prstGeom>
        </p:spPr>
        <p:txBody>
          <a:bodyPr wrap="square">
            <a:spAutoFit/>
          </a:bodyPr>
          <a:lstStyle/>
          <a:p>
            <a:r>
              <a:rPr lang="tr-TR" dirty="0" smtClean="0">
                <a:solidFill>
                  <a:schemeClr val="bg1"/>
                </a:solidFill>
              </a:rPr>
              <a:t>«Bir </a:t>
            </a:r>
            <a:r>
              <a:rPr lang="tr-TR" dirty="0">
                <a:solidFill>
                  <a:schemeClr val="bg1"/>
                </a:solidFill>
              </a:rPr>
              <a:t>gazeteci genel olarak, öncelikle bir haber kuruluşunun abonelerine, izleyicilerine ya da dinleyicilerine haber sağlamak üzere bilgi toplamak, bu bilgiyi işlemek ve sentez yapmakla görevli kişidir. Profesyonel haberciliğin ayırt edici özelliği, bilginin nesnel bir tarzda sunulmasıdır. Bir habercinin kişisel tercihi, sözcük seçimlerini ve olaya bakış açısını etkileyebilir, ancak haberci genel olarak nesnel bir tutumu sürdürmeye çalışır</a:t>
            </a:r>
            <a:r>
              <a:rPr lang="tr-TR" dirty="0" smtClean="0">
                <a:solidFill>
                  <a:schemeClr val="bg1"/>
                </a:solidFill>
              </a:rPr>
              <a:t>.»</a:t>
            </a:r>
            <a:endParaRPr lang="tr-TR" dirty="0">
              <a:solidFill>
                <a:schemeClr val="bg1"/>
              </a:solidFill>
            </a:endParaRPr>
          </a:p>
        </p:txBody>
      </p:sp>
    </p:spTree>
    <p:extLst>
      <p:ext uri="{BB962C8B-B14F-4D97-AF65-F5344CB8AC3E}">
        <p14:creationId xmlns:p14="http://schemas.microsoft.com/office/powerpoint/2010/main" val="2974707309"/>
      </p:ext>
    </p:extLst>
  </p:cSld>
  <p:clrMapOvr>
    <a:masterClrMapping/>
  </p:clrMapOvr>
  <p:transition>
    <p:pull dir="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5 Dikdörtgen"/>
          <p:cNvSpPr>
            <a:spLocks noChangeArrowheads="1"/>
          </p:cNvSpPr>
          <p:nvPr/>
        </p:nvSpPr>
        <p:spPr bwMode="auto">
          <a:xfrm>
            <a:off x="2843808" y="908720"/>
            <a:ext cx="45720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eaLnBrk="1" hangingPunct="1">
              <a:spcBef>
                <a:spcPct val="0"/>
              </a:spcBef>
              <a:buClrTx/>
              <a:buSzTx/>
              <a:buFontTx/>
              <a:buNone/>
            </a:pPr>
            <a:r>
              <a:rPr lang="tr-TR" altLang="tr-TR" sz="2400" b="1" dirty="0" smtClean="0">
                <a:solidFill>
                  <a:schemeClr val="bg1"/>
                </a:solidFill>
                <a:latin typeface="Arial" panose="020B0604020202020204" pitchFamily="34" charset="0"/>
              </a:rPr>
              <a:t>Halkla İlişkiler Yazarlığı:</a:t>
            </a:r>
            <a:endParaRPr lang="tr-TR" altLang="tr-TR" sz="2400" b="1" dirty="0">
              <a:solidFill>
                <a:schemeClr val="bg1"/>
              </a:solidFill>
              <a:latin typeface="Arial" panose="020B0604020202020204" pitchFamily="34" charset="0"/>
            </a:endParaRPr>
          </a:p>
          <a:p>
            <a:pPr algn="ctr" eaLnBrk="1" hangingPunct="1">
              <a:spcBef>
                <a:spcPct val="0"/>
              </a:spcBef>
              <a:buClrTx/>
              <a:buSzTx/>
              <a:buFontTx/>
              <a:buNone/>
            </a:pPr>
            <a:endParaRPr lang="tr-TR" altLang="tr-TR" sz="2400" dirty="0">
              <a:solidFill>
                <a:schemeClr val="bg1"/>
              </a:solidFill>
              <a:latin typeface="Bookman Old Style" panose="02050604050505020204" pitchFamily="18" charset="0"/>
            </a:endParaRPr>
          </a:p>
        </p:txBody>
      </p:sp>
      <p:pic>
        <p:nvPicPr>
          <p:cNvPr id="7" name="7 Resim" descr="kitap.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928813"/>
            <a:ext cx="2714625" cy="285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Dikdörtgen 3"/>
          <p:cNvSpPr/>
          <p:nvPr/>
        </p:nvSpPr>
        <p:spPr>
          <a:xfrm>
            <a:off x="3059832" y="2064901"/>
            <a:ext cx="5472608" cy="2031325"/>
          </a:xfrm>
          <a:prstGeom prst="rect">
            <a:avLst/>
          </a:prstGeom>
        </p:spPr>
        <p:txBody>
          <a:bodyPr wrap="square">
            <a:spAutoFit/>
          </a:bodyPr>
          <a:lstStyle/>
          <a:p>
            <a:r>
              <a:rPr lang="tr-TR" dirty="0" smtClean="0">
                <a:solidFill>
                  <a:schemeClr val="bg1"/>
                </a:solidFill>
              </a:rPr>
              <a:t>«Buna </a:t>
            </a:r>
            <a:r>
              <a:rPr lang="tr-TR" dirty="0">
                <a:solidFill>
                  <a:schemeClr val="bg1"/>
                </a:solidFill>
              </a:rPr>
              <a:t>karşılık halkla ilişkiler yazarı, haber medyası ya da farklı iletişim kanalları ile çok değişik türdeki alıcılarla iletişim kurmaya çalışan bir kuruluş tarafından işe alınmıştır. Müşterilerinin adına bilgi sağlayan şirketler, hükümet temsilcilikleri, çevreci örgütler, işçi sendikaları ya da halkla ilişkiler firmaları bu kuruluşlara örnek olarak verilebilir</a:t>
            </a:r>
            <a:r>
              <a:rPr lang="tr-TR" dirty="0" smtClean="0">
                <a:solidFill>
                  <a:schemeClr val="bg1"/>
                </a:solidFill>
              </a:rPr>
              <a:t>.»</a:t>
            </a:r>
            <a:endParaRPr lang="tr-TR" dirty="0">
              <a:solidFill>
                <a:schemeClr val="bg1"/>
              </a:solidFill>
            </a:endParaRPr>
          </a:p>
        </p:txBody>
      </p:sp>
      <p:sp>
        <p:nvSpPr>
          <p:cNvPr id="6" name="Dikdörtgen 5"/>
          <p:cNvSpPr/>
          <p:nvPr/>
        </p:nvSpPr>
        <p:spPr>
          <a:xfrm>
            <a:off x="2915816" y="5589240"/>
            <a:ext cx="6120680" cy="688907"/>
          </a:xfrm>
          <a:prstGeom prst="rect">
            <a:avLst/>
          </a:prstGeom>
        </p:spPr>
        <p:txBody>
          <a:bodyPr wrap="square">
            <a:spAutoFit/>
          </a:bodyPr>
          <a:lstStyle/>
          <a:p>
            <a:pPr>
              <a:lnSpc>
                <a:spcPct val="107000"/>
              </a:lnSpc>
              <a:spcAft>
                <a:spcPts val="800"/>
              </a:spcAft>
            </a:pPr>
            <a:r>
              <a:rPr lang="tr-TR" sz="1600" b="1" u="sng"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Kaynak:</a:t>
            </a:r>
            <a:endParaRPr lang="tr-TR" sz="1600" b="1" u="sng"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tr-TR" sz="1400" dirty="0">
                <a:solidFill>
                  <a:schemeClr val="bg1"/>
                </a:solidFill>
              </a:rPr>
              <a:t>MENGÜ, DR SEDA. "HALKLA İLİŞKİLERE GİRİŞ."</a:t>
            </a:r>
            <a:r>
              <a:rPr lang="es-ES" sz="1400" dirty="0" smtClean="0">
                <a:solidFill>
                  <a:schemeClr val="bg1"/>
                </a:solidFill>
              </a:rPr>
              <a:t>.</a:t>
            </a:r>
            <a:endParaRPr lang="tr-TR" sz="1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81514732"/>
      </p:ext>
    </p:extLst>
  </p:cSld>
  <p:clrMapOvr>
    <a:masterClrMapping/>
  </p:clrMapOvr>
  <p:transition>
    <p:pull dir="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5 Dikdörtgen"/>
          <p:cNvSpPr>
            <a:spLocks noChangeArrowheads="1"/>
          </p:cNvSpPr>
          <p:nvPr/>
        </p:nvSpPr>
        <p:spPr bwMode="auto">
          <a:xfrm>
            <a:off x="2843808" y="908720"/>
            <a:ext cx="45720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eaLnBrk="1" hangingPunct="1">
              <a:spcBef>
                <a:spcPct val="0"/>
              </a:spcBef>
              <a:buClrTx/>
              <a:buSzTx/>
              <a:buFontTx/>
              <a:buNone/>
            </a:pPr>
            <a:r>
              <a:rPr lang="tr-TR" altLang="tr-TR" sz="2400" b="1" dirty="0" smtClean="0">
                <a:solidFill>
                  <a:schemeClr val="bg1"/>
                </a:solidFill>
                <a:latin typeface="Arial" panose="020B0604020202020204" pitchFamily="34" charset="0"/>
              </a:rPr>
              <a:t>Halkla İlişkiler Yazarlığı:</a:t>
            </a:r>
            <a:endParaRPr lang="tr-TR" altLang="tr-TR" sz="2400" b="1" dirty="0">
              <a:solidFill>
                <a:schemeClr val="bg1"/>
              </a:solidFill>
              <a:latin typeface="Arial" panose="020B0604020202020204" pitchFamily="34" charset="0"/>
            </a:endParaRPr>
          </a:p>
          <a:p>
            <a:pPr algn="ctr" eaLnBrk="1" hangingPunct="1">
              <a:spcBef>
                <a:spcPct val="0"/>
              </a:spcBef>
              <a:buClrTx/>
              <a:buSzTx/>
              <a:buFontTx/>
              <a:buNone/>
            </a:pPr>
            <a:endParaRPr lang="tr-TR" altLang="tr-TR" sz="2400" dirty="0">
              <a:solidFill>
                <a:schemeClr val="bg1"/>
              </a:solidFill>
              <a:latin typeface="Bookman Old Style" panose="02050604050505020204" pitchFamily="18" charset="0"/>
            </a:endParaRPr>
          </a:p>
        </p:txBody>
      </p:sp>
      <p:pic>
        <p:nvPicPr>
          <p:cNvPr id="7" name="7 Resim" descr="kitap.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928813"/>
            <a:ext cx="2714625" cy="285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Dikdörtgen 3"/>
          <p:cNvSpPr/>
          <p:nvPr/>
        </p:nvSpPr>
        <p:spPr>
          <a:xfrm>
            <a:off x="3059832" y="2064901"/>
            <a:ext cx="5472608" cy="2308324"/>
          </a:xfrm>
          <a:prstGeom prst="rect">
            <a:avLst/>
          </a:prstGeom>
        </p:spPr>
        <p:txBody>
          <a:bodyPr wrap="square">
            <a:spAutoFit/>
          </a:bodyPr>
          <a:lstStyle/>
          <a:p>
            <a:r>
              <a:rPr lang="tr-TR" dirty="0" smtClean="0">
                <a:solidFill>
                  <a:schemeClr val="bg1"/>
                </a:solidFill>
              </a:rPr>
              <a:t>«</a:t>
            </a:r>
            <a:r>
              <a:rPr lang="tr-TR" dirty="0" err="1" smtClean="0">
                <a:solidFill>
                  <a:schemeClr val="bg1"/>
                </a:solidFill>
              </a:rPr>
              <a:t>Burson-Marsteller'in</a:t>
            </a:r>
            <a:r>
              <a:rPr lang="tr-TR" dirty="0" smtClean="0">
                <a:solidFill>
                  <a:schemeClr val="bg1"/>
                </a:solidFill>
              </a:rPr>
              <a:t> </a:t>
            </a:r>
            <a:r>
              <a:rPr lang="tr-TR" dirty="0">
                <a:solidFill>
                  <a:schemeClr val="bg1"/>
                </a:solidFill>
              </a:rPr>
              <a:t>Başkanı ve halkla ilişkiler alanında uzun süredir lider durumda olan </a:t>
            </a:r>
            <a:r>
              <a:rPr lang="tr-TR" dirty="0" err="1">
                <a:solidFill>
                  <a:schemeClr val="bg1"/>
                </a:solidFill>
              </a:rPr>
              <a:t>Harold</a:t>
            </a:r>
            <a:r>
              <a:rPr lang="tr-TR" dirty="0">
                <a:solidFill>
                  <a:schemeClr val="bg1"/>
                </a:solidFill>
              </a:rPr>
              <a:t> </a:t>
            </a:r>
            <a:r>
              <a:rPr lang="tr-TR" dirty="0" err="1">
                <a:solidFill>
                  <a:schemeClr val="bg1"/>
                </a:solidFill>
              </a:rPr>
              <a:t>Burson</a:t>
            </a:r>
            <a:r>
              <a:rPr lang="tr-TR" dirty="0">
                <a:solidFill>
                  <a:schemeClr val="bg1"/>
                </a:solidFill>
              </a:rPr>
              <a:t>, yazarlığı da içerecek şekilde halkla ilişkiler faaliyetini şöyle tanımlamaktadır: "kamusal kanaate katkıda bulunmak üzere, bilgiyi kamusal tartışma alanında 339 (forum) geliştirmek." Etkili ve inandırıcı olabilmeleri için halkla ilişkiler mesajlarının gerçeklere dayanması gerekir</a:t>
            </a:r>
            <a:r>
              <a:rPr lang="tr-TR" dirty="0" smtClean="0">
                <a:solidFill>
                  <a:schemeClr val="bg1"/>
                </a:solidFill>
              </a:rPr>
              <a:t>.»</a:t>
            </a:r>
            <a:endParaRPr lang="tr-TR" dirty="0">
              <a:solidFill>
                <a:schemeClr val="bg1"/>
              </a:solidFill>
            </a:endParaRPr>
          </a:p>
        </p:txBody>
      </p:sp>
      <p:sp>
        <p:nvSpPr>
          <p:cNvPr id="6" name="Dikdörtgen 5"/>
          <p:cNvSpPr/>
          <p:nvPr/>
        </p:nvSpPr>
        <p:spPr>
          <a:xfrm>
            <a:off x="2915816" y="5589240"/>
            <a:ext cx="6120680" cy="688907"/>
          </a:xfrm>
          <a:prstGeom prst="rect">
            <a:avLst/>
          </a:prstGeom>
        </p:spPr>
        <p:txBody>
          <a:bodyPr wrap="square">
            <a:spAutoFit/>
          </a:bodyPr>
          <a:lstStyle/>
          <a:p>
            <a:pPr>
              <a:lnSpc>
                <a:spcPct val="107000"/>
              </a:lnSpc>
              <a:spcAft>
                <a:spcPts val="800"/>
              </a:spcAft>
            </a:pPr>
            <a:r>
              <a:rPr lang="tr-TR" sz="1600" b="1" u="sng"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Kaynak:</a:t>
            </a:r>
            <a:endParaRPr lang="tr-TR" sz="1600" b="1" u="sng"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tr-TR" sz="1400" dirty="0">
                <a:solidFill>
                  <a:schemeClr val="bg1"/>
                </a:solidFill>
              </a:rPr>
              <a:t>MENGÜ, DR SEDA. "HALKLA İLİŞKİLERE GİRİŞ."</a:t>
            </a:r>
            <a:r>
              <a:rPr lang="es-ES" sz="1400" dirty="0" smtClean="0">
                <a:solidFill>
                  <a:schemeClr val="bg1"/>
                </a:solidFill>
              </a:rPr>
              <a:t>.</a:t>
            </a:r>
            <a:endParaRPr lang="tr-TR" sz="1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30845226"/>
      </p:ext>
    </p:extLst>
  </p:cSld>
  <p:clrMapOvr>
    <a:masterClrMapping/>
  </p:clrMapOvr>
  <p:transition>
    <p:pull dir="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5 Dikdörtgen"/>
          <p:cNvSpPr>
            <a:spLocks noChangeArrowheads="1"/>
          </p:cNvSpPr>
          <p:nvPr/>
        </p:nvSpPr>
        <p:spPr bwMode="auto">
          <a:xfrm>
            <a:off x="2843808" y="908720"/>
            <a:ext cx="45720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eaLnBrk="1" hangingPunct="1">
              <a:spcBef>
                <a:spcPct val="0"/>
              </a:spcBef>
              <a:buClrTx/>
              <a:buSzTx/>
              <a:buFontTx/>
              <a:buNone/>
            </a:pPr>
            <a:r>
              <a:rPr lang="tr-TR" altLang="tr-TR" sz="2400" b="1" dirty="0" smtClean="0">
                <a:solidFill>
                  <a:schemeClr val="bg1"/>
                </a:solidFill>
                <a:latin typeface="Arial" panose="020B0604020202020204" pitchFamily="34" charset="0"/>
              </a:rPr>
              <a:t>Halkla İlişkiler Yazarlığı:</a:t>
            </a:r>
            <a:endParaRPr lang="tr-TR" altLang="tr-TR" sz="2400" b="1" dirty="0">
              <a:solidFill>
                <a:schemeClr val="bg1"/>
              </a:solidFill>
              <a:latin typeface="Arial" panose="020B0604020202020204" pitchFamily="34" charset="0"/>
            </a:endParaRPr>
          </a:p>
          <a:p>
            <a:pPr algn="ctr" eaLnBrk="1" hangingPunct="1">
              <a:spcBef>
                <a:spcPct val="0"/>
              </a:spcBef>
              <a:buClrTx/>
              <a:buSzTx/>
              <a:buFontTx/>
              <a:buNone/>
            </a:pPr>
            <a:endParaRPr lang="tr-TR" altLang="tr-TR" sz="2400" dirty="0">
              <a:solidFill>
                <a:schemeClr val="bg1"/>
              </a:solidFill>
              <a:latin typeface="Bookman Old Style" panose="02050604050505020204" pitchFamily="18" charset="0"/>
            </a:endParaRPr>
          </a:p>
        </p:txBody>
      </p:sp>
      <p:pic>
        <p:nvPicPr>
          <p:cNvPr id="7" name="7 Resim" descr="kitap.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928813"/>
            <a:ext cx="2714625" cy="285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Dikdörtgen 3"/>
          <p:cNvSpPr/>
          <p:nvPr/>
        </p:nvSpPr>
        <p:spPr>
          <a:xfrm>
            <a:off x="3059832" y="2064901"/>
            <a:ext cx="5472608" cy="2308324"/>
          </a:xfrm>
          <a:prstGeom prst="rect">
            <a:avLst/>
          </a:prstGeom>
        </p:spPr>
        <p:txBody>
          <a:bodyPr wrap="square">
            <a:spAutoFit/>
          </a:bodyPr>
          <a:lstStyle/>
          <a:p>
            <a:r>
              <a:rPr lang="tr-TR" dirty="0" smtClean="0">
                <a:solidFill>
                  <a:schemeClr val="bg1"/>
                </a:solidFill>
              </a:rPr>
              <a:t>«</a:t>
            </a:r>
            <a:r>
              <a:rPr lang="tr-TR" dirty="0" err="1" smtClean="0">
                <a:solidFill>
                  <a:schemeClr val="bg1"/>
                </a:solidFill>
              </a:rPr>
              <a:t>Rhetoical</a:t>
            </a:r>
            <a:r>
              <a:rPr lang="tr-TR" dirty="0" smtClean="0">
                <a:solidFill>
                  <a:schemeClr val="bg1"/>
                </a:solidFill>
              </a:rPr>
              <a:t> </a:t>
            </a:r>
            <a:r>
              <a:rPr lang="tr-TR" dirty="0" err="1">
                <a:solidFill>
                  <a:schemeClr val="bg1"/>
                </a:solidFill>
              </a:rPr>
              <a:t>and</a:t>
            </a:r>
            <a:r>
              <a:rPr lang="tr-TR" dirty="0">
                <a:solidFill>
                  <a:schemeClr val="bg1"/>
                </a:solidFill>
              </a:rPr>
              <a:t> Critical </a:t>
            </a:r>
            <a:r>
              <a:rPr lang="tr-TR" dirty="0" err="1">
                <a:solidFill>
                  <a:schemeClr val="bg1"/>
                </a:solidFill>
              </a:rPr>
              <a:t>Approaches</a:t>
            </a:r>
            <a:r>
              <a:rPr lang="tr-TR" dirty="0">
                <a:solidFill>
                  <a:schemeClr val="bg1"/>
                </a:solidFill>
              </a:rPr>
              <a:t> </a:t>
            </a:r>
            <a:r>
              <a:rPr lang="tr-TR" dirty="0" err="1">
                <a:solidFill>
                  <a:schemeClr val="bg1"/>
                </a:solidFill>
              </a:rPr>
              <a:t>to</a:t>
            </a:r>
            <a:r>
              <a:rPr lang="tr-TR" dirty="0">
                <a:solidFill>
                  <a:schemeClr val="bg1"/>
                </a:solidFill>
              </a:rPr>
              <a:t> </a:t>
            </a:r>
            <a:r>
              <a:rPr lang="tr-TR" dirty="0" err="1">
                <a:solidFill>
                  <a:schemeClr val="bg1"/>
                </a:solidFill>
              </a:rPr>
              <a:t>Public</a:t>
            </a:r>
            <a:r>
              <a:rPr lang="tr-TR" dirty="0">
                <a:solidFill>
                  <a:schemeClr val="bg1"/>
                </a:solidFill>
              </a:rPr>
              <a:t> </a:t>
            </a:r>
            <a:r>
              <a:rPr lang="tr-TR" dirty="0" err="1">
                <a:solidFill>
                  <a:schemeClr val="bg1"/>
                </a:solidFill>
              </a:rPr>
              <a:t>Relations</a:t>
            </a:r>
            <a:r>
              <a:rPr lang="tr-TR" dirty="0">
                <a:solidFill>
                  <a:schemeClr val="bg1"/>
                </a:solidFill>
              </a:rPr>
              <a:t> (Halkla İlişkilerde güzel Konuşma-Yazma Sanatına İlişkin ve Eleştirel Yaklaşımlar) adlı eserin yardımcı yazarlarından olan Profesör Robert </a:t>
            </a:r>
            <a:r>
              <a:rPr lang="tr-TR" dirty="0" err="1">
                <a:solidFill>
                  <a:schemeClr val="bg1"/>
                </a:solidFill>
              </a:rPr>
              <a:t>Heath</a:t>
            </a:r>
            <a:r>
              <a:rPr lang="tr-TR" dirty="0">
                <a:solidFill>
                  <a:schemeClr val="bg1"/>
                </a:solidFill>
              </a:rPr>
              <a:t>, bir fikri, bir yaşam biçimini vb. savunan ve destekleyen bir kişinin rolünün, eskiden beri kullanıldığından dolayı köklü ve saygın olduğunu belirtmektedir</a:t>
            </a:r>
            <a:r>
              <a:rPr lang="tr-TR" dirty="0" smtClean="0">
                <a:solidFill>
                  <a:schemeClr val="bg1"/>
                </a:solidFill>
              </a:rPr>
              <a:t>.»</a:t>
            </a:r>
            <a:endParaRPr lang="tr-TR" dirty="0">
              <a:solidFill>
                <a:schemeClr val="bg1"/>
              </a:solidFill>
            </a:endParaRPr>
          </a:p>
        </p:txBody>
      </p:sp>
      <p:sp>
        <p:nvSpPr>
          <p:cNvPr id="6" name="Dikdörtgen 5"/>
          <p:cNvSpPr/>
          <p:nvPr/>
        </p:nvSpPr>
        <p:spPr>
          <a:xfrm>
            <a:off x="2915816" y="5589240"/>
            <a:ext cx="6120680" cy="688907"/>
          </a:xfrm>
          <a:prstGeom prst="rect">
            <a:avLst/>
          </a:prstGeom>
        </p:spPr>
        <p:txBody>
          <a:bodyPr wrap="square">
            <a:spAutoFit/>
          </a:bodyPr>
          <a:lstStyle/>
          <a:p>
            <a:pPr>
              <a:lnSpc>
                <a:spcPct val="107000"/>
              </a:lnSpc>
              <a:spcAft>
                <a:spcPts val="800"/>
              </a:spcAft>
            </a:pPr>
            <a:r>
              <a:rPr lang="tr-TR" sz="1600" b="1" u="sng"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Kaynak:</a:t>
            </a:r>
            <a:endParaRPr lang="tr-TR" sz="1600" b="1" u="sng"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tr-TR" sz="1400" dirty="0">
                <a:solidFill>
                  <a:schemeClr val="bg1"/>
                </a:solidFill>
              </a:rPr>
              <a:t>MENGÜ, DR SEDA. "HALKLA İLİŞKİLERE GİRİŞ."</a:t>
            </a:r>
            <a:r>
              <a:rPr lang="es-ES" sz="1400" dirty="0" smtClean="0">
                <a:solidFill>
                  <a:schemeClr val="bg1"/>
                </a:solidFill>
              </a:rPr>
              <a:t>.</a:t>
            </a:r>
            <a:endParaRPr lang="tr-TR" sz="1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87047801"/>
      </p:ext>
    </p:extLst>
  </p:cSld>
  <p:clrMapOvr>
    <a:masterClrMapping/>
  </p:clrMapOvr>
  <p:transition>
    <p:pull dir="rd"/>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Zengin">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Zengin">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Override1.xml><?xml version="1.0" encoding="utf-8"?>
<a:themeOverride xmlns:a="http://schemas.openxmlformats.org/drawingml/2006/main">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Opulent</Template>
  <TotalTime>2198</TotalTime>
  <Words>702</Words>
  <Application>Microsoft Office PowerPoint</Application>
  <PresentationFormat>Ekran Gösterisi (4:3)</PresentationFormat>
  <Paragraphs>45</Paragraphs>
  <Slides>10</Slides>
  <Notes>0</Notes>
  <HiddenSlides>0</HiddenSlides>
  <MMClips>0</MMClips>
  <ScaleCrop>false</ScaleCrop>
  <HeadingPairs>
    <vt:vector size="6" baseType="variant">
      <vt:variant>
        <vt:lpstr>Kullanılan Yazı Tipleri</vt:lpstr>
      </vt:variant>
      <vt:variant>
        <vt:i4>8</vt:i4>
      </vt:variant>
      <vt:variant>
        <vt:lpstr>Tema</vt:lpstr>
      </vt:variant>
      <vt:variant>
        <vt:i4>1</vt:i4>
      </vt:variant>
      <vt:variant>
        <vt:lpstr>Slayt Başlıkları</vt:lpstr>
      </vt:variant>
      <vt:variant>
        <vt:i4>10</vt:i4>
      </vt:variant>
    </vt:vector>
  </HeadingPairs>
  <TitlesOfParts>
    <vt:vector size="19" baseType="lpstr">
      <vt:lpstr>Arial</vt:lpstr>
      <vt:lpstr>Baskerville Old Face</vt:lpstr>
      <vt:lpstr>Bookman Old Style</vt:lpstr>
      <vt:lpstr>Calibri</vt:lpstr>
      <vt:lpstr>Times New Roman</vt:lpstr>
      <vt:lpstr>Trebuchet MS</vt:lpstr>
      <vt:lpstr>Wingdings</vt:lpstr>
      <vt:lpstr>Wingdings 2</vt:lpstr>
      <vt:lpstr>Zengin</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Nuran yıldız</dc:title>
  <dc:creator>hayret sumer</dc:creator>
  <cp:lastModifiedBy>BERIS ARTAN</cp:lastModifiedBy>
  <cp:revision>305</cp:revision>
  <dcterms:created xsi:type="dcterms:W3CDTF">2010-02-03T08:52:51Z</dcterms:created>
  <dcterms:modified xsi:type="dcterms:W3CDTF">2020-06-30T13:20:26Z</dcterms:modified>
</cp:coreProperties>
</file>