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306" r:id="rId7"/>
    <p:sldId id="328" r:id="rId8"/>
    <p:sldId id="329" r:id="rId9"/>
    <p:sldId id="256" r:id="rId10"/>
    <p:sldId id="264" r:id="rId11"/>
    <p:sldId id="277" r:id="rId12"/>
    <p:sldId id="330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DF91-4A09-4A81-B66B-235BABF2BA4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80AE-1E2E-43D3-B4AD-89070BDB76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51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DF91-4A09-4A81-B66B-235BABF2BA4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80AE-1E2E-43D3-B4AD-89070BDB76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209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DF91-4A09-4A81-B66B-235BABF2BA4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80AE-1E2E-43D3-B4AD-89070BDB76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30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DF91-4A09-4A81-B66B-235BABF2BA4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80AE-1E2E-43D3-B4AD-89070BDB76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4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DF91-4A09-4A81-B66B-235BABF2BA4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80AE-1E2E-43D3-B4AD-89070BDB76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87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DF91-4A09-4A81-B66B-235BABF2BA4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80AE-1E2E-43D3-B4AD-89070BDB76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7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DF91-4A09-4A81-B66B-235BABF2BA4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80AE-1E2E-43D3-B4AD-89070BDB76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998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DF91-4A09-4A81-B66B-235BABF2BA4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80AE-1E2E-43D3-B4AD-89070BDB76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39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DF91-4A09-4A81-B66B-235BABF2BA4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80AE-1E2E-43D3-B4AD-89070BDB76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53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DF91-4A09-4A81-B66B-235BABF2BA4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80AE-1E2E-43D3-B4AD-89070BDB76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910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DF91-4A09-4A81-B66B-235BABF2BA4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80AE-1E2E-43D3-B4AD-89070BDB76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838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4DF91-4A09-4A81-B66B-235BABF2BA4E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80AE-1E2E-43D3-B4AD-89070BDB76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0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296872" y="922789"/>
            <a:ext cx="5397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BUZUL JEOMORFOLOJİSİ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9575963" y="0"/>
            <a:ext cx="2616037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b="1" dirty="0"/>
              <a:t>Yrd. Doç. Dr. Erkan Yılmaz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29986" y="5513574"/>
            <a:ext cx="3867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Buzul Jeomorfolojisi Uygulaması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err="1"/>
              <a:t>Çaymakçur</a:t>
            </a:r>
            <a:r>
              <a:rPr lang="tr-TR" b="1" dirty="0"/>
              <a:t> Vadisi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Karagöl Çevresi</a:t>
            </a:r>
          </a:p>
        </p:txBody>
      </p:sp>
    </p:spTree>
    <p:extLst>
      <p:ext uri="{BB962C8B-B14F-4D97-AF65-F5344CB8AC3E}">
        <p14:creationId xmlns:p14="http://schemas.microsoft.com/office/powerpoint/2010/main" val="390157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929906" y="0"/>
            <a:ext cx="2262094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b="1" dirty="0"/>
              <a:t>Buzul</a:t>
            </a:r>
          </a:p>
          <a:p>
            <a:r>
              <a:rPr lang="tr-TR" b="1" dirty="0"/>
              <a:t>Döküntü Örtülü Buzul</a:t>
            </a:r>
          </a:p>
          <a:p>
            <a:r>
              <a:rPr lang="tr-TR" b="1" dirty="0"/>
              <a:t>Kaya Buzulu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6" y="0"/>
            <a:ext cx="7168680" cy="681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cessional morai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99" y="669132"/>
            <a:ext cx="7402561" cy="551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9317180" y="517519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Recessional</a:t>
            </a:r>
            <a:r>
              <a:rPr 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 moraine</a:t>
            </a:r>
            <a:endParaRPr lang="tr-TR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9191216" y="176066"/>
            <a:ext cx="2744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Gerilem</a:t>
            </a:r>
            <a:r>
              <a:rPr lang="tr-TR" dirty="0"/>
              <a:t>-Durgunluk Moreni</a:t>
            </a:r>
          </a:p>
        </p:txBody>
      </p:sp>
    </p:spTree>
    <p:extLst>
      <p:ext uri="{BB962C8B-B14F-4D97-AF65-F5344CB8AC3E}">
        <p14:creationId xmlns:p14="http://schemas.microsoft.com/office/powerpoint/2010/main" val="318350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6" y="1264728"/>
            <a:ext cx="11952584" cy="544588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355519" y="0"/>
            <a:ext cx="3836481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tr-TR" b="1" dirty="0"/>
              <a:t>Örtü </a:t>
            </a:r>
            <a:r>
              <a:rPr lang="tr-TR" b="1" dirty="0" err="1"/>
              <a:t>Buzulu’nda</a:t>
            </a: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err="1"/>
              <a:t>Esker</a:t>
            </a: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Kame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err="1"/>
              <a:t>Kettle</a:t>
            </a: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err="1"/>
              <a:t>Drumlin</a:t>
            </a:r>
            <a:endParaRPr lang="tr-TR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10911840" y="3322320"/>
            <a:ext cx="105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(</a:t>
            </a:r>
            <a:r>
              <a:rPr lang="tr-TR" dirty="0" err="1"/>
              <a:t>Sandur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464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35" y="3525222"/>
            <a:ext cx="5212466" cy="333277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34" y="-1"/>
            <a:ext cx="5212466" cy="331944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165138" y="121920"/>
            <a:ext cx="129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err="1"/>
              <a:t>Çaymakçur</a:t>
            </a:r>
            <a:r>
              <a:rPr lang="tr-TR" sz="1200" b="1" dirty="0"/>
              <a:t> Vadisi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48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08" y="0"/>
            <a:ext cx="5154592" cy="32957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08" y="3581999"/>
            <a:ext cx="5154592" cy="3276001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188287" y="145069"/>
            <a:ext cx="115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Karagöl Çevresi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2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589A0FF-D221-4255-B06D-2F07692B9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99" y="0"/>
            <a:ext cx="7516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5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r2">
            <a:extLst>
              <a:ext uri="{FF2B5EF4-FFF2-40B4-BE49-F238E27FC236}">
                <a16:creationId xmlns:a16="http://schemas.microsoft.com/office/drawing/2014/main" id="{D5669448-8753-478C-B0B3-9999BBD43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70" y="608770"/>
            <a:ext cx="10236607" cy="573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1">
            <a:extLst>
              <a:ext uri="{FF2B5EF4-FFF2-40B4-BE49-F238E27FC236}">
                <a16:creationId xmlns:a16="http://schemas.microsoft.com/office/drawing/2014/main" id="{8A361F04-8449-4361-B4F4-58F1AC273BA6}"/>
              </a:ext>
            </a:extLst>
          </p:cNvPr>
          <p:cNvSpPr/>
          <p:nvPr/>
        </p:nvSpPr>
        <p:spPr>
          <a:xfrm>
            <a:off x="7918394" y="0"/>
            <a:ext cx="4273606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Mevcut Buzul Hacimlerinin Belirlenmesi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71EEF65-FDDD-41C6-8B46-1EA4417DC7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8889" r="11004" b="22437"/>
          <a:stretch/>
        </p:blipFill>
        <p:spPr>
          <a:xfrm>
            <a:off x="0" y="0"/>
            <a:ext cx="3795252" cy="4709652"/>
          </a:xfrm>
          <a:prstGeom prst="rect">
            <a:avLst/>
          </a:prstGeom>
        </p:spPr>
      </p:pic>
      <p:pic>
        <p:nvPicPr>
          <p:cNvPr id="5" name="Resim 2">
            <a:extLst>
              <a:ext uri="{FF2B5EF4-FFF2-40B4-BE49-F238E27FC236}">
                <a16:creationId xmlns:a16="http://schemas.microsoft.com/office/drawing/2014/main" id="{1E120FBC-D999-4A94-BEE4-D8247206E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578" y="658905"/>
            <a:ext cx="7043728" cy="5374328"/>
          </a:xfrm>
          <a:prstGeom prst="rect">
            <a:avLst/>
          </a:prstGeom>
        </p:spPr>
      </p:pic>
      <p:pic>
        <p:nvPicPr>
          <p:cNvPr id="6" name="Resim 4">
            <a:extLst>
              <a:ext uri="{FF2B5EF4-FFF2-40B4-BE49-F238E27FC236}">
                <a16:creationId xmlns:a16="http://schemas.microsoft.com/office/drawing/2014/main" id="{72C4617C-78F8-4B3A-BBDD-9E473061C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79" y="833734"/>
            <a:ext cx="6986395" cy="53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978847" y="0"/>
            <a:ext cx="121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Tekne Vadi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777897" y="6627168"/>
            <a:ext cx="39787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>
                <a:solidFill>
                  <a:srgbClr val="0070C0"/>
                </a:solidFill>
              </a:rPr>
              <a:t>http://www.csus.edu/indiv/s/slaymaker/archives/geol10l/ushapedvalley.jpg</a:t>
            </a:r>
          </a:p>
        </p:txBody>
      </p:sp>
      <p:pic>
        <p:nvPicPr>
          <p:cNvPr id="1026" name="Picture 2" descr="http://www.csus.edu/indiv/s/slaymaker/archives/geol10l/ushapedval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2" y="1051114"/>
            <a:ext cx="6049963" cy="550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rbest Form 3"/>
          <p:cNvSpPr/>
          <p:nvPr/>
        </p:nvSpPr>
        <p:spPr>
          <a:xfrm>
            <a:off x="6059979" y="1041015"/>
            <a:ext cx="5065898" cy="2227811"/>
          </a:xfrm>
          <a:custGeom>
            <a:avLst/>
            <a:gdLst>
              <a:gd name="connsiteX0" fmla="*/ 0 w 5065898"/>
              <a:gd name="connsiteY0" fmla="*/ 2227811 h 2227811"/>
              <a:gd name="connsiteX1" fmla="*/ 432262 w 5065898"/>
              <a:gd name="connsiteY1" fmla="*/ 2194560 h 2227811"/>
              <a:gd name="connsiteX2" fmla="*/ 1197033 w 5065898"/>
              <a:gd name="connsiteY2" fmla="*/ 2152997 h 2227811"/>
              <a:gd name="connsiteX3" fmla="*/ 1762298 w 5065898"/>
              <a:gd name="connsiteY3" fmla="*/ 2152997 h 2227811"/>
              <a:gd name="connsiteX4" fmla="*/ 2385753 w 5065898"/>
              <a:gd name="connsiteY4" fmla="*/ 2128058 h 2227811"/>
              <a:gd name="connsiteX5" fmla="*/ 2959331 w 5065898"/>
              <a:gd name="connsiteY5" fmla="*/ 2136371 h 2227811"/>
              <a:gd name="connsiteX6" fmla="*/ 3848793 w 5065898"/>
              <a:gd name="connsiteY6" fmla="*/ 2028306 h 2227811"/>
              <a:gd name="connsiteX7" fmla="*/ 4688378 w 5065898"/>
              <a:gd name="connsiteY7" fmla="*/ 1853738 h 2227811"/>
              <a:gd name="connsiteX8" fmla="*/ 4929447 w 5065898"/>
              <a:gd name="connsiteY8" fmla="*/ 1687484 h 2227811"/>
              <a:gd name="connsiteX9" fmla="*/ 5045825 w 5065898"/>
              <a:gd name="connsiteY9" fmla="*/ 1338349 h 2227811"/>
              <a:gd name="connsiteX10" fmla="*/ 5045825 w 5065898"/>
              <a:gd name="connsiteY10" fmla="*/ 1205346 h 2227811"/>
              <a:gd name="connsiteX11" fmla="*/ 4846320 w 5065898"/>
              <a:gd name="connsiteY11" fmla="*/ 955964 h 2227811"/>
              <a:gd name="connsiteX12" fmla="*/ 4688378 w 5065898"/>
              <a:gd name="connsiteY12" fmla="*/ 814648 h 2227811"/>
              <a:gd name="connsiteX13" fmla="*/ 4588625 w 5065898"/>
              <a:gd name="connsiteY13" fmla="*/ 739833 h 2227811"/>
              <a:gd name="connsiteX14" fmla="*/ 4073236 w 5065898"/>
              <a:gd name="connsiteY14" fmla="*/ 523702 h 2227811"/>
              <a:gd name="connsiteX15" fmla="*/ 3707476 w 5065898"/>
              <a:gd name="connsiteY15" fmla="*/ 432262 h 2227811"/>
              <a:gd name="connsiteX16" fmla="*/ 3233651 w 5065898"/>
              <a:gd name="connsiteY16" fmla="*/ 324197 h 2227811"/>
              <a:gd name="connsiteX17" fmla="*/ 2676698 w 5065898"/>
              <a:gd name="connsiteY17" fmla="*/ 157942 h 2227811"/>
              <a:gd name="connsiteX18" fmla="*/ 2119745 w 5065898"/>
              <a:gd name="connsiteY18" fmla="*/ 91440 h 2227811"/>
              <a:gd name="connsiteX19" fmla="*/ 1762298 w 5065898"/>
              <a:gd name="connsiteY19" fmla="*/ 0 h 222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65898" h="2227811">
                <a:moveTo>
                  <a:pt x="0" y="2227811"/>
                </a:moveTo>
                <a:lnTo>
                  <a:pt x="432262" y="2194560"/>
                </a:lnTo>
                <a:lnTo>
                  <a:pt x="1197033" y="2152997"/>
                </a:lnTo>
                <a:cubicBezTo>
                  <a:pt x="1418706" y="2146070"/>
                  <a:pt x="1564178" y="2157153"/>
                  <a:pt x="1762298" y="2152997"/>
                </a:cubicBezTo>
                <a:cubicBezTo>
                  <a:pt x="1960418" y="2148841"/>
                  <a:pt x="2385753" y="2128058"/>
                  <a:pt x="2385753" y="2128058"/>
                </a:cubicBezTo>
                <a:cubicBezTo>
                  <a:pt x="2585258" y="2125287"/>
                  <a:pt x="2715491" y="2152996"/>
                  <a:pt x="2959331" y="2136371"/>
                </a:cubicBezTo>
                <a:cubicBezTo>
                  <a:pt x="3203171" y="2119746"/>
                  <a:pt x="3560619" y="2075411"/>
                  <a:pt x="3848793" y="2028306"/>
                </a:cubicBezTo>
                <a:cubicBezTo>
                  <a:pt x="4136968" y="1981200"/>
                  <a:pt x="4508269" y="1910542"/>
                  <a:pt x="4688378" y="1853738"/>
                </a:cubicBezTo>
                <a:cubicBezTo>
                  <a:pt x="4868487" y="1796934"/>
                  <a:pt x="4869873" y="1773382"/>
                  <a:pt x="4929447" y="1687484"/>
                </a:cubicBezTo>
                <a:cubicBezTo>
                  <a:pt x="4989022" y="1601586"/>
                  <a:pt x="5026429" y="1418705"/>
                  <a:pt x="5045825" y="1338349"/>
                </a:cubicBezTo>
                <a:cubicBezTo>
                  <a:pt x="5065221" y="1257993"/>
                  <a:pt x="5079076" y="1269077"/>
                  <a:pt x="5045825" y="1205346"/>
                </a:cubicBezTo>
                <a:cubicBezTo>
                  <a:pt x="5012574" y="1141615"/>
                  <a:pt x="4905894" y="1021080"/>
                  <a:pt x="4846320" y="955964"/>
                </a:cubicBezTo>
                <a:cubicBezTo>
                  <a:pt x="4786746" y="890848"/>
                  <a:pt x="4731327" y="850670"/>
                  <a:pt x="4688378" y="814648"/>
                </a:cubicBezTo>
                <a:cubicBezTo>
                  <a:pt x="4645429" y="778626"/>
                  <a:pt x="4691149" y="788324"/>
                  <a:pt x="4588625" y="739833"/>
                </a:cubicBezTo>
                <a:cubicBezTo>
                  <a:pt x="4486101" y="691342"/>
                  <a:pt x="4220094" y="574964"/>
                  <a:pt x="4073236" y="523702"/>
                </a:cubicBezTo>
                <a:cubicBezTo>
                  <a:pt x="3926378" y="472440"/>
                  <a:pt x="3707476" y="432262"/>
                  <a:pt x="3707476" y="432262"/>
                </a:cubicBezTo>
                <a:cubicBezTo>
                  <a:pt x="3567545" y="399011"/>
                  <a:pt x="3405447" y="369917"/>
                  <a:pt x="3233651" y="324197"/>
                </a:cubicBezTo>
                <a:cubicBezTo>
                  <a:pt x="3061855" y="278477"/>
                  <a:pt x="2862349" y="196735"/>
                  <a:pt x="2676698" y="157942"/>
                </a:cubicBezTo>
                <a:cubicBezTo>
                  <a:pt x="2491047" y="119149"/>
                  <a:pt x="2272145" y="117764"/>
                  <a:pt x="2119745" y="91440"/>
                </a:cubicBezTo>
                <a:cubicBezTo>
                  <a:pt x="1967345" y="65116"/>
                  <a:pt x="1864821" y="32558"/>
                  <a:pt x="1762298" y="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erbest Form 4"/>
          <p:cNvSpPr/>
          <p:nvPr/>
        </p:nvSpPr>
        <p:spPr>
          <a:xfrm>
            <a:off x="7539644" y="4557299"/>
            <a:ext cx="2337871" cy="1030778"/>
          </a:xfrm>
          <a:custGeom>
            <a:avLst/>
            <a:gdLst>
              <a:gd name="connsiteX0" fmla="*/ 0 w 2337871"/>
              <a:gd name="connsiteY0" fmla="*/ 232756 h 1030778"/>
              <a:gd name="connsiteX1" fmla="*/ 673331 w 2337871"/>
              <a:gd name="connsiteY1" fmla="*/ 207818 h 1030778"/>
              <a:gd name="connsiteX2" fmla="*/ 1147157 w 2337871"/>
              <a:gd name="connsiteY2" fmla="*/ 191193 h 1030778"/>
              <a:gd name="connsiteX3" fmla="*/ 1479666 w 2337871"/>
              <a:gd name="connsiteY3" fmla="*/ 124691 h 1030778"/>
              <a:gd name="connsiteX4" fmla="*/ 2111433 w 2337871"/>
              <a:gd name="connsiteY4" fmla="*/ 0 h 1030778"/>
              <a:gd name="connsiteX5" fmla="*/ 2319251 w 2337871"/>
              <a:gd name="connsiteY5" fmla="*/ 24938 h 1030778"/>
              <a:gd name="connsiteX6" fmla="*/ 2310939 w 2337871"/>
              <a:gd name="connsiteY6" fmla="*/ 282633 h 1030778"/>
              <a:gd name="connsiteX7" fmla="*/ 2169622 w 2337871"/>
              <a:gd name="connsiteY7" fmla="*/ 440574 h 1030778"/>
              <a:gd name="connsiteX8" fmla="*/ 1995055 w 2337871"/>
              <a:gd name="connsiteY8" fmla="*/ 773084 h 1030778"/>
              <a:gd name="connsiteX9" fmla="*/ 1770611 w 2337871"/>
              <a:gd name="connsiteY9" fmla="*/ 1030778 h 103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7871" h="1030778">
                <a:moveTo>
                  <a:pt x="0" y="232756"/>
                </a:moveTo>
                <a:lnTo>
                  <a:pt x="673331" y="207818"/>
                </a:lnTo>
                <a:cubicBezTo>
                  <a:pt x="864524" y="200891"/>
                  <a:pt x="1012768" y="205047"/>
                  <a:pt x="1147157" y="191193"/>
                </a:cubicBezTo>
                <a:cubicBezTo>
                  <a:pt x="1281546" y="177338"/>
                  <a:pt x="1479666" y="124691"/>
                  <a:pt x="1479666" y="124691"/>
                </a:cubicBezTo>
                <a:cubicBezTo>
                  <a:pt x="1640379" y="92826"/>
                  <a:pt x="1971502" y="16625"/>
                  <a:pt x="2111433" y="0"/>
                </a:cubicBezTo>
                <a:lnTo>
                  <a:pt x="2319251" y="24938"/>
                </a:lnTo>
                <a:cubicBezTo>
                  <a:pt x="2352502" y="72043"/>
                  <a:pt x="2335877" y="213360"/>
                  <a:pt x="2310939" y="282633"/>
                </a:cubicBezTo>
                <a:cubicBezTo>
                  <a:pt x="2286001" y="351906"/>
                  <a:pt x="2222269" y="358832"/>
                  <a:pt x="2169622" y="440574"/>
                </a:cubicBezTo>
                <a:cubicBezTo>
                  <a:pt x="2116975" y="522316"/>
                  <a:pt x="2061557" y="674717"/>
                  <a:pt x="1995055" y="773084"/>
                </a:cubicBezTo>
                <a:cubicBezTo>
                  <a:pt x="1928553" y="871451"/>
                  <a:pt x="1849582" y="951114"/>
                  <a:pt x="1770611" y="1030778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erbest Form 5"/>
          <p:cNvSpPr/>
          <p:nvPr/>
        </p:nvSpPr>
        <p:spPr>
          <a:xfrm>
            <a:off x="10615353" y="3247490"/>
            <a:ext cx="1421477" cy="1367998"/>
          </a:xfrm>
          <a:custGeom>
            <a:avLst/>
            <a:gdLst>
              <a:gd name="connsiteX0" fmla="*/ 0 w 1421477"/>
              <a:gd name="connsiteY0" fmla="*/ 1367998 h 1367998"/>
              <a:gd name="connsiteX1" fmla="*/ 257695 w 1421477"/>
              <a:gd name="connsiteY1" fmla="*/ 1135242 h 1367998"/>
              <a:gd name="connsiteX2" fmla="*/ 748146 w 1421477"/>
              <a:gd name="connsiteY2" fmla="*/ 769482 h 1367998"/>
              <a:gd name="connsiteX3" fmla="*/ 1064030 w 1421477"/>
              <a:gd name="connsiteY3" fmla="*/ 520100 h 1367998"/>
              <a:gd name="connsiteX4" fmla="*/ 1305099 w 1421477"/>
              <a:gd name="connsiteY4" fmla="*/ 212529 h 1367998"/>
              <a:gd name="connsiteX5" fmla="*/ 1396539 w 1421477"/>
              <a:gd name="connsiteY5" fmla="*/ 21336 h 1367998"/>
              <a:gd name="connsiteX6" fmla="*/ 1421477 w 1421477"/>
              <a:gd name="connsiteY6" fmla="*/ 13023 h 136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1477" h="1367998">
                <a:moveTo>
                  <a:pt x="0" y="1367998"/>
                </a:moveTo>
                <a:cubicBezTo>
                  <a:pt x="66502" y="1301496"/>
                  <a:pt x="133004" y="1234995"/>
                  <a:pt x="257695" y="1135242"/>
                </a:cubicBezTo>
                <a:cubicBezTo>
                  <a:pt x="382386" y="1035489"/>
                  <a:pt x="613757" y="872006"/>
                  <a:pt x="748146" y="769482"/>
                </a:cubicBezTo>
                <a:cubicBezTo>
                  <a:pt x="882535" y="666958"/>
                  <a:pt x="971205" y="612925"/>
                  <a:pt x="1064030" y="520100"/>
                </a:cubicBezTo>
                <a:cubicBezTo>
                  <a:pt x="1156855" y="427275"/>
                  <a:pt x="1249681" y="295656"/>
                  <a:pt x="1305099" y="212529"/>
                </a:cubicBezTo>
                <a:cubicBezTo>
                  <a:pt x="1360517" y="129402"/>
                  <a:pt x="1396539" y="21336"/>
                  <a:pt x="1396539" y="21336"/>
                </a:cubicBezTo>
                <a:cubicBezTo>
                  <a:pt x="1415935" y="-11915"/>
                  <a:pt x="1418706" y="554"/>
                  <a:pt x="1421477" y="13023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http://home.moravian.edu/users/phys/mejjg01/geology/geology%20pages/geo_map_folder/geo_map_images/m_cir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4" y="2389858"/>
            <a:ext cx="54864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12223" y="6504659"/>
            <a:ext cx="4918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>
                <a:solidFill>
                  <a:srgbClr val="0070C0"/>
                </a:solidFill>
              </a:rPr>
              <a:t>http://home.moravian.edu/users/phys/mejjg01/geology/geology%20pages/geo_map_folder/geo_map_pages/U%20Shaped%20Valley.htm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0CFAEC-EECD-4887-8A2E-0E9DFF7A13A9}"/>
              </a:ext>
            </a:extLst>
          </p:cNvPr>
          <p:cNvSpPr/>
          <p:nvPr/>
        </p:nvSpPr>
        <p:spPr>
          <a:xfrm>
            <a:off x="411061" y="805343"/>
            <a:ext cx="4664278" cy="221802"/>
          </a:xfrm>
          <a:custGeom>
            <a:avLst/>
            <a:gdLst>
              <a:gd name="connsiteX0" fmla="*/ 0 w 4664278"/>
              <a:gd name="connsiteY0" fmla="*/ 0 h 221802"/>
              <a:gd name="connsiteX1" fmla="*/ 419449 w 4664278"/>
              <a:gd name="connsiteY1" fmla="*/ 33556 h 221802"/>
              <a:gd name="connsiteX2" fmla="*/ 1359016 w 4664278"/>
              <a:gd name="connsiteY2" fmla="*/ 184558 h 221802"/>
              <a:gd name="connsiteX3" fmla="*/ 2961313 w 4664278"/>
              <a:gd name="connsiteY3" fmla="*/ 218114 h 221802"/>
              <a:gd name="connsiteX4" fmla="*/ 4186106 w 4664278"/>
              <a:gd name="connsiteY4" fmla="*/ 218114 h 221802"/>
              <a:gd name="connsiteX5" fmla="*/ 4664278 w 4664278"/>
              <a:gd name="connsiteY5" fmla="*/ 192947 h 22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4278" h="221802">
                <a:moveTo>
                  <a:pt x="0" y="0"/>
                </a:moveTo>
                <a:cubicBezTo>
                  <a:pt x="96473" y="1398"/>
                  <a:pt x="192946" y="2796"/>
                  <a:pt x="419449" y="33556"/>
                </a:cubicBezTo>
                <a:cubicBezTo>
                  <a:pt x="645952" y="64316"/>
                  <a:pt x="935372" y="153798"/>
                  <a:pt x="1359016" y="184558"/>
                </a:cubicBezTo>
                <a:cubicBezTo>
                  <a:pt x="1782660" y="215318"/>
                  <a:pt x="2490131" y="212521"/>
                  <a:pt x="2961313" y="218114"/>
                </a:cubicBezTo>
                <a:cubicBezTo>
                  <a:pt x="3432495" y="223707"/>
                  <a:pt x="3902279" y="222308"/>
                  <a:pt x="4186106" y="218114"/>
                </a:cubicBezTo>
                <a:cubicBezTo>
                  <a:pt x="4469933" y="213920"/>
                  <a:pt x="4567105" y="203433"/>
                  <a:pt x="4664278" y="1929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DD80060-28EB-4AAB-964D-D457AA1226D0}"/>
              </a:ext>
            </a:extLst>
          </p:cNvPr>
          <p:cNvSpPr/>
          <p:nvPr/>
        </p:nvSpPr>
        <p:spPr>
          <a:xfrm>
            <a:off x="2641712" y="218114"/>
            <a:ext cx="2794354" cy="1367405"/>
          </a:xfrm>
          <a:custGeom>
            <a:avLst/>
            <a:gdLst>
              <a:gd name="connsiteX0" fmla="*/ 1871565 w 2794354"/>
              <a:gd name="connsiteY0" fmla="*/ 1367405 h 1367405"/>
              <a:gd name="connsiteX1" fmla="*/ 1267558 w 2794354"/>
              <a:gd name="connsiteY1" fmla="*/ 1300293 h 1367405"/>
              <a:gd name="connsiteX2" fmla="*/ 613216 w 2794354"/>
              <a:gd name="connsiteY2" fmla="*/ 1174458 h 1367405"/>
              <a:gd name="connsiteX3" fmla="*/ 151822 w 2794354"/>
              <a:gd name="connsiteY3" fmla="*/ 922789 h 1367405"/>
              <a:gd name="connsiteX4" fmla="*/ 25987 w 2794354"/>
              <a:gd name="connsiteY4" fmla="*/ 805343 h 1367405"/>
              <a:gd name="connsiteX5" fmla="*/ 604827 w 2794354"/>
              <a:gd name="connsiteY5" fmla="*/ 629174 h 1367405"/>
              <a:gd name="connsiteX6" fmla="*/ 1737341 w 2794354"/>
              <a:gd name="connsiteY6" fmla="*/ 302003 h 1367405"/>
              <a:gd name="connsiteX7" fmla="*/ 2114846 w 2794354"/>
              <a:gd name="connsiteY7" fmla="*/ 176169 h 1367405"/>
              <a:gd name="connsiteX8" fmla="*/ 2794354 w 2794354"/>
              <a:gd name="connsiteY8" fmla="*/ 0 h 136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354" h="1367405">
                <a:moveTo>
                  <a:pt x="1871565" y="1367405"/>
                </a:moveTo>
                <a:cubicBezTo>
                  <a:pt x="1674424" y="1349928"/>
                  <a:pt x="1477283" y="1332451"/>
                  <a:pt x="1267558" y="1300293"/>
                </a:cubicBezTo>
                <a:cubicBezTo>
                  <a:pt x="1057833" y="1268135"/>
                  <a:pt x="799172" y="1237375"/>
                  <a:pt x="613216" y="1174458"/>
                </a:cubicBezTo>
                <a:cubicBezTo>
                  <a:pt x="427260" y="1111541"/>
                  <a:pt x="249693" y="984308"/>
                  <a:pt x="151822" y="922789"/>
                </a:cubicBezTo>
                <a:cubicBezTo>
                  <a:pt x="53951" y="861270"/>
                  <a:pt x="-49514" y="854279"/>
                  <a:pt x="25987" y="805343"/>
                </a:cubicBezTo>
                <a:cubicBezTo>
                  <a:pt x="101488" y="756407"/>
                  <a:pt x="604827" y="629174"/>
                  <a:pt x="604827" y="629174"/>
                </a:cubicBezTo>
                <a:lnTo>
                  <a:pt x="1737341" y="302003"/>
                </a:lnTo>
                <a:cubicBezTo>
                  <a:pt x="1989011" y="226502"/>
                  <a:pt x="1938677" y="226503"/>
                  <a:pt x="2114846" y="176169"/>
                </a:cubicBezTo>
                <a:cubicBezTo>
                  <a:pt x="2291015" y="125835"/>
                  <a:pt x="2542684" y="62917"/>
                  <a:pt x="2794354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957343-EAE5-402C-932E-060CC891A3B4}"/>
              </a:ext>
            </a:extLst>
          </p:cNvPr>
          <p:cNvSpPr/>
          <p:nvPr/>
        </p:nvSpPr>
        <p:spPr>
          <a:xfrm>
            <a:off x="1171545" y="184666"/>
            <a:ext cx="2316422" cy="1568741"/>
          </a:xfrm>
          <a:custGeom>
            <a:avLst/>
            <a:gdLst>
              <a:gd name="connsiteX0" fmla="*/ 1460745 w 2316422"/>
              <a:gd name="connsiteY0" fmla="*/ 1568741 h 1568741"/>
              <a:gd name="connsiteX1" fmla="*/ 1393633 w 2316422"/>
              <a:gd name="connsiteY1" fmla="*/ 1535185 h 1568741"/>
              <a:gd name="connsiteX2" fmla="*/ 756070 w 2316422"/>
              <a:gd name="connsiteY2" fmla="*/ 1392572 h 1568741"/>
              <a:gd name="connsiteX3" fmla="*/ 160452 w 2316422"/>
              <a:gd name="connsiteY3" fmla="*/ 1031846 h 1568741"/>
              <a:gd name="connsiteX4" fmla="*/ 17839 w 2316422"/>
              <a:gd name="connsiteY4" fmla="*/ 813732 h 1568741"/>
              <a:gd name="connsiteX5" fmla="*/ 26228 w 2316422"/>
              <a:gd name="connsiteY5" fmla="*/ 612396 h 1568741"/>
              <a:gd name="connsiteX6" fmla="*/ 235952 w 2316422"/>
              <a:gd name="connsiteY6" fmla="*/ 478172 h 1568741"/>
              <a:gd name="connsiteX7" fmla="*/ 529567 w 2316422"/>
              <a:gd name="connsiteY7" fmla="*/ 377504 h 1568741"/>
              <a:gd name="connsiteX8" fmla="*/ 1259409 w 2316422"/>
              <a:gd name="connsiteY8" fmla="*/ 201335 h 1568741"/>
              <a:gd name="connsiteX9" fmla="*/ 1586580 w 2316422"/>
              <a:gd name="connsiteY9" fmla="*/ 109057 h 1568741"/>
              <a:gd name="connsiteX10" fmla="*/ 2316422 w 2316422"/>
              <a:gd name="connsiteY10" fmla="*/ 0 h 156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6422" h="1568741">
                <a:moveTo>
                  <a:pt x="1460745" y="1568741"/>
                </a:moveTo>
                <a:cubicBezTo>
                  <a:pt x="1485912" y="1566643"/>
                  <a:pt x="1511079" y="1564546"/>
                  <a:pt x="1393633" y="1535185"/>
                </a:cubicBezTo>
                <a:cubicBezTo>
                  <a:pt x="1276187" y="1505823"/>
                  <a:pt x="961600" y="1476462"/>
                  <a:pt x="756070" y="1392572"/>
                </a:cubicBezTo>
                <a:cubicBezTo>
                  <a:pt x="550540" y="1308682"/>
                  <a:pt x="283490" y="1128319"/>
                  <a:pt x="160452" y="1031846"/>
                </a:cubicBezTo>
                <a:cubicBezTo>
                  <a:pt x="37414" y="935373"/>
                  <a:pt x="40210" y="883640"/>
                  <a:pt x="17839" y="813732"/>
                </a:cubicBezTo>
                <a:cubicBezTo>
                  <a:pt x="-4532" y="743824"/>
                  <a:pt x="-10124" y="668323"/>
                  <a:pt x="26228" y="612396"/>
                </a:cubicBezTo>
                <a:cubicBezTo>
                  <a:pt x="62580" y="556469"/>
                  <a:pt x="152062" y="517321"/>
                  <a:pt x="235952" y="478172"/>
                </a:cubicBezTo>
                <a:cubicBezTo>
                  <a:pt x="319842" y="439023"/>
                  <a:pt x="358991" y="423643"/>
                  <a:pt x="529567" y="377504"/>
                </a:cubicBezTo>
                <a:cubicBezTo>
                  <a:pt x="700143" y="331364"/>
                  <a:pt x="1083240" y="246076"/>
                  <a:pt x="1259409" y="201335"/>
                </a:cubicBezTo>
                <a:cubicBezTo>
                  <a:pt x="1435578" y="156594"/>
                  <a:pt x="1410411" y="142613"/>
                  <a:pt x="1586580" y="109057"/>
                </a:cubicBezTo>
                <a:cubicBezTo>
                  <a:pt x="1762749" y="75501"/>
                  <a:pt x="2039585" y="37750"/>
                  <a:pt x="2316422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0C52DA-73E7-46DF-9F31-DDEBD059A771}"/>
              </a:ext>
            </a:extLst>
          </p:cNvPr>
          <p:cNvSpPr/>
          <p:nvPr/>
        </p:nvSpPr>
        <p:spPr>
          <a:xfrm>
            <a:off x="342907" y="100668"/>
            <a:ext cx="2081511" cy="1845578"/>
          </a:xfrm>
          <a:custGeom>
            <a:avLst/>
            <a:gdLst>
              <a:gd name="connsiteX0" fmla="*/ 1058054 w 2081511"/>
              <a:gd name="connsiteY0" fmla="*/ 1845578 h 1845578"/>
              <a:gd name="connsiteX1" fmla="*/ 923831 w 2081511"/>
              <a:gd name="connsiteY1" fmla="*/ 1694576 h 1845578"/>
              <a:gd name="connsiteX2" fmla="*/ 521159 w 2081511"/>
              <a:gd name="connsiteY2" fmla="*/ 1459684 h 1845578"/>
              <a:gd name="connsiteX3" fmla="*/ 420491 w 2081511"/>
              <a:gd name="connsiteY3" fmla="*/ 1333849 h 1845578"/>
              <a:gd name="connsiteX4" fmla="*/ 210766 w 2081511"/>
              <a:gd name="connsiteY4" fmla="*/ 989901 h 1845578"/>
              <a:gd name="connsiteX5" fmla="*/ 193988 w 2081511"/>
              <a:gd name="connsiteY5" fmla="*/ 914400 h 1845578"/>
              <a:gd name="connsiteX6" fmla="*/ 193988 w 2081511"/>
              <a:gd name="connsiteY6" fmla="*/ 796954 h 1845578"/>
              <a:gd name="connsiteX7" fmla="*/ 84932 w 2081511"/>
              <a:gd name="connsiteY7" fmla="*/ 755009 h 1845578"/>
              <a:gd name="connsiteX8" fmla="*/ 1042 w 2081511"/>
              <a:gd name="connsiteY8" fmla="*/ 671119 h 1845578"/>
              <a:gd name="connsiteX9" fmla="*/ 143654 w 2081511"/>
              <a:gd name="connsiteY9" fmla="*/ 629174 h 1845578"/>
              <a:gd name="connsiteX10" fmla="*/ 344990 w 2081511"/>
              <a:gd name="connsiteY10" fmla="*/ 604007 h 1845578"/>
              <a:gd name="connsiteX11" fmla="*/ 428880 w 2081511"/>
              <a:gd name="connsiteY11" fmla="*/ 461394 h 1845578"/>
              <a:gd name="connsiteX12" fmla="*/ 898664 w 2081511"/>
              <a:gd name="connsiteY12" fmla="*/ 184558 h 1845578"/>
              <a:gd name="connsiteX13" fmla="*/ 1083221 w 2081511"/>
              <a:gd name="connsiteY13" fmla="*/ 134224 h 1845578"/>
              <a:gd name="connsiteX14" fmla="*/ 1502671 w 2081511"/>
              <a:gd name="connsiteY14" fmla="*/ 41945 h 1845578"/>
              <a:gd name="connsiteX15" fmla="*/ 2081511 w 2081511"/>
              <a:gd name="connsiteY15" fmla="*/ 0 h 184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81511" h="1845578">
                <a:moveTo>
                  <a:pt x="1058054" y="1845578"/>
                </a:moveTo>
                <a:cubicBezTo>
                  <a:pt x="1035683" y="1802235"/>
                  <a:pt x="1013313" y="1758892"/>
                  <a:pt x="923831" y="1694576"/>
                </a:cubicBezTo>
                <a:cubicBezTo>
                  <a:pt x="834349" y="1630260"/>
                  <a:pt x="605049" y="1519805"/>
                  <a:pt x="521159" y="1459684"/>
                </a:cubicBezTo>
                <a:cubicBezTo>
                  <a:pt x="437269" y="1399563"/>
                  <a:pt x="472223" y="1412146"/>
                  <a:pt x="420491" y="1333849"/>
                </a:cubicBezTo>
                <a:cubicBezTo>
                  <a:pt x="368759" y="1255552"/>
                  <a:pt x="248516" y="1059809"/>
                  <a:pt x="210766" y="989901"/>
                </a:cubicBezTo>
                <a:cubicBezTo>
                  <a:pt x="173015" y="919993"/>
                  <a:pt x="196784" y="946558"/>
                  <a:pt x="193988" y="914400"/>
                </a:cubicBezTo>
                <a:cubicBezTo>
                  <a:pt x="191192" y="882242"/>
                  <a:pt x="212164" y="823519"/>
                  <a:pt x="193988" y="796954"/>
                </a:cubicBezTo>
                <a:cubicBezTo>
                  <a:pt x="175812" y="770389"/>
                  <a:pt x="117090" y="775981"/>
                  <a:pt x="84932" y="755009"/>
                </a:cubicBezTo>
                <a:cubicBezTo>
                  <a:pt x="52774" y="734037"/>
                  <a:pt x="-8745" y="692091"/>
                  <a:pt x="1042" y="671119"/>
                </a:cubicBezTo>
                <a:cubicBezTo>
                  <a:pt x="10829" y="650147"/>
                  <a:pt x="86329" y="640359"/>
                  <a:pt x="143654" y="629174"/>
                </a:cubicBezTo>
                <a:cubicBezTo>
                  <a:pt x="200979" y="617989"/>
                  <a:pt x="297453" y="631970"/>
                  <a:pt x="344990" y="604007"/>
                </a:cubicBezTo>
                <a:cubicBezTo>
                  <a:pt x="392527" y="576044"/>
                  <a:pt x="336601" y="531302"/>
                  <a:pt x="428880" y="461394"/>
                </a:cubicBezTo>
                <a:cubicBezTo>
                  <a:pt x="521159" y="391486"/>
                  <a:pt x="789607" y="239086"/>
                  <a:pt x="898664" y="184558"/>
                </a:cubicBezTo>
                <a:cubicBezTo>
                  <a:pt x="1007721" y="130030"/>
                  <a:pt x="982553" y="157993"/>
                  <a:pt x="1083221" y="134224"/>
                </a:cubicBezTo>
                <a:cubicBezTo>
                  <a:pt x="1183889" y="110455"/>
                  <a:pt x="1336289" y="64316"/>
                  <a:pt x="1502671" y="41945"/>
                </a:cubicBezTo>
                <a:cubicBezTo>
                  <a:pt x="1669053" y="19574"/>
                  <a:pt x="1875282" y="9787"/>
                  <a:pt x="208151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F02C4D0-34C5-4D71-A211-FBDBE183F56F}"/>
              </a:ext>
            </a:extLst>
          </p:cNvPr>
          <p:cNvSpPr/>
          <p:nvPr/>
        </p:nvSpPr>
        <p:spPr>
          <a:xfrm>
            <a:off x="822121" y="671119"/>
            <a:ext cx="8607105" cy="2313445"/>
          </a:xfrm>
          <a:custGeom>
            <a:avLst/>
            <a:gdLst>
              <a:gd name="connsiteX0" fmla="*/ 0 w 8607105"/>
              <a:gd name="connsiteY0" fmla="*/ 1367406 h 2313445"/>
              <a:gd name="connsiteX1" fmla="*/ 545285 w 8607105"/>
              <a:gd name="connsiteY1" fmla="*/ 813732 h 2313445"/>
              <a:gd name="connsiteX2" fmla="*/ 931178 w 8607105"/>
              <a:gd name="connsiteY2" fmla="*/ 419450 h 2313445"/>
              <a:gd name="connsiteX3" fmla="*/ 1409351 w 8607105"/>
              <a:gd name="connsiteY3" fmla="*/ 1182848 h 2313445"/>
              <a:gd name="connsiteX4" fmla="*/ 1501629 w 8607105"/>
              <a:gd name="connsiteY4" fmla="*/ 1409351 h 2313445"/>
              <a:gd name="connsiteX5" fmla="*/ 1971413 w 8607105"/>
              <a:gd name="connsiteY5" fmla="*/ 2004969 h 2313445"/>
              <a:gd name="connsiteX6" fmla="*/ 2709644 w 8607105"/>
              <a:gd name="connsiteY6" fmla="*/ 2290195 h 2313445"/>
              <a:gd name="connsiteX7" fmla="*/ 3221373 w 8607105"/>
              <a:gd name="connsiteY7" fmla="*/ 2265028 h 2313445"/>
              <a:gd name="connsiteX8" fmla="*/ 3498209 w 8607105"/>
              <a:gd name="connsiteY8" fmla="*/ 2013358 h 2313445"/>
              <a:gd name="connsiteX9" fmla="*/ 3758268 w 8607105"/>
              <a:gd name="connsiteY9" fmla="*/ 1602298 h 2313445"/>
              <a:gd name="connsiteX10" fmla="*/ 4043494 w 8607105"/>
              <a:gd name="connsiteY10" fmla="*/ 973123 h 2313445"/>
              <a:gd name="connsiteX11" fmla="*/ 4379053 w 8607105"/>
              <a:gd name="connsiteY11" fmla="*/ 486562 h 2313445"/>
              <a:gd name="connsiteX12" fmla="*/ 4613945 w 8607105"/>
              <a:gd name="connsiteY12" fmla="*/ 75501 h 2313445"/>
              <a:gd name="connsiteX13" fmla="*/ 5025006 w 8607105"/>
              <a:gd name="connsiteY13" fmla="*/ 595619 h 2313445"/>
              <a:gd name="connsiteX14" fmla="*/ 5427677 w 8607105"/>
              <a:gd name="connsiteY14" fmla="*/ 889233 h 2313445"/>
              <a:gd name="connsiteX15" fmla="*/ 5670958 w 8607105"/>
              <a:gd name="connsiteY15" fmla="*/ 1392573 h 2313445"/>
              <a:gd name="connsiteX16" fmla="*/ 6115574 w 8607105"/>
              <a:gd name="connsiteY16" fmla="*/ 1954635 h 2313445"/>
              <a:gd name="connsiteX17" fmla="*/ 6560191 w 8607105"/>
              <a:gd name="connsiteY17" fmla="*/ 2038525 h 2313445"/>
              <a:gd name="connsiteX18" fmla="*/ 6946085 w 8607105"/>
              <a:gd name="connsiteY18" fmla="*/ 2038525 h 2313445"/>
              <a:gd name="connsiteX19" fmla="*/ 7466202 w 8607105"/>
              <a:gd name="connsiteY19" fmla="*/ 1568742 h 2313445"/>
              <a:gd name="connsiteX20" fmla="*/ 7726261 w 8607105"/>
              <a:gd name="connsiteY20" fmla="*/ 1124125 h 2313445"/>
              <a:gd name="connsiteX21" fmla="*/ 8170877 w 8607105"/>
              <a:gd name="connsiteY21" fmla="*/ 478173 h 2313445"/>
              <a:gd name="connsiteX22" fmla="*/ 8607105 w 8607105"/>
              <a:gd name="connsiteY22" fmla="*/ 0 h 231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607105" h="2313445">
                <a:moveTo>
                  <a:pt x="0" y="1367406"/>
                </a:moveTo>
                <a:lnTo>
                  <a:pt x="545285" y="813732"/>
                </a:lnTo>
                <a:cubicBezTo>
                  <a:pt x="700481" y="655739"/>
                  <a:pt x="787167" y="357931"/>
                  <a:pt x="931178" y="419450"/>
                </a:cubicBezTo>
                <a:cubicBezTo>
                  <a:pt x="1075189" y="480969"/>
                  <a:pt x="1314276" y="1017865"/>
                  <a:pt x="1409351" y="1182848"/>
                </a:cubicBezTo>
                <a:cubicBezTo>
                  <a:pt x="1504426" y="1347831"/>
                  <a:pt x="1407952" y="1272331"/>
                  <a:pt x="1501629" y="1409351"/>
                </a:cubicBezTo>
                <a:cubicBezTo>
                  <a:pt x="1595306" y="1546371"/>
                  <a:pt x="1770077" y="1858162"/>
                  <a:pt x="1971413" y="2004969"/>
                </a:cubicBezTo>
                <a:cubicBezTo>
                  <a:pt x="2172749" y="2151776"/>
                  <a:pt x="2501317" y="2246852"/>
                  <a:pt x="2709644" y="2290195"/>
                </a:cubicBezTo>
                <a:cubicBezTo>
                  <a:pt x="2917971" y="2333538"/>
                  <a:pt x="3089946" y="2311168"/>
                  <a:pt x="3221373" y="2265028"/>
                </a:cubicBezTo>
                <a:cubicBezTo>
                  <a:pt x="3352801" y="2218889"/>
                  <a:pt x="3408727" y="2123813"/>
                  <a:pt x="3498209" y="2013358"/>
                </a:cubicBezTo>
                <a:cubicBezTo>
                  <a:pt x="3587691" y="1902903"/>
                  <a:pt x="3667387" y="1775670"/>
                  <a:pt x="3758268" y="1602298"/>
                </a:cubicBezTo>
                <a:cubicBezTo>
                  <a:pt x="3849149" y="1428926"/>
                  <a:pt x="3940030" y="1159079"/>
                  <a:pt x="4043494" y="973123"/>
                </a:cubicBezTo>
                <a:cubicBezTo>
                  <a:pt x="4146958" y="787167"/>
                  <a:pt x="4283978" y="636166"/>
                  <a:pt x="4379053" y="486562"/>
                </a:cubicBezTo>
                <a:cubicBezTo>
                  <a:pt x="4474128" y="336958"/>
                  <a:pt x="4506286" y="57325"/>
                  <a:pt x="4613945" y="75501"/>
                </a:cubicBezTo>
                <a:cubicBezTo>
                  <a:pt x="4721604" y="93677"/>
                  <a:pt x="4889384" y="459997"/>
                  <a:pt x="5025006" y="595619"/>
                </a:cubicBezTo>
                <a:cubicBezTo>
                  <a:pt x="5160628" y="731241"/>
                  <a:pt x="5320018" y="756407"/>
                  <a:pt x="5427677" y="889233"/>
                </a:cubicBezTo>
                <a:cubicBezTo>
                  <a:pt x="5535336" y="1022059"/>
                  <a:pt x="5556309" y="1215006"/>
                  <a:pt x="5670958" y="1392573"/>
                </a:cubicBezTo>
                <a:cubicBezTo>
                  <a:pt x="5785607" y="1570140"/>
                  <a:pt x="5967369" y="1846976"/>
                  <a:pt x="6115574" y="1954635"/>
                </a:cubicBezTo>
                <a:cubicBezTo>
                  <a:pt x="6263780" y="2062294"/>
                  <a:pt x="6421773" y="2024543"/>
                  <a:pt x="6560191" y="2038525"/>
                </a:cubicBezTo>
                <a:cubicBezTo>
                  <a:pt x="6698609" y="2052507"/>
                  <a:pt x="6795083" y="2116822"/>
                  <a:pt x="6946085" y="2038525"/>
                </a:cubicBezTo>
                <a:cubicBezTo>
                  <a:pt x="7097087" y="1960228"/>
                  <a:pt x="7336173" y="1721142"/>
                  <a:pt x="7466202" y="1568742"/>
                </a:cubicBezTo>
                <a:cubicBezTo>
                  <a:pt x="7596231" y="1416342"/>
                  <a:pt x="7608815" y="1305887"/>
                  <a:pt x="7726261" y="1124125"/>
                </a:cubicBezTo>
                <a:cubicBezTo>
                  <a:pt x="7843707" y="942363"/>
                  <a:pt x="8024070" y="665527"/>
                  <a:pt x="8170877" y="478173"/>
                </a:cubicBezTo>
                <a:cubicBezTo>
                  <a:pt x="8317684" y="290819"/>
                  <a:pt x="8462394" y="145409"/>
                  <a:pt x="860710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0AE2B8-38E8-4106-9202-28958040C0F3}"/>
              </a:ext>
            </a:extLst>
          </p:cNvPr>
          <p:cNvCxnSpPr/>
          <p:nvPr/>
        </p:nvCxnSpPr>
        <p:spPr>
          <a:xfrm>
            <a:off x="4429387" y="1459684"/>
            <a:ext cx="729842" cy="352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E5FE14-DEC7-41C9-8285-D1508979C09A}"/>
              </a:ext>
            </a:extLst>
          </p:cNvPr>
          <p:cNvCxnSpPr/>
          <p:nvPr/>
        </p:nvCxnSpPr>
        <p:spPr>
          <a:xfrm flipH="1">
            <a:off x="2080470" y="1291905"/>
            <a:ext cx="604007" cy="83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:a16="http://schemas.microsoft.com/office/drawing/2014/main" id="{CAAF462B-CC42-486E-BAD0-EE799A12A7E5}"/>
              </a:ext>
            </a:extLst>
          </p:cNvPr>
          <p:cNvSpPr/>
          <p:nvPr/>
        </p:nvSpPr>
        <p:spPr>
          <a:xfrm>
            <a:off x="2701255" y="5008228"/>
            <a:ext cx="61519" cy="31878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A4436B-DB72-4AEF-B8AF-FE178D830B64}"/>
              </a:ext>
            </a:extLst>
          </p:cNvPr>
          <p:cNvSpPr/>
          <p:nvPr/>
        </p:nvSpPr>
        <p:spPr>
          <a:xfrm>
            <a:off x="2512920" y="3512181"/>
            <a:ext cx="1614463" cy="1865162"/>
          </a:xfrm>
          <a:custGeom>
            <a:avLst/>
            <a:gdLst>
              <a:gd name="connsiteX0" fmla="*/ 213502 w 1614463"/>
              <a:gd name="connsiteY0" fmla="*/ 1839995 h 1865162"/>
              <a:gd name="connsiteX1" fmla="*/ 3777 w 1614463"/>
              <a:gd name="connsiteY1" fmla="*/ 1512825 h 1865162"/>
              <a:gd name="connsiteX2" fmla="*/ 372893 w 1614463"/>
              <a:gd name="connsiteY2" fmla="*/ 430645 h 1865162"/>
              <a:gd name="connsiteX3" fmla="*/ 700063 w 1614463"/>
              <a:gd name="connsiteY3" fmla="*/ 78307 h 1865162"/>
              <a:gd name="connsiteX4" fmla="*/ 1119513 w 1614463"/>
              <a:gd name="connsiteY4" fmla="*/ 11195 h 1865162"/>
              <a:gd name="connsiteX5" fmla="*/ 1295682 w 1614463"/>
              <a:gd name="connsiteY5" fmla="*/ 246087 h 1865162"/>
              <a:gd name="connsiteX6" fmla="*/ 1538963 w 1614463"/>
              <a:gd name="connsiteY6" fmla="*/ 992707 h 1865162"/>
              <a:gd name="connsiteX7" fmla="*/ 1614463 w 1614463"/>
              <a:gd name="connsiteY7" fmla="*/ 1865162 h 18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4463" h="1865162">
                <a:moveTo>
                  <a:pt x="213502" y="1839995"/>
                </a:moveTo>
                <a:cubicBezTo>
                  <a:pt x="95357" y="1793856"/>
                  <a:pt x="-22788" y="1747717"/>
                  <a:pt x="3777" y="1512825"/>
                </a:cubicBezTo>
                <a:cubicBezTo>
                  <a:pt x="30342" y="1277933"/>
                  <a:pt x="256845" y="669731"/>
                  <a:pt x="372893" y="430645"/>
                </a:cubicBezTo>
                <a:cubicBezTo>
                  <a:pt x="488941" y="191559"/>
                  <a:pt x="575626" y="148215"/>
                  <a:pt x="700063" y="78307"/>
                </a:cubicBezTo>
                <a:cubicBezTo>
                  <a:pt x="824500" y="8399"/>
                  <a:pt x="1020243" y="-16768"/>
                  <a:pt x="1119513" y="11195"/>
                </a:cubicBezTo>
                <a:cubicBezTo>
                  <a:pt x="1218783" y="39158"/>
                  <a:pt x="1225774" y="82502"/>
                  <a:pt x="1295682" y="246087"/>
                </a:cubicBezTo>
                <a:cubicBezTo>
                  <a:pt x="1365590" y="409672"/>
                  <a:pt x="1485833" y="722861"/>
                  <a:pt x="1538963" y="992707"/>
                </a:cubicBezTo>
                <a:cubicBezTo>
                  <a:pt x="1592093" y="1262553"/>
                  <a:pt x="1603278" y="1563857"/>
                  <a:pt x="1614463" y="18651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794E1FE-B897-46E9-AD26-61BF254F9E37}"/>
              </a:ext>
            </a:extLst>
          </p:cNvPr>
          <p:cNvSpPr/>
          <p:nvPr/>
        </p:nvSpPr>
        <p:spPr>
          <a:xfrm>
            <a:off x="2714362" y="3944303"/>
            <a:ext cx="1194908" cy="1751822"/>
          </a:xfrm>
          <a:custGeom>
            <a:avLst/>
            <a:gdLst>
              <a:gd name="connsiteX0" fmla="*/ 37227 w 1194908"/>
              <a:gd name="connsiteY0" fmla="*/ 1751822 h 1751822"/>
              <a:gd name="connsiteX1" fmla="*/ 45616 w 1194908"/>
              <a:gd name="connsiteY1" fmla="*/ 1332372 h 1751822"/>
              <a:gd name="connsiteX2" fmla="*/ 490232 w 1194908"/>
              <a:gd name="connsiteY2" fmla="*/ 166303 h 1751822"/>
              <a:gd name="connsiteX3" fmla="*/ 750291 w 1194908"/>
              <a:gd name="connsiteY3" fmla="*/ 32079 h 1751822"/>
              <a:gd name="connsiteX4" fmla="*/ 884515 w 1194908"/>
              <a:gd name="connsiteY4" fmla="*/ 401194 h 1751822"/>
              <a:gd name="connsiteX5" fmla="*/ 1060684 w 1194908"/>
              <a:gd name="connsiteY5" fmla="*/ 938090 h 1751822"/>
              <a:gd name="connsiteX6" fmla="*/ 1194908 w 1194908"/>
              <a:gd name="connsiteY6" fmla="*/ 1600820 h 175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908" h="1751822">
                <a:moveTo>
                  <a:pt x="37227" y="1751822"/>
                </a:moveTo>
                <a:cubicBezTo>
                  <a:pt x="3671" y="1674223"/>
                  <a:pt x="-29885" y="1596625"/>
                  <a:pt x="45616" y="1332372"/>
                </a:cubicBezTo>
                <a:cubicBezTo>
                  <a:pt x="121117" y="1068119"/>
                  <a:pt x="372786" y="383018"/>
                  <a:pt x="490232" y="166303"/>
                </a:cubicBezTo>
                <a:cubicBezTo>
                  <a:pt x="607678" y="-50412"/>
                  <a:pt x="684577" y="-7069"/>
                  <a:pt x="750291" y="32079"/>
                </a:cubicBezTo>
                <a:cubicBezTo>
                  <a:pt x="816005" y="71227"/>
                  <a:pt x="832783" y="250192"/>
                  <a:pt x="884515" y="401194"/>
                </a:cubicBezTo>
                <a:cubicBezTo>
                  <a:pt x="936247" y="552196"/>
                  <a:pt x="1008952" y="738152"/>
                  <a:pt x="1060684" y="938090"/>
                </a:cubicBezTo>
                <a:cubicBezTo>
                  <a:pt x="1112416" y="1138028"/>
                  <a:pt x="1153662" y="1369424"/>
                  <a:pt x="1194908" y="16008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CAE688-F613-4B8B-AFF9-F0A97D0A549D}"/>
              </a:ext>
            </a:extLst>
          </p:cNvPr>
          <p:cNvSpPr/>
          <p:nvPr/>
        </p:nvSpPr>
        <p:spPr>
          <a:xfrm>
            <a:off x="2230275" y="3093937"/>
            <a:ext cx="2140389" cy="2207905"/>
          </a:xfrm>
          <a:custGeom>
            <a:avLst/>
            <a:gdLst>
              <a:gd name="connsiteX0" fmla="*/ 26364 w 2140389"/>
              <a:gd name="connsiteY0" fmla="*/ 1746511 h 2207905"/>
              <a:gd name="connsiteX1" fmla="*/ 68308 w 2140389"/>
              <a:gd name="connsiteY1" fmla="*/ 1587120 h 2207905"/>
              <a:gd name="connsiteX2" fmla="*/ 613593 w 2140389"/>
              <a:gd name="connsiteY2" fmla="*/ 538496 h 2207905"/>
              <a:gd name="connsiteX3" fmla="*/ 1058209 w 2140389"/>
              <a:gd name="connsiteY3" fmla="*/ 68713 h 2207905"/>
              <a:gd name="connsiteX4" fmla="*/ 1569938 w 2140389"/>
              <a:gd name="connsiteY4" fmla="*/ 51935 h 2207905"/>
              <a:gd name="connsiteX5" fmla="*/ 1947442 w 2140389"/>
              <a:gd name="connsiteY5" fmla="*/ 538496 h 2207905"/>
              <a:gd name="connsiteX6" fmla="*/ 2014554 w 2140389"/>
              <a:gd name="connsiteY6" fmla="*/ 1385784 h 2207905"/>
              <a:gd name="connsiteX7" fmla="*/ 2140389 w 2140389"/>
              <a:gd name="connsiteY7" fmla="*/ 2207905 h 220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0389" h="2207905">
                <a:moveTo>
                  <a:pt x="26364" y="1746511"/>
                </a:moveTo>
                <a:cubicBezTo>
                  <a:pt x="-1600" y="1767483"/>
                  <a:pt x="-29563" y="1788456"/>
                  <a:pt x="68308" y="1587120"/>
                </a:cubicBezTo>
                <a:cubicBezTo>
                  <a:pt x="166179" y="1385784"/>
                  <a:pt x="448610" y="791564"/>
                  <a:pt x="613593" y="538496"/>
                </a:cubicBezTo>
                <a:cubicBezTo>
                  <a:pt x="778577" y="285428"/>
                  <a:pt x="898818" y="149806"/>
                  <a:pt x="1058209" y="68713"/>
                </a:cubicBezTo>
                <a:cubicBezTo>
                  <a:pt x="1217600" y="-12380"/>
                  <a:pt x="1421733" y="-26362"/>
                  <a:pt x="1569938" y="51935"/>
                </a:cubicBezTo>
                <a:cubicBezTo>
                  <a:pt x="1718143" y="130232"/>
                  <a:pt x="1873339" y="316188"/>
                  <a:pt x="1947442" y="538496"/>
                </a:cubicBezTo>
                <a:cubicBezTo>
                  <a:pt x="2021545" y="760804"/>
                  <a:pt x="1982396" y="1107549"/>
                  <a:pt x="2014554" y="1385784"/>
                </a:cubicBezTo>
                <a:cubicBezTo>
                  <a:pt x="2046712" y="1664019"/>
                  <a:pt x="2093550" y="1935962"/>
                  <a:pt x="2140389" y="22079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AF64497-3F65-4774-9FDD-7871B21BB0C0}"/>
              </a:ext>
            </a:extLst>
          </p:cNvPr>
          <p:cNvSpPr/>
          <p:nvPr/>
        </p:nvSpPr>
        <p:spPr>
          <a:xfrm>
            <a:off x="4278385" y="3137483"/>
            <a:ext cx="159391" cy="1971412"/>
          </a:xfrm>
          <a:custGeom>
            <a:avLst/>
            <a:gdLst>
              <a:gd name="connsiteX0" fmla="*/ 0 w 159391"/>
              <a:gd name="connsiteY0" fmla="*/ 0 h 1971412"/>
              <a:gd name="connsiteX1" fmla="*/ 75501 w 159391"/>
              <a:gd name="connsiteY1" fmla="*/ 1023456 h 1971412"/>
              <a:gd name="connsiteX2" fmla="*/ 159391 w 159391"/>
              <a:gd name="connsiteY2" fmla="*/ 1971412 h 197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391" h="1971412">
                <a:moveTo>
                  <a:pt x="0" y="0"/>
                </a:moveTo>
                <a:cubicBezTo>
                  <a:pt x="24468" y="347443"/>
                  <a:pt x="48936" y="694887"/>
                  <a:pt x="75501" y="1023456"/>
                </a:cubicBezTo>
                <a:cubicBezTo>
                  <a:pt x="102066" y="1352025"/>
                  <a:pt x="130728" y="1661718"/>
                  <a:pt x="159391" y="19714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35987E-776B-47F5-B113-037581AF90F8}"/>
              </a:ext>
            </a:extLst>
          </p:cNvPr>
          <p:cNvSpPr/>
          <p:nvPr/>
        </p:nvSpPr>
        <p:spPr>
          <a:xfrm>
            <a:off x="4404220" y="3041243"/>
            <a:ext cx="202191" cy="2042485"/>
          </a:xfrm>
          <a:custGeom>
            <a:avLst/>
            <a:gdLst>
              <a:gd name="connsiteX0" fmla="*/ 0 w 202191"/>
              <a:gd name="connsiteY0" fmla="*/ 12350 h 2042485"/>
              <a:gd name="connsiteX1" fmla="*/ 92279 w 202191"/>
              <a:gd name="connsiteY1" fmla="*/ 238852 h 2042485"/>
              <a:gd name="connsiteX2" fmla="*/ 201336 w 202191"/>
              <a:gd name="connsiteY2" fmla="*/ 1639814 h 2042485"/>
              <a:gd name="connsiteX3" fmla="*/ 134224 w 202191"/>
              <a:gd name="connsiteY3" fmla="*/ 2042485 h 204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191" h="2042485">
                <a:moveTo>
                  <a:pt x="0" y="12350"/>
                </a:moveTo>
                <a:cubicBezTo>
                  <a:pt x="29361" y="-10021"/>
                  <a:pt x="58723" y="-32392"/>
                  <a:pt x="92279" y="238852"/>
                </a:cubicBezTo>
                <a:cubicBezTo>
                  <a:pt x="125835" y="510096"/>
                  <a:pt x="194345" y="1339209"/>
                  <a:pt x="201336" y="1639814"/>
                </a:cubicBezTo>
                <a:cubicBezTo>
                  <a:pt x="208327" y="1940419"/>
                  <a:pt x="171275" y="1991452"/>
                  <a:pt x="134224" y="20424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83D30DE-538D-44F4-8C68-97D468F71D4E}"/>
              </a:ext>
            </a:extLst>
          </p:cNvPr>
          <p:cNvSpPr/>
          <p:nvPr/>
        </p:nvSpPr>
        <p:spPr>
          <a:xfrm>
            <a:off x="4647501" y="2835479"/>
            <a:ext cx="100668" cy="2239860"/>
          </a:xfrm>
          <a:custGeom>
            <a:avLst/>
            <a:gdLst>
              <a:gd name="connsiteX0" fmla="*/ 0 w 100668"/>
              <a:gd name="connsiteY0" fmla="*/ 0 h 2239860"/>
              <a:gd name="connsiteX1" fmla="*/ 58723 w 100668"/>
              <a:gd name="connsiteY1" fmla="*/ 1191237 h 2239860"/>
              <a:gd name="connsiteX2" fmla="*/ 100668 w 100668"/>
              <a:gd name="connsiteY2" fmla="*/ 2239860 h 223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68" h="2239860">
                <a:moveTo>
                  <a:pt x="0" y="0"/>
                </a:moveTo>
                <a:cubicBezTo>
                  <a:pt x="20972" y="408963"/>
                  <a:pt x="41945" y="817927"/>
                  <a:pt x="58723" y="1191237"/>
                </a:cubicBezTo>
                <a:cubicBezTo>
                  <a:pt x="75501" y="1564547"/>
                  <a:pt x="88084" y="1902203"/>
                  <a:pt x="100668" y="22398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FE3A5F-E544-4560-9F15-F8A0270CECE1}"/>
              </a:ext>
            </a:extLst>
          </p:cNvPr>
          <p:cNvSpPr/>
          <p:nvPr/>
        </p:nvSpPr>
        <p:spPr>
          <a:xfrm>
            <a:off x="4823670" y="2449585"/>
            <a:ext cx="25167" cy="2525087"/>
          </a:xfrm>
          <a:custGeom>
            <a:avLst/>
            <a:gdLst>
              <a:gd name="connsiteX0" fmla="*/ 25167 w 25167"/>
              <a:gd name="connsiteY0" fmla="*/ 0 h 2525087"/>
              <a:gd name="connsiteX1" fmla="*/ 0 w 25167"/>
              <a:gd name="connsiteY1" fmla="*/ 1300294 h 2525087"/>
              <a:gd name="connsiteX2" fmla="*/ 25167 w 25167"/>
              <a:gd name="connsiteY2" fmla="*/ 2525087 h 252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67" h="2525087">
                <a:moveTo>
                  <a:pt x="25167" y="0"/>
                </a:moveTo>
                <a:cubicBezTo>
                  <a:pt x="12583" y="439723"/>
                  <a:pt x="0" y="879446"/>
                  <a:pt x="0" y="1300294"/>
                </a:cubicBezTo>
                <a:cubicBezTo>
                  <a:pt x="0" y="1721142"/>
                  <a:pt x="12583" y="2123114"/>
                  <a:pt x="25167" y="25250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BC33BDF-1E41-4F78-8E4B-5FEA9D07F873}"/>
              </a:ext>
            </a:extLst>
          </p:cNvPr>
          <p:cNvSpPr/>
          <p:nvPr/>
        </p:nvSpPr>
        <p:spPr>
          <a:xfrm>
            <a:off x="4983061" y="2332139"/>
            <a:ext cx="151815" cy="2357307"/>
          </a:xfrm>
          <a:custGeom>
            <a:avLst/>
            <a:gdLst>
              <a:gd name="connsiteX0" fmla="*/ 0 w 151815"/>
              <a:gd name="connsiteY0" fmla="*/ 0 h 2357307"/>
              <a:gd name="connsiteX1" fmla="*/ 142612 w 151815"/>
              <a:gd name="connsiteY1" fmla="*/ 1208015 h 2357307"/>
              <a:gd name="connsiteX2" fmla="*/ 125834 w 151815"/>
              <a:gd name="connsiteY2" fmla="*/ 2357307 h 235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815" h="2357307">
                <a:moveTo>
                  <a:pt x="0" y="0"/>
                </a:moveTo>
                <a:cubicBezTo>
                  <a:pt x="60820" y="407565"/>
                  <a:pt x="121640" y="815130"/>
                  <a:pt x="142612" y="1208015"/>
                </a:cubicBezTo>
                <a:cubicBezTo>
                  <a:pt x="163584" y="1600900"/>
                  <a:pt x="144709" y="1979103"/>
                  <a:pt x="125834" y="23573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56DD7D-02B4-4F81-B08D-8851BD7A542A}"/>
              </a:ext>
            </a:extLst>
          </p:cNvPr>
          <p:cNvSpPr/>
          <p:nvPr/>
        </p:nvSpPr>
        <p:spPr>
          <a:xfrm>
            <a:off x="5318620" y="2206305"/>
            <a:ext cx="92279" cy="1988190"/>
          </a:xfrm>
          <a:custGeom>
            <a:avLst/>
            <a:gdLst>
              <a:gd name="connsiteX0" fmla="*/ 0 w 92279"/>
              <a:gd name="connsiteY0" fmla="*/ 0 h 1988190"/>
              <a:gd name="connsiteX1" fmla="*/ 41945 w 92279"/>
              <a:gd name="connsiteY1" fmla="*/ 1224792 h 1988190"/>
              <a:gd name="connsiteX2" fmla="*/ 92279 w 92279"/>
              <a:gd name="connsiteY2" fmla="*/ 1988190 h 198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279" h="1988190">
                <a:moveTo>
                  <a:pt x="0" y="0"/>
                </a:moveTo>
                <a:cubicBezTo>
                  <a:pt x="13282" y="446713"/>
                  <a:pt x="26565" y="893427"/>
                  <a:pt x="41945" y="1224792"/>
                </a:cubicBezTo>
                <a:cubicBezTo>
                  <a:pt x="57325" y="1556157"/>
                  <a:pt x="74802" y="1772173"/>
                  <a:pt x="92279" y="19881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771B90-7800-4CA3-AB8C-C9B288502392}"/>
              </a:ext>
            </a:extLst>
          </p:cNvPr>
          <p:cNvSpPr/>
          <p:nvPr/>
        </p:nvSpPr>
        <p:spPr>
          <a:xfrm>
            <a:off x="2017381" y="3135787"/>
            <a:ext cx="868432" cy="1663107"/>
          </a:xfrm>
          <a:custGeom>
            <a:avLst/>
            <a:gdLst>
              <a:gd name="connsiteX0" fmla="*/ 21144 w 868432"/>
              <a:gd name="connsiteY0" fmla="*/ 1662716 h 1663107"/>
              <a:gd name="connsiteX1" fmla="*/ 88256 w 868432"/>
              <a:gd name="connsiteY1" fmla="*/ 1427824 h 1663107"/>
              <a:gd name="connsiteX2" fmla="*/ 725819 w 868432"/>
              <a:gd name="connsiteY2" fmla="*/ 228198 h 1663107"/>
              <a:gd name="connsiteX3" fmla="*/ 868432 w 868432"/>
              <a:gd name="connsiteY3" fmla="*/ 1696 h 166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432" h="1663107">
                <a:moveTo>
                  <a:pt x="21144" y="1662716"/>
                </a:moveTo>
                <a:cubicBezTo>
                  <a:pt x="-4023" y="1664813"/>
                  <a:pt x="-29190" y="1666910"/>
                  <a:pt x="88256" y="1427824"/>
                </a:cubicBezTo>
                <a:cubicBezTo>
                  <a:pt x="205702" y="1188738"/>
                  <a:pt x="595790" y="465886"/>
                  <a:pt x="725819" y="228198"/>
                </a:cubicBezTo>
                <a:cubicBezTo>
                  <a:pt x="855848" y="-9490"/>
                  <a:pt x="862140" y="-3897"/>
                  <a:pt x="868432" y="16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06D266D-4810-4C1A-9045-906C43DEE95D}"/>
              </a:ext>
            </a:extLst>
          </p:cNvPr>
          <p:cNvSpPr/>
          <p:nvPr/>
        </p:nvSpPr>
        <p:spPr>
          <a:xfrm>
            <a:off x="2164360" y="3053593"/>
            <a:ext cx="553673" cy="1208014"/>
          </a:xfrm>
          <a:custGeom>
            <a:avLst/>
            <a:gdLst>
              <a:gd name="connsiteX0" fmla="*/ 0 w 553673"/>
              <a:gd name="connsiteY0" fmla="*/ 1208014 h 1208014"/>
              <a:gd name="connsiteX1" fmla="*/ 117446 w 553673"/>
              <a:gd name="connsiteY1" fmla="*/ 956345 h 1208014"/>
              <a:gd name="connsiteX2" fmla="*/ 402671 w 553673"/>
              <a:gd name="connsiteY2" fmla="*/ 285225 h 1208014"/>
              <a:gd name="connsiteX3" fmla="*/ 553673 w 553673"/>
              <a:gd name="connsiteY3" fmla="*/ 0 h 12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673" h="1208014">
                <a:moveTo>
                  <a:pt x="0" y="1208014"/>
                </a:moveTo>
                <a:cubicBezTo>
                  <a:pt x="25167" y="1159078"/>
                  <a:pt x="50334" y="1110143"/>
                  <a:pt x="117446" y="956345"/>
                </a:cubicBezTo>
                <a:cubicBezTo>
                  <a:pt x="184558" y="802547"/>
                  <a:pt x="329967" y="444616"/>
                  <a:pt x="402671" y="285225"/>
                </a:cubicBezTo>
                <a:cubicBezTo>
                  <a:pt x="475375" y="125834"/>
                  <a:pt x="514524" y="62917"/>
                  <a:pt x="55367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1B3075C-67D9-44A2-B038-B2F2FD62B337}"/>
              </a:ext>
            </a:extLst>
          </p:cNvPr>
          <p:cNvSpPr/>
          <p:nvPr/>
        </p:nvSpPr>
        <p:spPr>
          <a:xfrm>
            <a:off x="1451295" y="2709644"/>
            <a:ext cx="872455" cy="1627464"/>
          </a:xfrm>
          <a:custGeom>
            <a:avLst/>
            <a:gdLst>
              <a:gd name="connsiteX0" fmla="*/ 0 w 872455"/>
              <a:gd name="connsiteY0" fmla="*/ 1627464 h 1627464"/>
              <a:gd name="connsiteX1" fmla="*/ 637564 w 872455"/>
              <a:gd name="connsiteY1" fmla="*/ 637563 h 1627464"/>
              <a:gd name="connsiteX2" fmla="*/ 872455 w 872455"/>
              <a:gd name="connsiteY2" fmla="*/ 0 h 162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2455" h="1627464">
                <a:moveTo>
                  <a:pt x="0" y="1627464"/>
                </a:moveTo>
                <a:cubicBezTo>
                  <a:pt x="246077" y="1268135"/>
                  <a:pt x="492155" y="908807"/>
                  <a:pt x="637564" y="637563"/>
                </a:cubicBezTo>
                <a:cubicBezTo>
                  <a:pt x="782973" y="366319"/>
                  <a:pt x="827714" y="183159"/>
                  <a:pt x="87245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CEA816D-922B-4C4B-AD5E-8DCE7B85C51B}"/>
              </a:ext>
            </a:extLst>
          </p:cNvPr>
          <p:cNvSpPr/>
          <p:nvPr/>
        </p:nvSpPr>
        <p:spPr>
          <a:xfrm>
            <a:off x="4746495" y="1166070"/>
            <a:ext cx="312066" cy="4932726"/>
          </a:xfrm>
          <a:custGeom>
            <a:avLst/>
            <a:gdLst>
              <a:gd name="connsiteX0" fmla="*/ 312066 w 312066"/>
              <a:gd name="connsiteY0" fmla="*/ 4932726 h 4932726"/>
              <a:gd name="connsiteX1" fmla="*/ 194621 w 312066"/>
              <a:gd name="connsiteY1" fmla="*/ 3431097 h 4932726"/>
              <a:gd name="connsiteX2" fmla="*/ 1674 w 312066"/>
              <a:gd name="connsiteY2" fmla="*/ 1870745 h 4932726"/>
              <a:gd name="connsiteX3" fmla="*/ 102342 w 312066"/>
              <a:gd name="connsiteY3" fmla="*/ 788565 h 4932726"/>
              <a:gd name="connsiteX4" fmla="*/ 127509 w 312066"/>
              <a:gd name="connsiteY4" fmla="*/ 0 h 493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066" h="4932726">
                <a:moveTo>
                  <a:pt x="312066" y="4932726"/>
                </a:moveTo>
                <a:cubicBezTo>
                  <a:pt x="279209" y="4437076"/>
                  <a:pt x="246353" y="3941427"/>
                  <a:pt x="194621" y="3431097"/>
                </a:cubicBezTo>
                <a:cubicBezTo>
                  <a:pt x="142889" y="2920767"/>
                  <a:pt x="17054" y="2311167"/>
                  <a:pt x="1674" y="1870745"/>
                </a:cubicBezTo>
                <a:cubicBezTo>
                  <a:pt x="-13706" y="1430323"/>
                  <a:pt x="81369" y="1100356"/>
                  <a:pt x="102342" y="788565"/>
                </a:cubicBezTo>
                <a:cubicBezTo>
                  <a:pt x="123314" y="476774"/>
                  <a:pt x="125411" y="238387"/>
                  <a:pt x="12750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BDE5F5F-28E7-4BB7-8065-7750E18C89E8}"/>
              </a:ext>
            </a:extLst>
          </p:cNvPr>
          <p:cNvSpPr/>
          <p:nvPr/>
        </p:nvSpPr>
        <p:spPr>
          <a:xfrm>
            <a:off x="1845578" y="2298583"/>
            <a:ext cx="838899" cy="3439487"/>
          </a:xfrm>
          <a:custGeom>
            <a:avLst/>
            <a:gdLst>
              <a:gd name="connsiteX0" fmla="*/ 0 w 838899"/>
              <a:gd name="connsiteY0" fmla="*/ 3439487 h 3439487"/>
              <a:gd name="connsiteX1" fmla="*/ 218114 w 838899"/>
              <a:gd name="connsiteY1" fmla="*/ 2793534 h 3439487"/>
              <a:gd name="connsiteX2" fmla="*/ 570451 w 838899"/>
              <a:gd name="connsiteY2" fmla="*/ 880845 h 3439487"/>
              <a:gd name="connsiteX3" fmla="*/ 838899 w 838899"/>
              <a:gd name="connsiteY3" fmla="*/ 0 h 343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899" h="3439487">
                <a:moveTo>
                  <a:pt x="0" y="3439487"/>
                </a:moveTo>
                <a:cubicBezTo>
                  <a:pt x="61519" y="3329730"/>
                  <a:pt x="123039" y="3219974"/>
                  <a:pt x="218114" y="2793534"/>
                </a:cubicBezTo>
                <a:cubicBezTo>
                  <a:pt x="313189" y="2367094"/>
                  <a:pt x="466987" y="1346434"/>
                  <a:pt x="570451" y="880845"/>
                </a:cubicBezTo>
                <a:cubicBezTo>
                  <a:pt x="673915" y="415256"/>
                  <a:pt x="756407" y="207628"/>
                  <a:pt x="83889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3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5">
            <a:extLst>
              <a:ext uri="{FF2B5EF4-FFF2-40B4-BE49-F238E27FC236}">
                <a16:creationId xmlns:a16="http://schemas.microsoft.com/office/drawing/2014/main" id="{91D7B6F6-3018-436D-AAE1-AECE25496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99" y="378565"/>
            <a:ext cx="4552746" cy="632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5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796793" y="0"/>
            <a:ext cx="2395207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tr-TR" b="1" dirty="0"/>
              <a:t>Aşındırma Şekilleri-Sirk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78" b="1"/>
          <a:stretch/>
        </p:blipFill>
        <p:spPr>
          <a:xfrm>
            <a:off x="0" y="0"/>
            <a:ext cx="6014720" cy="3427075"/>
          </a:xfrm>
          <a:prstGeom prst="rect">
            <a:avLst/>
          </a:prstGeom>
        </p:spPr>
      </p:pic>
      <p:pic>
        <p:nvPicPr>
          <p:cNvPr id="6" name="Picture 2" descr="https://classconnection.s3.amazonaws.com/567/flashcards/569567/jpg/screen_shot_2011-08-03_at_10.41.19_am1312386097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04" y="466295"/>
            <a:ext cx="3867204" cy="323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ebspace.ship.edu/cjwolt/geology/slides/jpg/Glmap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24" y="3930861"/>
            <a:ext cx="3835806" cy="249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bspace.ship.edu/cjwolt/geology/slides/jpg/Glmap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33" y="3942353"/>
            <a:ext cx="3862167" cy="249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4166924" y="6623397"/>
            <a:ext cx="34137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>
                <a:solidFill>
                  <a:srgbClr val="0070C0"/>
                </a:solidFill>
              </a:rPr>
              <a:t>http://webspace.ship.edu/cjwolt/geology/slides/glmap-sum.htm</a:t>
            </a:r>
          </a:p>
        </p:txBody>
      </p:sp>
      <p:pic>
        <p:nvPicPr>
          <p:cNvPr id="1030" name="Picture 6" descr="http://webspace.ship.edu/cjwolt/geology/slides/jpg/Glmap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2353"/>
            <a:ext cx="3839821" cy="247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rbest Form 7"/>
          <p:cNvSpPr/>
          <p:nvPr/>
        </p:nvSpPr>
        <p:spPr>
          <a:xfrm>
            <a:off x="320040" y="4226560"/>
            <a:ext cx="1271277" cy="1184275"/>
          </a:xfrm>
          <a:custGeom>
            <a:avLst/>
            <a:gdLst>
              <a:gd name="connsiteX0" fmla="*/ 0 w 1271277"/>
              <a:gd name="connsiteY0" fmla="*/ 568960 h 1184275"/>
              <a:gd name="connsiteX1" fmla="*/ 147320 w 1271277"/>
              <a:gd name="connsiteY1" fmla="*/ 822960 h 1184275"/>
              <a:gd name="connsiteX2" fmla="*/ 314960 w 1271277"/>
              <a:gd name="connsiteY2" fmla="*/ 1041400 h 1184275"/>
              <a:gd name="connsiteX3" fmla="*/ 619760 w 1271277"/>
              <a:gd name="connsiteY3" fmla="*/ 1168400 h 1184275"/>
              <a:gd name="connsiteX4" fmla="*/ 919480 w 1271277"/>
              <a:gd name="connsiteY4" fmla="*/ 1168400 h 1184275"/>
              <a:gd name="connsiteX5" fmla="*/ 1168400 w 1271277"/>
              <a:gd name="connsiteY5" fmla="*/ 1041400 h 1184275"/>
              <a:gd name="connsiteX6" fmla="*/ 1259840 w 1271277"/>
              <a:gd name="connsiteY6" fmla="*/ 878840 h 1184275"/>
              <a:gd name="connsiteX7" fmla="*/ 1254760 w 1271277"/>
              <a:gd name="connsiteY7" fmla="*/ 711200 h 1184275"/>
              <a:gd name="connsiteX8" fmla="*/ 1122680 w 1271277"/>
              <a:gd name="connsiteY8" fmla="*/ 538480 h 1184275"/>
              <a:gd name="connsiteX9" fmla="*/ 1000760 w 1271277"/>
              <a:gd name="connsiteY9" fmla="*/ 370840 h 1184275"/>
              <a:gd name="connsiteX10" fmla="*/ 792480 w 1271277"/>
              <a:gd name="connsiteY10" fmla="*/ 177800 h 1184275"/>
              <a:gd name="connsiteX11" fmla="*/ 614680 w 1271277"/>
              <a:gd name="connsiteY11" fmla="*/ 0 h 118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1277" h="1184275">
                <a:moveTo>
                  <a:pt x="0" y="568960"/>
                </a:moveTo>
                <a:cubicBezTo>
                  <a:pt x="47413" y="656590"/>
                  <a:pt x="94827" y="744220"/>
                  <a:pt x="147320" y="822960"/>
                </a:cubicBezTo>
                <a:cubicBezTo>
                  <a:pt x="199813" y="901700"/>
                  <a:pt x="236220" y="983827"/>
                  <a:pt x="314960" y="1041400"/>
                </a:cubicBezTo>
                <a:cubicBezTo>
                  <a:pt x="393700" y="1098973"/>
                  <a:pt x="519007" y="1147233"/>
                  <a:pt x="619760" y="1168400"/>
                </a:cubicBezTo>
                <a:cubicBezTo>
                  <a:pt x="720513" y="1189567"/>
                  <a:pt x="828040" y="1189567"/>
                  <a:pt x="919480" y="1168400"/>
                </a:cubicBezTo>
                <a:cubicBezTo>
                  <a:pt x="1010920" y="1147233"/>
                  <a:pt x="1111673" y="1089660"/>
                  <a:pt x="1168400" y="1041400"/>
                </a:cubicBezTo>
                <a:cubicBezTo>
                  <a:pt x="1225127" y="993140"/>
                  <a:pt x="1245447" y="933873"/>
                  <a:pt x="1259840" y="878840"/>
                </a:cubicBezTo>
                <a:cubicBezTo>
                  <a:pt x="1274233" y="823807"/>
                  <a:pt x="1277620" y="767927"/>
                  <a:pt x="1254760" y="711200"/>
                </a:cubicBezTo>
                <a:cubicBezTo>
                  <a:pt x="1231900" y="654473"/>
                  <a:pt x="1165013" y="595207"/>
                  <a:pt x="1122680" y="538480"/>
                </a:cubicBezTo>
                <a:cubicBezTo>
                  <a:pt x="1080347" y="481753"/>
                  <a:pt x="1055793" y="430953"/>
                  <a:pt x="1000760" y="370840"/>
                </a:cubicBezTo>
                <a:cubicBezTo>
                  <a:pt x="945727" y="310727"/>
                  <a:pt x="856827" y="239607"/>
                  <a:pt x="792480" y="177800"/>
                </a:cubicBezTo>
                <a:cubicBezTo>
                  <a:pt x="728133" y="115993"/>
                  <a:pt x="671406" y="57996"/>
                  <a:pt x="614680" y="0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erbest Form 8"/>
          <p:cNvSpPr/>
          <p:nvPr/>
        </p:nvSpPr>
        <p:spPr>
          <a:xfrm>
            <a:off x="4973661" y="4437326"/>
            <a:ext cx="1305219" cy="1883616"/>
          </a:xfrm>
          <a:custGeom>
            <a:avLst/>
            <a:gdLst>
              <a:gd name="connsiteX0" fmla="*/ 1305219 w 1305219"/>
              <a:gd name="connsiteY0" fmla="*/ 1277674 h 1883616"/>
              <a:gd name="connsiteX1" fmla="*/ 1129959 w 1305219"/>
              <a:gd name="connsiteY1" fmla="*/ 1712014 h 1883616"/>
              <a:gd name="connsiteX2" fmla="*/ 1084239 w 1305219"/>
              <a:gd name="connsiteY2" fmla="*/ 1757734 h 1883616"/>
              <a:gd name="connsiteX3" fmla="*/ 809919 w 1305219"/>
              <a:gd name="connsiteY3" fmla="*/ 1864414 h 1883616"/>
              <a:gd name="connsiteX4" fmla="*/ 573699 w 1305219"/>
              <a:gd name="connsiteY4" fmla="*/ 1872034 h 1883616"/>
              <a:gd name="connsiteX5" fmla="*/ 383199 w 1305219"/>
              <a:gd name="connsiteY5" fmla="*/ 1742494 h 1883616"/>
              <a:gd name="connsiteX6" fmla="*/ 268899 w 1305219"/>
              <a:gd name="connsiteY6" fmla="*/ 1491034 h 1883616"/>
              <a:gd name="connsiteX7" fmla="*/ 108879 w 1305219"/>
              <a:gd name="connsiteY7" fmla="*/ 1277674 h 1883616"/>
              <a:gd name="connsiteX8" fmla="*/ 40299 w 1305219"/>
              <a:gd name="connsiteY8" fmla="*/ 942394 h 1883616"/>
              <a:gd name="connsiteX9" fmla="*/ 25059 w 1305219"/>
              <a:gd name="connsiteY9" fmla="*/ 767134 h 1883616"/>
              <a:gd name="connsiteX10" fmla="*/ 17439 w 1305219"/>
              <a:gd name="connsiteY10" fmla="*/ 591874 h 1883616"/>
              <a:gd name="connsiteX11" fmla="*/ 17439 w 1305219"/>
              <a:gd name="connsiteY11" fmla="*/ 408994 h 1883616"/>
              <a:gd name="connsiteX12" fmla="*/ 9819 w 1305219"/>
              <a:gd name="connsiteY12" fmla="*/ 210874 h 1883616"/>
              <a:gd name="connsiteX13" fmla="*/ 169839 w 1305219"/>
              <a:gd name="connsiteY13" fmla="*/ 66094 h 1883616"/>
              <a:gd name="connsiteX14" fmla="*/ 291759 w 1305219"/>
              <a:gd name="connsiteY14" fmla="*/ 5134 h 1883616"/>
              <a:gd name="connsiteX15" fmla="*/ 520359 w 1305219"/>
              <a:gd name="connsiteY15" fmla="*/ 5134 h 1883616"/>
              <a:gd name="connsiteX16" fmla="*/ 634659 w 1305219"/>
              <a:gd name="connsiteY16" fmla="*/ 20374 h 188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05219" h="1883616">
                <a:moveTo>
                  <a:pt x="1305219" y="1277674"/>
                </a:moveTo>
                <a:cubicBezTo>
                  <a:pt x="1236004" y="1454839"/>
                  <a:pt x="1166789" y="1632004"/>
                  <a:pt x="1129959" y="1712014"/>
                </a:cubicBezTo>
                <a:cubicBezTo>
                  <a:pt x="1093129" y="1792024"/>
                  <a:pt x="1137579" y="1732334"/>
                  <a:pt x="1084239" y="1757734"/>
                </a:cubicBezTo>
                <a:cubicBezTo>
                  <a:pt x="1030899" y="1783134"/>
                  <a:pt x="895009" y="1845364"/>
                  <a:pt x="809919" y="1864414"/>
                </a:cubicBezTo>
                <a:cubicBezTo>
                  <a:pt x="724829" y="1883464"/>
                  <a:pt x="644819" y="1892354"/>
                  <a:pt x="573699" y="1872034"/>
                </a:cubicBezTo>
                <a:cubicBezTo>
                  <a:pt x="502579" y="1851714"/>
                  <a:pt x="433999" y="1805994"/>
                  <a:pt x="383199" y="1742494"/>
                </a:cubicBezTo>
                <a:cubicBezTo>
                  <a:pt x="332399" y="1678994"/>
                  <a:pt x="314619" y="1568504"/>
                  <a:pt x="268899" y="1491034"/>
                </a:cubicBezTo>
                <a:cubicBezTo>
                  <a:pt x="223179" y="1413564"/>
                  <a:pt x="146979" y="1369114"/>
                  <a:pt x="108879" y="1277674"/>
                </a:cubicBezTo>
                <a:cubicBezTo>
                  <a:pt x="70779" y="1186234"/>
                  <a:pt x="54269" y="1027484"/>
                  <a:pt x="40299" y="942394"/>
                </a:cubicBezTo>
                <a:cubicBezTo>
                  <a:pt x="26329" y="857304"/>
                  <a:pt x="28869" y="825554"/>
                  <a:pt x="25059" y="767134"/>
                </a:cubicBezTo>
                <a:cubicBezTo>
                  <a:pt x="21249" y="708714"/>
                  <a:pt x="18709" y="651564"/>
                  <a:pt x="17439" y="591874"/>
                </a:cubicBezTo>
                <a:cubicBezTo>
                  <a:pt x="16169" y="532184"/>
                  <a:pt x="18709" y="472494"/>
                  <a:pt x="17439" y="408994"/>
                </a:cubicBezTo>
                <a:cubicBezTo>
                  <a:pt x="16169" y="345494"/>
                  <a:pt x="-15581" y="268024"/>
                  <a:pt x="9819" y="210874"/>
                </a:cubicBezTo>
                <a:cubicBezTo>
                  <a:pt x="35219" y="153724"/>
                  <a:pt x="122849" y="100384"/>
                  <a:pt x="169839" y="66094"/>
                </a:cubicBezTo>
                <a:cubicBezTo>
                  <a:pt x="216829" y="31804"/>
                  <a:pt x="233339" y="15294"/>
                  <a:pt x="291759" y="5134"/>
                </a:cubicBezTo>
                <a:cubicBezTo>
                  <a:pt x="350179" y="-5026"/>
                  <a:pt x="463209" y="2594"/>
                  <a:pt x="520359" y="5134"/>
                </a:cubicBezTo>
                <a:cubicBezTo>
                  <a:pt x="577509" y="7674"/>
                  <a:pt x="606084" y="14024"/>
                  <a:pt x="634659" y="2037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erbest Form 9"/>
          <p:cNvSpPr/>
          <p:nvPr/>
        </p:nvSpPr>
        <p:spPr>
          <a:xfrm>
            <a:off x="9026023" y="4677405"/>
            <a:ext cx="1680770" cy="1476243"/>
          </a:xfrm>
          <a:custGeom>
            <a:avLst/>
            <a:gdLst>
              <a:gd name="connsiteX0" fmla="*/ 1680770 w 1680770"/>
              <a:gd name="connsiteY0" fmla="*/ 833933 h 1476243"/>
              <a:gd name="connsiteX1" fmla="*/ 1448013 w 1680770"/>
              <a:gd name="connsiteY1" fmla="*/ 1199693 h 1476243"/>
              <a:gd name="connsiteX2" fmla="*/ 1215257 w 1680770"/>
              <a:gd name="connsiteY2" fmla="*/ 1415824 h 1476243"/>
              <a:gd name="connsiteX3" fmla="*/ 1182006 w 1680770"/>
              <a:gd name="connsiteY3" fmla="*/ 1424137 h 1476243"/>
              <a:gd name="connsiteX4" fmla="*/ 832872 w 1680770"/>
              <a:gd name="connsiteY4" fmla="*/ 1465700 h 1476243"/>
              <a:gd name="connsiteX5" fmla="*/ 275919 w 1680770"/>
              <a:gd name="connsiteY5" fmla="*/ 1474013 h 1476243"/>
              <a:gd name="connsiteX6" fmla="*/ 184479 w 1680770"/>
              <a:gd name="connsiteY6" fmla="*/ 1432450 h 1476243"/>
              <a:gd name="connsiteX7" fmla="*/ 26537 w 1680770"/>
              <a:gd name="connsiteY7" fmla="*/ 1224631 h 1476243"/>
              <a:gd name="connsiteX8" fmla="*/ 1599 w 1680770"/>
              <a:gd name="connsiteY8" fmla="*/ 842246 h 1476243"/>
              <a:gd name="connsiteX9" fmla="*/ 43162 w 1680770"/>
              <a:gd name="connsiteY9" fmla="*/ 559613 h 1476243"/>
              <a:gd name="connsiteX10" fmla="*/ 184479 w 1680770"/>
              <a:gd name="connsiteY10" fmla="*/ 360108 h 1476243"/>
              <a:gd name="connsiteX11" fmla="*/ 575177 w 1680770"/>
              <a:gd name="connsiteY11" fmla="*/ 52537 h 1476243"/>
              <a:gd name="connsiteX12" fmla="*/ 633366 w 1680770"/>
              <a:gd name="connsiteY12" fmla="*/ 2660 h 147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0770" h="1476243">
                <a:moveTo>
                  <a:pt x="1680770" y="833933"/>
                </a:moveTo>
                <a:cubicBezTo>
                  <a:pt x="1603184" y="968322"/>
                  <a:pt x="1525598" y="1102711"/>
                  <a:pt x="1448013" y="1199693"/>
                </a:cubicBezTo>
                <a:cubicBezTo>
                  <a:pt x="1370428" y="1296675"/>
                  <a:pt x="1259591" y="1378417"/>
                  <a:pt x="1215257" y="1415824"/>
                </a:cubicBezTo>
                <a:cubicBezTo>
                  <a:pt x="1170923" y="1453231"/>
                  <a:pt x="1245737" y="1415824"/>
                  <a:pt x="1182006" y="1424137"/>
                </a:cubicBezTo>
                <a:cubicBezTo>
                  <a:pt x="1118275" y="1432450"/>
                  <a:pt x="983886" y="1457387"/>
                  <a:pt x="832872" y="1465700"/>
                </a:cubicBezTo>
                <a:cubicBezTo>
                  <a:pt x="681857" y="1474013"/>
                  <a:pt x="383984" y="1479555"/>
                  <a:pt x="275919" y="1474013"/>
                </a:cubicBezTo>
                <a:cubicBezTo>
                  <a:pt x="167854" y="1468471"/>
                  <a:pt x="226043" y="1474014"/>
                  <a:pt x="184479" y="1432450"/>
                </a:cubicBezTo>
                <a:cubicBezTo>
                  <a:pt x="142915" y="1390886"/>
                  <a:pt x="57017" y="1322998"/>
                  <a:pt x="26537" y="1224631"/>
                </a:cubicBezTo>
                <a:cubicBezTo>
                  <a:pt x="-3943" y="1126264"/>
                  <a:pt x="-1172" y="953082"/>
                  <a:pt x="1599" y="842246"/>
                </a:cubicBezTo>
                <a:cubicBezTo>
                  <a:pt x="4370" y="731410"/>
                  <a:pt x="12682" y="639969"/>
                  <a:pt x="43162" y="559613"/>
                </a:cubicBezTo>
                <a:cubicBezTo>
                  <a:pt x="73642" y="479257"/>
                  <a:pt x="95810" y="444621"/>
                  <a:pt x="184479" y="360108"/>
                </a:cubicBezTo>
                <a:cubicBezTo>
                  <a:pt x="273148" y="275595"/>
                  <a:pt x="500363" y="112112"/>
                  <a:pt x="575177" y="52537"/>
                </a:cubicBezTo>
                <a:cubicBezTo>
                  <a:pt x="649991" y="-7038"/>
                  <a:pt x="641678" y="-2189"/>
                  <a:pt x="633366" y="2660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erbest Form 10"/>
          <p:cNvSpPr/>
          <p:nvPr/>
        </p:nvSpPr>
        <p:spPr>
          <a:xfrm>
            <a:off x="5480075" y="5128953"/>
            <a:ext cx="879161" cy="643942"/>
          </a:xfrm>
          <a:custGeom>
            <a:avLst/>
            <a:gdLst>
              <a:gd name="connsiteX0" fmla="*/ 879161 w 879161"/>
              <a:gd name="connsiteY0" fmla="*/ 157942 h 643942"/>
              <a:gd name="connsiteX1" fmla="*/ 629780 w 879161"/>
              <a:gd name="connsiteY1" fmla="*/ 415636 h 643942"/>
              <a:gd name="connsiteX2" fmla="*/ 421961 w 879161"/>
              <a:gd name="connsiteY2" fmla="*/ 640080 h 643942"/>
              <a:gd name="connsiteX3" fmla="*/ 164267 w 879161"/>
              <a:gd name="connsiteY3" fmla="*/ 548640 h 643942"/>
              <a:gd name="connsiteX4" fmla="*/ 31263 w 879161"/>
              <a:gd name="connsiteY4" fmla="*/ 432262 h 643942"/>
              <a:gd name="connsiteX5" fmla="*/ 6325 w 879161"/>
              <a:gd name="connsiteY5" fmla="*/ 307571 h 643942"/>
              <a:gd name="connsiteX6" fmla="*/ 122703 w 879161"/>
              <a:gd name="connsiteY6" fmla="*/ 74814 h 643942"/>
              <a:gd name="connsiteX7" fmla="*/ 388710 w 879161"/>
              <a:gd name="connsiteY7" fmla="*/ 0 h 64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161" h="643942">
                <a:moveTo>
                  <a:pt x="879161" y="157942"/>
                </a:moveTo>
                <a:lnTo>
                  <a:pt x="629780" y="415636"/>
                </a:lnTo>
                <a:cubicBezTo>
                  <a:pt x="553580" y="495992"/>
                  <a:pt x="499546" y="617913"/>
                  <a:pt x="421961" y="640080"/>
                </a:cubicBezTo>
                <a:cubicBezTo>
                  <a:pt x="344376" y="662247"/>
                  <a:pt x="229383" y="583276"/>
                  <a:pt x="164267" y="548640"/>
                </a:cubicBezTo>
                <a:cubicBezTo>
                  <a:pt x="99151" y="514004"/>
                  <a:pt x="57587" y="472440"/>
                  <a:pt x="31263" y="432262"/>
                </a:cubicBezTo>
                <a:cubicBezTo>
                  <a:pt x="4939" y="392084"/>
                  <a:pt x="-8915" y="367146"/>
                  <a:pt x="6325" y="307571"/>
                </a:cubicBezTo>
                <a:cubicBezTo>
                  <a:pt x="21565" y="247996"/>
                  <a:pt x="58972" y="126076"/>
                  <a:pt x="122703" y="74814"/>
                </a:cubicBezTo>
                <a:cubicBezTo>
                  <a:pt x="186434" y="23552"/>
                  <a:pt x="287572" y="11776"/>
                  <a:pt x="388710" y="0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erbest Form 11"/>
          <p:cNvSpPr/>
          <p:nvPr/>
        </p:nvSpPr>
        <p:spPr>
          <a:xfrm>
            <a:off x="498764" y="4447309"/>
            <a:ext cx="478135" cy="561142"/>
          </a:xfrm>
          <a:custGeom>
            <a:avLst/>
            <a:gdLst>
              <a:gd name="connsiteX0" fmla="*/ 0 w 478135"/>
              <a:gd name="connsiteY0" fmla="*/ 315884 h 561142"/>
              <a:gd name="connsiteX1" fmla="*/ 133003 w 478135"/>
              <a:gd name="connsiteY1" fmla="*/ 507076 h 561142"/>
              <a:gd name="connsiteX2" fmla="*/ 232756 w 478135"/>
              <a:gd name="connsiteY2" fmla="*/ 556953 h 561142"/>
              <a:gd name="connsiteX3" fmla="*/ 399011 w 478135"/>
              <a:gd name="connsiteY3" fmla="*/ 532015 h 561142"/>
              <a:gd name="connsiteX4" fmla="*/ 473825 w 478135"/>
              <a:gd name="connsiteY4" fmla="*/ 324196 h 561142"/>
              <a:gd name="connsiteX5" fmla="*/ 440574 w 478135"/>
              <a:gd name="connsiteY5" fmla="*/ 182880 h 561142"/>
              <a:gd name="connsiteX6" fmla="*/ 207818 w 478135"/>
              <a:gd name="connsiteY6" fmla="*/ 0 h 56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35" h="561142">
                <a:moveTo>
                  <a:pt x="0" y="315884"/>
                </a:moveTo>
                <a:cubicBezTo>
                  <a:pt x="47105" y="391391"/>
                  <a:pt x="94210" y="466898"/>
                  <a:pt x="133003" y="507076"/>
                </a:cubicBezTo>
                <a:cubicBezTo>
                  <a:pt x="171796" y="547254"/>
                  <a:pt x="188421" y="552797"/>
                  <a:pt x="232756" y="556953"/>
                </a:cubicBezTo>
                <a:cubicBezTo>
                  <a:pt x="277091" y="561109"/>
                  <a:pt x="358833" y="570808"/>
                  <a:pt x="399011" y="532015"/>
                </a:cubicBezTo>
                <a:cubicBezTo>
                  <a:pt x="439189" y="493222"/>
                  <a:pt x="466898" y="382385"/>
                  <a:pt x="473825" y="324196"/>
                </a:cubicBezTo>
                <a:cubicBezTo>
                  <a:pt x="480752" y="266007"/>
                  <a:pt x="484908" y="236913"/>
                  <a:pt x="440574" y="182880"/>
                </a:cubicBezTo>
                <a:cubicBezTo>
                  <a:pt x="396240" y="128847"/>
                  <a:pt x="302029" y="64423"/>
                  <a:pt x="207818" y="0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erbest Form 12"/>
          <p:cNvSpPr/>
          <p:nvPr/>
        </p:nvSpPr>
        <p:spPr>
          <a:xfrm>
            <a:off x="10050087" y="4638502"/>
            <a:ext cx="399011" cy="340822"/>
          </a:xfrm>
          <a:custGeom>
            <a:avLst/>
            <a:gdLst>
              <a:gd name="connsiteX0" fmla="*/ 0 w 399011"/>
              <a:gd name="connsiteY0" fmla="*/ 0 h 340822"/>
              <a:gd name="connsiteX1" fmla="*/ 207818 w 399011"/>
              <a:gd name="connsiteY1" fmla="*/ 216131 h 340822"/>
              <a:gd name="connsiteX2" fmla="*/ 399011 w 399011"/>
              <a:gd name="connsiteY2" fmla="*/ 340822 h 3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011" h="340822">
                <a:moveTo>
                  <a:pt x="0" y="0"/>
                </a:moveTo>
                <a:cubicBezTo>
                  <a:pt x="70658" y="79663"/>
                  <a:pt x="141316" y="159327"/>
                  <a:pt x="207818" y="216131"/>
                </a:cubicBezTo>
                <a:cubicBezTo>
                  <a:pt x="274320" y="272935"/>
                  <a:pt x="336665" y="306878"/>
                  <a:pt x="399011" y="340822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erbest Form 13"/>
          <p:cNvSpPr/>
          <p:nvPr/>
        </p:nvSpPr>
        <p:spPr>
          <a:xfrm>
            <a:off x="5960225" y="4912822"/>
            <a:ext cx="423950" cy="357447"/>
          </a:xfrm>
          <a:custGeom>
            <a:avLst/>
            <a:gdLst>
              <a:gd name="connsiteX0" fmla="*/ 0 w 423950"/>
              <a:gd name="connsiteY0" fmla="*/ 0 h 357447"/>
              <a:gd name="connsiteX1" fmla="*/ 174568 w 423950"/>
              <a:gd name="connsiteY1" fmla="*/ 191193 h 357447"/>
              <a:gd name="connsiteX2" fmla="*/ 423950 w 423950"/>
              <a:gd name="connsiteY2" fmla="*/ 357447 h 35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950" h="357447">
                <a:moveTo>
                  <a:pt x="0" y="0"/>
                </a:moveTo>
                <a:cubicBezTo>
                  <a:pt x="51955" y="65809"/>
                  <a:pt x="103910" y="131619"/>
                  <a:pt x="174568" y="191193"/>
                </a:cubicBezTo>
                <a:cubicBezTo>
                  <a:pt x="245226" y="250767"/>
                  <a:pt x="334588" y="304107"/>
                  <a:pt x="423950" y="357447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erbest Form 14"/>
          <p:cNvSpPr/>
          <p:nvPr/>
        </p:nvSpPr>
        <p:spPr>
          <a:xfrm>
            <a:off x="498765" y="4538749"/>
            <a:ext cx="116378" cy="138656"/>
          </a:xfrm>
          <a:custGeom>
            <a:avLst/>
            <a:gdLst>
              <a:gd name="connsiteX0" fmla="*/ 0 w 83127"/>
              <a:gd name="connsiteY0" fmla="*/ 133004 h 133004"/>
              <a:gd name="connsiteX1" fmla="*/ 83127 w 83127"/>
              <a:gd name="connsiteY1" fmla="*/ 0 h 13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27" h="133004">
                <a:moveTo>
                  <a:pt x="0" y="133004"/>
                </a:moveTo>
                <a:lnTo>
                  <a:pt x="83127" y="0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32" name="Picture 8" descr="http://www.bbc.co.uk/staticarchive/9d1eeeff1868212ed6d03ff539055d9be76b1bf7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0" y="141890"/>
            <a:ext cx="6271777" cy="35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15"/>
          <p:cNvSpPr/>
          <p:nvPr/>
        </p:nvSpPr>
        <p:spPr>
          <a:xfrm>
            <a:off x="3623313" y="3391243"/>
            <a:ext cx="45926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>
                <a:solidFill>
                  <a:srgbClr val="0070C0"/>
                </a:solidFill>
              </a:rPr>
              <a:t>http://www.bbc.co.uk/bitesize/higher/geography/physical/lithosphere/revision/6/</a:t>
            </a:r>
          </a:p>
        </p:txBody>
      </p:sp>
    </p:spTree>
    <p:extLst>
      <p:ext uri="{BB962C8B-B14F-4D97-AF65-F5344CB8AC3E}">
        <p14:creationId xmlns:p14="http://schemas.microsoft.com/office/powerpoint/2010/main" val="408995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149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Erkan Yılmaz</dc:creator>
  <cp:lastModifiedBy>ErkanYilmaz</cp:lastModifiedBy>
  <cp:revision>8</cp:revision>
  <dcterms:created xsi:type="dcterms:W3CDTF">2016-03-16T12:49:58Z</dcterms:created>
  <dcterms:modified xsi:type="dcterms:W3CDTF">2020-05-04T14:53:59Z</dcterms:modified>
</cp:coreProperties>
</file>