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2129F-37AF-3C4B-B170-B7E454D22CB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57D1-EBD5-FA4F-BA6E-BD092E66D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Mecra</a:t>
            </a:r>
            <a:r>
              <a:rPr lang="en-US" dirty="0" smtClean="0"/>
              <a:t> </a:t>
            </a:r>
            <a:r>
              <a:rPr lang="en-US" dirty="0" err="1" smtClean="0"/>
              <a:t>Seçimi</a:t>
            </a:r>
            <a:r>
              <a:rPr lang="en-US" dirty="0" smtClean="0"/>
              <a:t>: </a:t>
            </a:r>
            <a:r>
              <a:rPr lang="en-US" dirty="0" err="1" smtClean="0"/>
              <a:t>Dergiler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Outdoor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vl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701" r="-9701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018" r="-47018"/>
          <a:stretch>
            <a:fillRect/>
          </a:stretch>
        </p:blipFill>
        <p:spPr>
          <a:xfrm>
            <a:off x="457200" y="1371600"/>
            <a:ext cx="8229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nderbr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546" r="-5546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nderbra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86" r="-8286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Süreklilik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Dergilerin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avantajı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süre</a:t>
            </a:r>
            <a:r>
              <a:rPr lang="en-US" dirty="0" smtClean="0"/>
              <a:t> </a:t>
            </a:r>
            <a:r>
              <a:rPr lang="en-US" dirty="0" err="1" smtClean="0"/>
              <a:t>dolaşımda</a:t>
            </a:r>
            <a:r>
              <a:rPr lang="en-US" dirty="0" smtClean="0"/>
              <a:t> </a:t>
            </a:r>
            <a:r>
              <a:rPr lang="en-US" dirty="0" err="1" smtClean="0"/>
              <a:t>kalmalarıdır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Dergiler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saklanır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arada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tekrar</a:t>
            </a:r>
            <a:r>
              <a:rPr lang="en-US" dirty="0" smtClean="0"/>
              <a:t> </a:t>
            </a:r>
            <a:r>
              <a:rPr lang="en-US" dirty="0" err="1" smtClean="0"/>
              <a:t>karıştırılır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Dergiler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rahat</a:t>
            </a:r>
            <a:r>
              <a:rPr lang="en-US" dirty="0" smtClean="0"/>
              <a:t> </a:t>
            </a:r>
            <a:r>
              <a:rPr lang="en-US" dirty="0" err="1" smtClean="0"/>
              <a:t>zamanlarda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göreli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süre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ayırarak</a:t>
            </a:r>
            <a:r>
              <a:rPr lang="en-US" dirty="0" smtClean="0"/>
              <a:t> </a:t>
            </a:r>
            <a:r>
              <a:rPr lang="en-US" dirty="0" err="1" smtClean="0"/>
              <a:t>okunur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 smtClean="0"/>
              <a:t>yanında</a:t>
            </a:r>
            <a:r>
              <a:rPr lang="en-US" dirty="0" smtClean="0"/>
              <a:t> </a:t>
            </a:r>
            <a:r>
              <a:rPr lang="en-US" dirty="0" err="1" smtClean="0"/>
              <a:t>dergilerin</a:t>
            </a:r>
            <a:r>
              <a:rPr lang="en-US" dirty="0" smtClean="0"/>
              <a:t> </a:t>
            </a:r>
            <a:r>
              <a:rPr lang="en-US" dirty="0" err="1" smtClean="0"/>
              <a:t>okuyucuları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okudukları</a:t>
            </a:r>
            <a:r>
              <a:rPr lang="en-US" dirty="0" smtClean="0"/>
              <a:t> </a:t>
            </a:r>
            <a:r>
              <a:rPr lang="en-US" dirty="0" err="1" smtClean="0"/>
              <a:t>dergiye</a:t>
            </a:r>
            <a:r>
              <a:rPr lang="en-US" dirty="0" smtClean="0"/>
              <a:t> </a:t>
            </a:r>
            <a:r>
              <a:rPr lang="en-US" dirty="0" err="1" smtClean="0"/>
              <a:t>sadıktırlar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Saygınlık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Prestijli</a:t>
            </a:r>
            <a:r>
              <a:rPr lang="en-US" dirty="0" smtClean="0"/>
              <a:t> </a:t>
            </a:r>
            <a:r>
              <a:rPr lang="en-US" dirty="0" err="1" smtClean="0"/>
              <a:t>dergilerde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almanın</a:t>
            </a:r>
            <a:r>
              <a:rPr lang="en-US" dirty="0" smtClean="0"/>
              <a:t> </a:t>
            </a:r>
            <a:r>
              <a:rPr lang="en-US" dirty="0" err="1" smtClean="0"/>
              <a:t>ürün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hizmetin</a:t>
            </a:r>
            <a:r>
              <a:rPr lang="en-US" dirty="0" smtClean="0"/>
              <a:t> </a:t>
            </a:r>
            <a:r>
              <a:rPr lang="en-US" dirty="0" err="1" smtClean="0"/>
              <a:t>prestijine</a:t>
            </a:r>
            <a:r>
              <a:rPr lang="en-US" dirty="0" smtClean="0"/>
              <a:t> </a:t>
            </a:r>
            <a:r>
              <a:rPr lang="en-US" dirty="0" err="1" smtClean="0"/>
              <a:t>katkıda</a:t>
            </a:r>
            <a:r>
              <a:rPr lang="en-US" dirty="0" smtClean="0"/>
              <a:t> </a:t>
            </a:r>
            <a:r>
              <a:rPr lang="en-US" dirty="0" err="1" smtClean="0"/>
              <a:t>bulunacağı</a:t>
            </a:r>
            <a:r>
              <a:rPr lang="en-US" dirty="0" smtClean="0"/>
              <a:t> </a:t>
            </a:r>
            <a:r>
              <a:rPr lang="en-US" dirty="0" err="1" smtClean="0"/>
              <a:t>varsayılır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Örneğin</a:t>
            </a:r>
            <a:r>
              <a:rPr lang="en-US" dirty="0" smtClean="0"/>
              <a:t> Vogue </a:t>
            </a:r>
            <a:r>
              <a:rPr lang="en-US" dirty="0" err="1" smtClean="0"/>
              <a:t>dergisi</a:t>
            </a:r>
            <a:r>
              <a:rPr lang="en-US" dirty="0" smtClean="0"/>
              <a:t> </a:t>
            </a:r>
            <a:r>
              <a:rPr lang="en-US" dirty="0" err="1" smtClean="0"/>
              <a:t>prestijinden</a:t>
            </a:r>
            <a:r>
              <a:rPr lang="en-US" dirty="0" smtClean="0"/>
              <a:t> </a:t>
            </a:r>
            <a:r>
              <a:rPr lang="en-US" dirty="0" err="1" smtClean="0"/>
              <a:t>yararlanmak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mecradır</a:t>
            </a:r>
            <a:r>
              <a:rPr lang="en-US" dirty="0" smtClean="0"/>
              <a:t>. Target </a:t>
            </a:r>
            <a:r>
              <a:rPr lang="en-US" dirty="0" err="1" smtClean="0"/>
              <a:t>örneğini</a:t>
            </a:r>
            <a:r>
              <a:rPr lang="en-US" dirty="0" smtClean="0"/>
              <a:t> </a:t>
            </a:r>
            <a:r>
              <a:rPr lang="en-US" dirty="0" err="1" smtClean="0"/>
              <a:t>hatırlayın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Tüketici</a:t>
            </a:r>
            <a:r>
              <a:rPr lang="en-US" dirty="0" smtClean="0"/>
              <a:t> </a:t>
            </a:r>
            <a:r>
              <a:rPr lang="en-US" dirty="0" err="1" smtClean="0"/>
              <a:t>hassasiyeti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Tüketicilerin</a:t>
            </a:r>
            <a:r>
              <a:rPr lang="en-US" dirty="0" smtClean="0"/>
              <a:t> en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etmeye</a:t>
            </a:r>
            <a:r>
              <a:rPr lang="en-US" dirty="0" smtClean="0"/>
              <a:t> </a:t>
            </a:r>
            <a:r>
              <a:rPr lang="en-US" dirty="0" err="1" smtClean="0"/>
              <a:t>açık</a:t>
            </a:r>
            <a:r>
              <a:rPr lang="en-US" dirty="0" smtClean="0"/>
              <a:t> </a:t>
            </a:r>
            <a:r>
              <a:rPr lang="en-US" dirty="0" err="1" smtClean="0"/>
              <a:t>oldukları</a:t>
            </a:r>
            <a:r>
              <a:rPr lang="en-US" dirty="0" smtClean="0"/>
              <a:t> </a:t>
            </a:r>
            <a:r>
              <a:rPr lang="en-US" dirty="0" err="1" smtClean="0"/>
              <a:t>reklamlar</a:t>
            </a:r>
            <a:r>
              <a:rPr lang="en-US" dirty="0" smtClean="0"/>
              <a:t> </a:t>
            </a:r>
            <a:r>
              <a:rPr lang="en-US" dirty="0" err="1" smtClean="0"/>
              <a:t>dergi</a:t>
            </a:r>
            <a:r>
              <a:rPr lang="en-US" dirty="0" smtClean="0"/>
              <a:t> </a:t>
            </a:r>
            <a:r>
              <a:rPr lang="en-US" dirty="0" err="1" smtClean="0"/>
              <a:t>reklamlarıdır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Araştırmalar</a:t>
            </a:r>
            <a:r>
              <a:rPr lang="en-US" dirty="0" smtClean="0"/>
              <a:t> </a:t>
            </a:r>
            <a:r>
              <a:rPr lang="en-US" dirty="0" err="1" smtClean="0"/>
              <a:t>göstermektedir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dergiler</a:t>
            </a:r>
            <a:r>
              <a:rPr lang="en-US" dirty="0" smtClean="0"/>
              <a:t> </a:t>
            </a:r>
            <a:r>
              <a:rPr lang="en-US" dirty="0" err="1" smtClean="0"/>
              <a:t>tüketicilerin</a:t>
            </a:r>
            <a:r>
              <a:rPr lang="en-US" dirty="0" smtClean="0"/>
              <a:t> </a:t>
            </a:r>
            <a:r>
              <a:rPr lang="en-US" dirty="0" err="1" smtClean="0"/>
              <a:t>otomobil</a:t>
            </a:r>
            <a:r>
              <a:rPr lang="en-US" dirty="0" smtClean="0"/>
              <a:t>, </a:t>
            </a:r>
            <a:r>
              <a:rPr lang="en-US" dirty="0" err="1" smtClean="0"/>
              <a:t>bakım</a:t>
            </a:r>
            <a:r>
              <a:rPr lang="en-US" dirty="0" smtClean="0"/>
              <a:t> </a:t>
            </a:r>
            <a:r>
              <a:rPr lang="en-US" dirty="0" err="1" smtClean="0"/>
              <a:t>ürünleri</a:t>
            </a:r>
            <a:r>
              <a:rPr lang="en-US" dirty="0" smtClean="0"/>
              <a:t>, </a:t>
            </a:r>
            <a:r>
              <a:rPr lang="en-US" dirty="0" err="1" smtClean="0"/>
              <a:t>giysi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seyahat</a:t>
            </a:r>
            <a:r>
              <a:rPr lang="en-US" dirty="0" smtClean="0"/>
              <a:t> </a:t>
            </a:r>
            <a:r>
              <a:rPr lang="en-US" dirty="0" err="1" smtClean="0"/>
              <a:t>konusunda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edinmek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en </a:t>
            </a:r>
            <a:r>
              <a:rPr lang="en-US" dirty="0" err="1" smtClean="0"/>
              <a:t>sıklıkla</a:t>
            </a:r>
            <a:r>
              <a:rPr lang="en-US" dirty="0" smtClean="0"/>
              <a:t> </a:t>
            </a:r>
            <a:r>
              <a:rPr lang="en-US" dirty="0" err="1" smtClean="0"/>
              <a:t>başvurduğu</a:t>
            </a:r>
            <a:r>
              <a:rPr lang="en-US" dirty="0" smtClean="0"/>
              <a:t> </a:t>
            </a:r>
            <a:r>
              <a:rPr lang="en-US" dirty="0" err="1" smtClean="0"/>
              <a:t>kaynaktır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 smtClean="0"/>
              <a:t>yanında</a:t>
            </a:r>
            <a:r>
              <a:rPr lang="en-US" dirty="0" smtClean="0"/>
              <a:t> </a:t>
            </a:r>
            <a:r>
              <a:rPr lang="en-US" dirty="0" err="1" smtClean="0"/>
              <a:t>gelinlik</a:t>
            </a:r>
            <a:r>
              <a:rPr lang="en-US" dirty="0" smtClean="0"/>
              <a:t> </a:t>
            </a:r>
            <a:r>
              <a:rPr lang="en-US" dirty="0" err="1" smtClean="0"/>
              <a:t>dergileri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dergiler</a:t>
            </a:r>
            <a:r>
              <a:rPr lang="en-US" dirty="0" smtClean="0"/>
              <a:t> </a:t>
            </a:r>
            <a:r>
              <a:rPr lang="en-US" dirty="0" err="1" smtClean="0"/>
              <a:t>ağırlıklı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içindeki</a:t>
            </a:r>
            <a:r>
              <a:rPr lang="en-US" dirty="0" smtClean="0"/>
              <a:t> </a:t>
            </a:r>
            <a:r>
              <a:rPr lang="en-US" dirty="0" err="1" smtClean="0"/>
              <a:t>reklamlar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alınmaktadır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Derginin</a:t>
            </a:r>
            <a:r>
              <a:rPr lang="en-US" dirty="0" smtClean="0"/>
              <a:t> </a:t>
            </a:r>
            <a:r>
              <a:rPr lang="en-US" dirty="0" err="1" smtClean="0"/>
              <a:t>Dezavantajları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Maliyetler</a:t>
            </a:r>
            <a:endParaRPr lang="en-US" dirty="0" smtClean="0"/>
          </a:p>
          <a:p>
            <a:r>
              <a:rPr lang="en-US" dirty="0" err="1" smtClean="0"/>
              <a:t>Sınırlı</a:t>
            </a:r>
            <a:r>
              <a:rPr lang="en-US" dirty="0" smtClean="0"/>
              <a:t> </a:t>
            </a:r>
            <a:r>
              <a:rPr lang="en-US" dirty="0" err="1" smtClean="0"/>
              <a:t>erişim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sıklık</a:t>
            </a:r>
            <a:endParaRPr lang="en-US" dirty="0" smtClean="0"/>
          </a:p>
          <a:p>
            <a:r>
              <a:rPr lang="en-US" dirty="0" err="1" smtClean="0"/>
              <a:t>Karıştırılma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Maliyetler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Dergilerde</a:t>
            </a:r>
            <a:r>
              <a:rPr lang="en-US" dirty="0" smtClean="0"/>
              <a:t> </a:t>
            </a:r>
            <a:r>
              <a:rPr lang="en-US" dirty="0" err="1" smtClean="0"/>
              <a:t>reklam</a:t>
            </a:r>
            <a:r>
              <a:rPr lang="en-US" dirty="0" smtClean="0"/>
              <a:t> </a:t>
            </a:r>
            <a:r>
              <a:rPr lang="en-US" dirty="0" err="1" smtClean="0"/>
              <a:t>vermenin</a:t>
            </a:r>
            <a:r>
              <a:rPr lang="en-US" dirty="0" smtClean="0"/>
              <a:t> </a:t>
            </a:r>
            <a:r>
              <a:rPr lang="en-US" dirty="0" err="1" smtClean="0"/>
              <a:t>maliyeti</a:t>
            </a:r>
            <a:r>
              <a:rPr lang="en-US" dirty="0" smtClean="0"/>
              <a:t> </a:t>
            </a:r>
            <a:r>
              <a:rPr lang="en-US" dirty="0" err="1" smtClean="0"/>
              <a:t>derginin</a:t>
            </a:r>
            <a:r>
              <a:rPr lang="en-US" dirty="0" smtClean="0"/>
              <a:t> </a:t>
            </a:r>
            <a:r>
              <a:rPr lang="en-US" dirty="0" err="1" smtClean="0"/>
              <a:t>okuyucu</a:t>
            </a:r>
            <a:r>
              <a:rPr lang="en-US" dirty="0" smtClean="0"/>
              <a:t> </a:t>
            </a:r>
            <a:r>
              <a:rPr lang="en-US" dirty="0" err="1" smtClean="0"/>
              <a:t>kitlesinin</a:t>
            </a:r>
            <a:r>
              <a:rPr lang="en-US" dirty="0" smtClean="0"/>
              <a:t> </a:t>
            </a:r>
            <a:r>
              <a:rPr lang="en-US" dirty="0" err="1" smtClean="0"/>
              <a:t>büyüklüğüne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değişir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Örneğin</a:t>
            </a:r>
            <a:r>
              <a:rPr lang="en-US" dirty="0" smtClean="0"/>
              <a:t> </a:t>
            </a:r>
            <a:r>
              <a:rPr lang="en-US" dirty="0" err="1" smtClean="0"/>
              <a:t>Amerika’nın</a:t>
            </a:r>
            <a:r>
              <a:rPr lang="en-US" dirty="0" smtClean="0"/>
              <a:t> en </a:t>
            </a:r>
            <a:r>
              <a:rPr lang="en-US" dirty="0" err="1" smtClean="0"/>
              <a:t>popüler</a:t>
            </a:r>
            <a:r>
              <a:rPr lang="en-US" dirty="0" smtClean="0"/>
              <a:t> </a:t>
            </a:r>
            <a:r>
              <a:rPr lang="en-US" dirty="0" err="1" smtClean="0"/>
              <a:t>güncel</a:t>
            </a:r>
            <a:r>
              <a:rPr lang="en-US" dirty="0" smtClean="0"/>
              <a:t> </a:t>
            </a:r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dergilerinden</a:t>
            </a:r>
            <a:r>
              <a:rPr lang="en-US" dirty="0" smtClean="0"/>
              <a:t> Times </a:t>
            </a:r>
            <a:r>
              <a:rPr lang="en-US" dirty="0" err="1" smtClean="0"/>
              <a:t>dergisine</a:t>
            </a:r>
            <a:r>
              <a:rPr lang="en-US" dirty="0" smtClean="0"/>
              <a:t> (4.4 </a:t>
            </a:r>
            <a:r>
              <a:rPr lang="en-US" dirty="0" err="1" smtClean="0"/>
              <a:t>milyon</a:t>
            </a:r>
            <a:r>
              <a:rPr lang="en-US" dirty="0" smtClean="0"/>
              <a:t> </a:t>
            </a:r>
            <a:r>
              <a:rPr lang="en-US" dirty="0" err="1" smtClean="0"/>
              <a:t>tirajı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)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sayfa</a:t>
            </a:r>
            <a:r>
              <a:rPr lang="en-US" dirty="0" smtClean="0"/>
              <a:t> </a:t>
            </a:r>
            <a:r>
              <a:rPr lang="en-US" dirty="0" err="1" smtClean="0"/>
              <a:t>ilan</a:t>
            </a:r>
            <a:r>
              <a:rPr lang="en-US" dirty="0" smtClean="0"/>
              <a:t> </a:t>
            </a:r>
            <a:r>
              <a:rPr lang="en-US" dirty="0" err="1" smtClean="0"/>
              <a:t>vermenin</a:t>
            </a:r>
            <a:r>
              <a:rPr lang="en-US" dirty="0" smtClean="0"/>
              <a:t> </a:t>
            </a:r>
            <a:r>
              <a:rPr lang="en-US" dirty="0" err="1" smtClean="0"/>
              <a:t>bedeli</a:t>
            </a:r>
            <a:r>
              <a:rPr lang="en-US" dirty="0" smtClean="0"/>
              <a:t> 235 bin </a:t>
            </a:r>
            <a:r>
              <a:rPr lang="en-US" dirty="0" err="1" smtClean="0"/>
              <a:t>dolardır</a:t>
            </a:r>
            <a:r>
              <a:rPr lang="en-US" dirty="0" smtClean="0"/>
              <a:t>, </a:t>
            </a:r>
            <a:r>
              <a:rPr lang="en-US" dirty="0" err="1" smtClean="0"/>
              <a:t>eğer</a:t>
            </a:r>
            <a:r>
              <a:rPr lang="en-US" dirty="0" smtClean="0"/>
              <a:t> </a:t>
            </a:r>
            <a:r>
              <a:rPr lang="en-US" dirty="0" err="1" smtClean="0"/>
              <a:t>arka</a:t>
            </a:r>
            <a:r>
              <a:rPr lang="en-US" dirty="0" smtClean="0"/>
              <a:t> </a:t>
            </a:r>
            <a:r>
              <a:rPr lang="en-US" dirty="0" err="1" smtClean="0"/>
              <a:t>sayfaya</a:t>
            </a:r>
            <a:r>
              <a:rPr lang="en-US" dirty="0" smtClean="0"/>
              <a:t> </a:t>
            </a:r>
            <a:r>
              <a:rPr lang="en-US" dirty="0" err="1" smtClean="0"/>
              <a:t>çıkmak</a:t>
            </a:r>
            <a:r>
              <a:rPr lang="en-US" dirty="0" smtClean="0"/>
              <a:t> </a:t>
            </a:r>
            <a:r>
              <a:rPr lang="en-US" dirty="0" err="1" smtClean="0"/>
              <a:t>istiyorsanız</a:t>
            </a:r>
            <a:r>
              <a:rPr lang="en-US" dirty="0" smtClean="0"/>
              <a:t> 500 bin </a:t>
            </a:r>
            <a:r>
              <a:rPr lang="en-US" dirty="0" err="1" smtClean="0"/>
              <a:t>doları</a:t>
            </a:r>
            <a:r>
              <a:rPr lang="en-US" dirty="0" smtClean="0"/>
              <a:t> </a:t>
            </a:r>
            <a:r>
              <a:rPr lang="en-US" dirty="0" err="1" smtClean="0"/>
              <a:t>gözden</a:t>
            </a:r>
            <a:r>
              <a:rPr lang="en-US" dirty="0" smtClean="0"/>
              <a:t> </a:t>
            </a:r>
            <a:r>
              <a:rPr lang="en-US" dirty="0" err="1" smtClean="0"/>
              <a:t>çıkarmanız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Sınırlı</a:t>
            </a:r>
            <a:r>
              <a:rPr lang="en-US" dirty="0" smtClean="0"/>
              <a:t> </a:t>
            </a:r>
            <a:r>
              <a:rPr lang="en-US" dirty="0" err="1" smtClean="0"/>
              <a:t>Erişim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Sıklık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mecralarla</a:t>
            </a:r>
            <a:r>
              <a:rPr lang="en-US" dirty="0" smtClean="0"/>
              <a:t> </a:t>
            </a:r>
            <a:r>
              <a:rPr lang="en-US" dirty="0" err="1" smtClean="0"/>
              <a:t>karşılaştırıldığında</a:t>
            </a:r>
            <a:r>
              <a:rPr lang="en-US" dirty="0" smtClean="0"/>
              <a:t> </a:t>
            </a:r>
            <a:r>
              <a:rPr lang="en-US" dirty="0" err="1" smtClean="0"/>
              <a:t>dergilerin</a:t>
            </a:r>
            <a:r>
              <a:rPr lang="en-US" dirty="0" smtClean="0"/>
              <a:t> </a:t>
            </a:r>
            <a:r>
              <a:rPr lang="en-US" dirty="0" err="1" smtClean="0"/>
              <a:t>eriştiği</a:t>
            </a:r>
            <a:r>
              <a:rPr lang="en-US" dirty="0" smtClean="0"/>
              <a:t> </a:t>
            </a:r>
            <a:r>
              <a:rPr lang="en-US" dirty="0" err="1" smtClean="0"/>
              <a:t>tüketici</a:t>
            </a:r>
            <a:r>
              <a:rPr lang="en-US" dirty="0" smtClean="0"/>
              <a:t> </a:t>
            </a:r>
            <a:r>
              <a:rPr lang="en-US" dirty="0" err="1" smtClean="0"/>
              <a:t>kitlesi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sınırlıdır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Reklamcılar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popüler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dergiler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ayda</a:t>
            </a:r>
            <a:r>
              <a:rPr lang="en-US" dirty="0" smtClean="0"/>
              <a:t> </a:t>
            </a:r>
            <a:r>
              <a:rPr lang="en-US" dirty="0" err="1" smtClean="0"/>
              <a:t>birden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çıkmazlar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Dergilerin</a:t>
            </a:r>
            <a:r>
              <a:rPr lang="en-US" dirty="0" smtClean="0"/>
              <a:t> </a:t>
            </a:r>
            <a:r>
              <a:rPr lang="en-US" dirty="0" err="1" smtClean="0"/>
              <a:t>avantajları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Seçicilik</a:t>
            </a:r>
            <a:endParaRPr lang="en-US" dirty="0" smtClean="0"/>
          </a:p>
          <a:p>
            <a:r>
              <a:rPr lang="en-US" dirty="0" err="1" smtClean="0"/>
              <a:t>Baskı</a:t>
            </a:r>
            <a:r>
              <a:rPr lang="en-US" dirty="0" smtClean="0"/>
              <a:t> </a:t>
            </a:r>
            <a:r>
              <a:rPr lang="en-US" dirty="0" err="1" smtClean="0"/>
              <a:t>kalitesi</a:t>
            </a:r>
            <a:endParaRPr lang="en-US" dirty="0" smtClean="0"/>
          </a:p>
          <a:p>
            <a:r>
              <a:rPr lang="en-US" dirty="0" err="1" smtClean="0"/>
              <a:t>Yaratıcı</a:t>
            </a:r>
            <a:r>
              <a:rPr lang="en-US" dirty="0" smtClean="0"/>
              <a:t> </a:t>
            </a:r>
            <a:r>
              <a:rPr lang="en-US" dirty="0" err="1" smtClean="0"/>
              <a:t>esneklik</a:t>
            </a:r>
            <a:endParaRPr lang="en-US" dirty="0" smtClean="0"/>
          </a:p>
          <a:p>
            <a:r>
              <a:rPr lang="en-US" dirty="0" err="1" smtClean="0"/>
              <a:t>Süreklilik</a:t>
            </a:r>
            <a:endParaRPr lang="en-US" dirty="0" smtClean="0"/>
          </a:p>
          <a:p>
            <a:r>
              <a:rPr lang="en-US" dirty="0" err="1" smtClean="0"/>
              <a:t>Saygınlık</a:t>
            </a:r>
            <a:endParaRPr lang="en-US" dirty="0" smtClean="0"/>
          </a:p>
          <a:p>
            <a:r>
              <a:rPr lang="en-US" dirty="0" err="1" smtClean="0"/>
              <a:t>Tüketici</a:t>
            </a:r>
            <a:r>
              <a:rPr lang="en-US" dirty="0" smtClean="0"/>
              <a:t> </a:t>
            </a:r>
            <a:r>
              <a:rPr lang="en-US" dirty="0" err="1" smtClean="0"/>
              <a:t>hassasiyeti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Karıştırılma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dergi</a:t>
            </a:r>
            <a:r>
              <a:rPr lang="en-US" dirty="0" smtClean="0"/>
              <a:t>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popüler</a:t>
            </a:r>
            <a:r>
              <a:rPr lang="en-US" dirty="0" smtClean="0"/>
              <a:t> hale </a:t>
            </a:r>
            <a:r>
              <a:rPr lang="en-US" dirty="0" err="1" smtClean="0"/>
              <a:t>gelirse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reklamcının</a:t>
            </a:r>
            <a:r>
              <a:rPr lang="en-US" dirty="0" smtClean="0"/>
              <a:t> </a:t>
            </a:r>
            <a:r>
              <a:rPr lang="en-US" dirty="0" err="1" smtClean="0"/>
              <a:t>ilgisini</a:t>
            </a:r>
            <a:r>
              <a:rPr lang="en-US" dirty="0" smtClean="0"/>
              <a:t> </a:t>
            </a:r>
            <a:r>
              <a:rPr lang="en-US" dirty="0" err="1" smtClean="0"/>
              <a:t>çeker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yüzlerce</a:t>
            </a:r>
            <a:r>
              <a:rPr lang="en-US" dirty="0" smtClean="0"/>
              <a:t> </a:t>
            </a:r>
            <a:r>
              <a:rPr lang="en-US" dirty="0" err="1" smtClean="0"/>
              <a:t>reklam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derginin</a:t>
            </a:r>
            <a:r>
              <a:rPr lang="en-US" dirty="0" smtClean="0"/>
              <a:t> </a:t>
            </a:r>
            <a:r>
              <a:rPr lang="en-US" dirty="0" err="1" smtClean="0"/>
              <a:t>reklamlarının</a:t>
            </a:r>
            <a:r>
              <a:rPr lang="en-US" dirty="0" smtClean="0"/>
              <a:t> </a:t>
            </a:r>
            <a:r>
              <a:rPr lang="en-US" dirty="0" err="1" smtClean="0"/>
              <a:t>birbiriyle</a:t>
            </a:r>
            <a:r>
              <a:rPr lang="en-US" dirty="0" smtClean="0"/>
              <a:t> </a:t>
            </a:r>
            <a:r>
              <a:rPr lang="en-US" dirty="0" err="1" smtClean="0"/>
              <a:t>karıştırılması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kolaydır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Kimi</a:t>
            </a:r>
            <a:r>
              <a:rPr lang="en-US" dirty="0" smtClean="0"/>
              <a:t> </a:t>
            </a:r>
            <a:r>
              <a:rPr lang="en-US" dirty="0" err="1" smtClean="0"/>
              <a:t>dergiler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sorunun</a:t>
            </a:r>
            <a:r>
              <a:rPr lang="en-US" dirty="0" smtClean="0"/>
              <a:t> </a:t>
            </a:r>
            <a:r>
              <a:rPr lang="en-US" dirty="0" err="1" smtClean="0"/>
              <a:t>önüne</a:t>
            </a:r>
            <a:r>
              <a:rPr lang="en-US" dirty="0" smtClean="0"/>
              <a:t> </a:t>
            </a:r>
            <a:r>
              <a:rPr lang="en-US" dirty="0" err="1" smtClean="0"/>
              <a:t>geçebilmek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reklamlarla</a:t>
            </a:r>
            <a:r>
              <a:rPr lang="en-US" dirty="0" smtClean="0"/>
              <a:t> </a:t>
            </a:r>
            <a:r>
              <a:rPr lang="en-US" dirty="0" err="1" smtClean="0"/>
              <a:t>editöryel</a:t>
            </a:r>
            <a:r>
              <a:rPr lang="en-US" dirty="0" smtClean="0"/>
              <a:t> </a:t>
            </a:r>
            <a:r>
              <a:rPr lang="en-US" dirty="0" err="1" smtClean="0"/>
              <a:t>içerik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kurmaya</a:t>
            </a:r>
            <a:r>
              <a:rPr lang="en-US" dirty="0" smtClean="0"/>
              <a:t> </a:t>
            </a:r>
            <a:r>
              <a:rPr lang="en-US" dirty="0" err="1" smtClean="0"/>
              <a:t>gayret</a:t>
            </a:r>
            <a:r>
              <a:rPr lang="en-US" dirty="0" smtClean="0"/>
              <a:t> </a:t>
            </a:r>
            <a:r>
              <a:rPr lang="en-US" dirty="0" err="1" smtClean="0"/>
              <a:t>ederler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 </a:t>
            </a:r>
            <a:r>
              <a:rPr lang="en-US" dirty="0" err="1" smtClean="0"/>
              <a:t>Mecralar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Outdoor </a:t>
            </a:r>
            <a:r>
              <a:rPr lang="en-US" dirty="0" err="1" smtClean="0"/>
              <a:t>mecralar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geleneksel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reklam</a:t>
            </a:r>
            <a:r>
              <a:rPr lang="en-US" dirty="0" smtClean="0"/>
              <a:t> </a:t>
            </a:r>
            <a:r>
              <a:rPr lang="en-US" dirty="0" err="1" smtClean="0"/>
              <a:t>mecraları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görülürler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Billboardlar</a:t>
            </a:r>
            <a:r>
              <a:rPr lang="en-US" dirty="0" smtClean="0"/>
              <a:t>, </a:t>
            </a:r>
            <a:r>
              <a:rPr lang="en-US" dirty="0" err="1" smtClean="0"/>
              <a:t>sokak</a:t>
            </a:r>
            <a:r>
              <a:rPr lang="en-US" dirty="0" smtClean="0"/>
              <a:t> </a:t>
            </a:r>
            <a:r>
              <a:rPr lang="en-US" dirty="0" err="1" smtClean="0"/>
              <a:t>mobilyaları</a:t>
            </a:r>
            <a:r>
              <a:rPr lang="en-US" dirty="0" smtClean="0"/>
              <a:t>, </a:t>
            </a:r>
            <a:r>
              <a:rPr lang="en-US" dirty="0" err="1" smtClean="0"/>
              <a:t>alternatif</a:t>
            </a:r>
            <a:r>
              <a:rPr lang="en-US" dirty="0" smtClean="0"/>
              <a:t> media, transit media outdoor </a:t>
            </a:r>
            <a:r>
              <a:rPr lang="en-US" dirty="0" err="1" smtClean="0"/>
              <a:t>mecralardır</a:t>
            </a:r>
            <a:r>
              <a:rPr lang="en-US" dirty="0" smtClean="0"/>
              <a:t>.</a:t>
            </a:r>
          </a:p>
          <a:p>
            <a:r>
              <a:rPr lang="en-US" dirty="0" smtClean="0"/>
              <a:t>Outdoor </a:t>
            </a:r>
            <a:r>
              <a:rPr lang="en-US" dirty="0" err="1" smtClean="0"/>
              <a:t>reklamcılık</a:t>
            </a:r>
            <a:r>
              <a:rPr lang="en-US" dirty="0" smtClean="0"/>
              <a:t> </a:t>
            </a:r>
            <a:r>
              <a:rPr lang="en-US" dirty="0" err="1" smtClean="0"/>
              <a:t>reklamcılığın</a:t>
            </a:r>
            <a:r>
              <a:rPr lang="en-US" dirty="0" smtClean="0"/>
              <a:t> </a:t>
            </a:r>
            <a:r>
              <a:rPr lang="en-US" dirty="0" err="1" smtClean="0"/>
              <a:t>belki</a:t>
            </a:r>
            <a:r>
              <a:rPr lang="en-US" dirty="0" smtClean="0"/>
              <a:t> de en </a:t>
            </a:r>
            <a:r>
              <a:rPr lang="en-US" dirty="0" err="1" smtClean="0"/>
              <a:t>eski</a:t>
            </a:r>
            <a:r>
              <a:rPr lang="en-US" dirty="0" smtClean="0"/>
              <a:t> </a:t>
            </a:r>
            <a:r>
              <a:rPr lang="en-US" dirty="0" err="1" smtClean="0"/>
              <a:t>biçimidir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Teknoloji</a:t>
            </a:r>
            <a:r>
              <a:rPr lang="en-US" dirty="0" smtClean="0"/>
              <a:t> </a:t>
            </a:r>
            <a:r>
              <a:rPr lang="en-US" dirty="0" err="1" smtClean="0"/>
              <a:t>sayesinde</a:t>
            </a:r>
            <a:r>
              <a:rPr lang="en-US" dirty="0" smtClean="0"/>
              <a:t> </a:t>
            </a:r>
            <a:r>
              <a:rPr lang="en-US" dirty="0" err="1" smtClean="0"/>
              <a:t>yaratıcılığını</a:t>
            </a:r>
            <a:r>
              <a:rPr lang="en-US" dirty="0" smtClean="0"/>
              <a:t> </a:t>
            </a:r>
            <a:r>
              <a:rPr lang="en-US" dirty="0" err="1" smtClean="0"/>
              <a:t>koruması</a:t>
            </a:r>
            <a:r>
              <a:rPr lang="en-US" dirty="0" smtClean="0"/>
              <a:t> outdoor </a:t>
            </a:r>
            <a:r>
              <a:rPr lang="en-US" dirty="0" err="1" smtClean="0"/>
              <a:t>mecraların</a:t>
            </a:r>
            <a:r>
              <a:rPr lang="en-US" dirty="0" smtClean="0"/>
              <a:t> </a:t>
            </a:r>
            <a:r>
              <a:rPr lang="en-US" dirty="0" err="1" smtClean="0"/>
              <a:t>yıllar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popülerliğini</a:t>
            </a:r>
            <a:r>
              <a:rPr lang="en-US" dirty="0" smtClean="0"/>
              <a:t> </a:t>
            </a:r>
            <a:r>
              <a:rPr lang="en-US" dirty="0" err="1" smtClean="0"/>
              <a:t>korumasını</a:t>
            </a:r>
            <a:r>
              <a:rPr lang="en-US" dirty="0" smtClean="0"/>
              <a:t> </a:t>
            </a:r>
            <a:r>
              <a:rPr lang="en-US" dirty="0" err="1" smtClean="0"/>
              <a:t>sağlamıştır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24" r="-1024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ş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24" r="-1024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mniyet kemer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369" r="-15369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zza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147" b="-4147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cdonal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84" r="-984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ca col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Evdışı</a:t>
            </a:r>
            <a:r>
              <a:rPr lang="en-US" dirty="0" smtClean="0"/>
              <a:t> </a:t>
            </a:r>
            <a:r>
              <a:rPr lang="en-US" dirty="0" err="1" smtClean="0"/>
              <a:t>Medya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Outdoor </a:t>
            </a:r>
            <a:r>
              <a:rPr lang="en-US" dirty="0" err="1" smtClean="0"/>
              <a:t>reklamcılığın</a:t>
            </a:r>
            <a:r>
              <a:rPr lang="en-US" dirty="0" smtClean="0"/>
              <a:t> </a:t>
            </a:r>
            <a:r>
              <a:rPr lang="en-US" dirty="0" err="1" smtClean="0"/>
              <a:t>billboardlar</a:t>
            </a:r>
            <a:r>
              <a:rPr lang="en-US" dirty="0" smtClean="0"/>
              <a:t>, mega </a:t>
            </a:r>
            <a:r>
              <a:rPr lang="en-US" dirty="0" err="1" smtClean="0"/>
              <a:t>boardlar</a:t>
            </a:r>
            <a:r>
              <a:rPr lang="en-US" dirty="0" smtClean="0"/>
              <a:t> </a:t>
            </a:r>
            <a:r>
              <a:rPr lang="en-US" dirty="0" err="1" smtClean="0"/>
              <a:t>dışında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</a:t>
            </a:r>
            <a:r>
              <a:rPr lang="en-US" dirty="0" err="1" smtClean="0"/>
              <a:t>biçimleri</a:t>
            </a:r>
            <a:r>
              <a:rPr lang="en-US" dirty="0" smtClean="0"/>
              <a:t> de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Hava</a:t>
            </a:r>
            <a:r>
              <a:rPr lang="en-US" dirty="0" smtClean="0"/>
              <a:t> </a:t>
            </a:r>
            <a:r>
              <a:rPr lang="en-US" dirty="0" err="1" smtClean="0"/>
              <a:t>reklamcılığı</a:t>
            </a:r>
            <a:r>
              <a:rPr lang="en-US" dirty="0" smtClean="0"/>
              <a:t>,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bilboardlar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benzerleri</a:t>
            </a:r>
            <a:r>
              <a:rPr lang="en-US" dirty="0" smtClean="0"/>
              <a:t> </a:t>
            </a:r>
            <a:r>
              <a:rPr lang="en-US" dirty="0" err="1" smtClean="0"/>
              <a:t>buna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gösterilebilir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odye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508" r="-9508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Seçicilik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Dergilerin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reklam</a:t>
            </a:r>
            <a:r>
              <a:rPr lang="en-US" dirty="0" smtClean="0"/>
              <a:t> </a:t>
            </a:r>
            <a:r>
              <a:rPr lang="en-US" dirty="0" err="1" smtClean="0"/>
              <a:t>mecrası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en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avantajı</a:t>
            </a:r>
            <a:r>
              <a:rPr lang="en-US" dirty="0" smtClean="0"/>
              <a:t> </a:t>
            </a:r>
            <a:r>
              <a:rPr lang="en-US" dirty="0" err="1" smtClean="0"/>
              <a:t>belirli</a:t>
            </a:r>
            <a:r>
              <a:rPr lang="en-US" dirty="0" smtClean="0"/>
              <a:t> </a:t>
            </a:r>
            <a:r>
              <a:rPr lang="en-US" dirty="0" err="1" smtClean="0"/>
              <a:t>hedef</a:t>
            </a:r>
            <a:r>
              <a:rPr lang="en-US" dirty="0" smtClean="0"/>
              <a:t> </a:t>
            </a:r>
            <a:r>
              <a:rPr lang="en-US" dirty="0" err="1" smtClean="0"/>
              <a:t>kitlelere</a:t>
            </a:r>
            <a:r>
              <a:rPr lang="en-US" dirty="0" smtClean="0"/>
              <a:t> </a:t>
            </a:r>
            <a:r>
              <a:rPr lang="en-US" dirty="0" err="1" smtClean="0"/>
              <a:t>ulaşma</a:t>
            </a:r>
            <a:r>
              <a:rPr lang="en-US" dirty="0" smtClean="0"/>
              <a:t> </a:t>
            </a:r>
            <a:r>
              <a:rPr lang="en-US" dirty="0" err="1" smtClean="0"/>
              <a:t>kapasiteleridir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 descr="yog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556" r="-4556"/>
          <a:stretch>
            <a:fillRect/>
          </a:stretch>
        </p:blipFill>
        <p:spPr/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ns of anarch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680" b="-4680"/>
          <a:stretch>
            <a:fillRect/>
          </a:stretch>
        </p:blipFill>
        <p:spPr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zza hu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078" r="-88078"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Mağaza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Medya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 </a:t>
            </a:r>
            <a:r>
              <a:rPr lang="en-US" dirty="0" err="1" smtClean="0"/>
              <a:t>satış</a:t>
            </a:r>
            <a:r>
              <a:rPr lang="en-US" dirty="0" smtClean="0"/>
              <a:t> </a:t>
            </a:r>
            <a:r>
              <a:rPr lang="en-US" dirty="0" err="1" smtClean="0"/>
              <a:t>noktası</a:t>
            </a:r>
            <a:r>
              <a:rPr lang="en-US" dirty="0" smtClean="0"/>
              <a:t> </a:t>
            </a:r>
            <a:r>
              <a:rPr lang="en-US" dirty="0" err="1" smtClean="0"/>
              <a:t>reklamcılığı</a:t>
            </a:r>
            <a:r>
              <a:rPr lang="en-US" dirty="0" smtClean="0"/>
              <a:t> en </a:t>
            </a:r>
            <a:r>
              <a:rPr lang="en-US" dirty="0" err="1" smtClean="0"/>
              <a:t>etkili</a:t>
            </a:r>
            <a:r>
              <a:rPr lang="en-US" dirty="0" smtClean="0"/>
              <a:t> </a:t>
            </a:r>
            <a:r>
              <a:rPr lang="en-US" dirty="0" err="1" smtClean="0"/>
              <a:t>reklamcılık</a:t>
            </a:r>
            <a:r>
              <a:rPr lang="en-US" dirty="0" smtClean="0"/>
              <a:t> </a:t>
            </a:r>
            <a:r>
              <a:rPr lang="en-US" dirty="0" err="1" smtClean="0"/>
              <a:t>biçimlerinden</a:t>
            </a:r>
            <a:r>
              <a:rPr lang="en-US" dirty="0" smtClean="0"/>
              <a:t> </a:t>
            </a:r>
            <a:r>
              <a:rPr lang="en-US" dirty="0" err="1" smtClean="0"/>
              <a:t>birisidir</a:t>
            </a:r>
            <a:r>
              <a:rPr lang="en-US" dirty="0" smtClean="0"/>
              <a:t> </a:t>
            </a:r>
            <a:r>
              <a:rPr lang="en-US" dirty="0" err="1" smtClean="0"/>
              <a:t>çünkü</a:t>
            </a:r>
            <a:r>
              <a:rPr lang="en-US" dirty="0" smtClean="0"/>
              <a:t> </a:t>
            </a:r>
            <a:r>
              <a:rPr lang="en-US" dirty="0" err="1" smtClean="0"/>
              <a:t>tüketicilerin</a:t>
            </a:r>
            <a:r>
              <a:rPr lang="en-US" dirty="0" smtClean="0"/>
              <a:t> </a:t>
            </a:r>
            <a:r>
              <a:rPr lang="en-US" dirty="0" err="1" smtClean="0"/>
              <a:t>üçte</a:t>
            </a:r>
            <a:r>
              <a:rPr lang="en-US" dirty="0" smtClean="0"/>
              <a:t> </a:t>
            </a:r>
            <a:r>
              <a:rPr lang="en-US" dirty="0" err="1" smtClean="0"/>
              <a:t>ikisi</a:t>
            </a:r>
            <a:r>
              <a:rPr lang="en-US" dirty="0" smtClean="0"/>
              <a:t> 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ürünü</a:t>
            </a:r>
            <a:r>
              <a:rPr lang="en-US" dirty="0" smtClean="0"/>
              <a:t> </a:t>
            </a:r>
            <a:r>
              <a:rPr lang="en-US" dirty="0" err="1" smtClean="0"/>
              <a:t>satın</a:t>
            </a:r>
            <a:r>
              <a:rPr lang="en-US" dirty="0" smtClean="0"/>
              <a:t> </a:t>
            </a:r>
            <a:r>
              <a:rPr lang="en-US" dirty="0" err="1" smtClean="0"/>
              <a:t>alacaklarına</a:t>
            </a:r>
            <a:r>
              <a:rPr lang="en-US" dirty="0" smtClean="0"/>
              <a:t> </a:t>
            </a:r>
            <a:r>
              <a:rPr lang="en-US" dirty="0" err="1" smtClean="0"/>
              <a:t>mağazada</a:t>
            </a:r>
            <a:r>
              <a:rPr lang="en-US" dirty="0" smtClean="0"/>
              <a:t> </a:t>
            </a:r>
            <a:r>
              <a:rPr lang="en-US" dirty="0" err="1" smtClean="0"/>
              <a:t>karar</a:t>
            </a:r>
            <a:r>
              <a:rPr lang="en-US" dirty="0" smtClean="0"/>
              <a:t> </a:t>
            </a:r>
            <a:r>
              <a:rPr lang="en-US" dirty="0" err="1" smtClean="0"/>
              <a:t>verirler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Koridor</a:t>
            </a:r>
            <a:r>
              <a:rPr lang="en-US" dirty="0" smtClean="0"/>
              <a:t> </a:t>
            </a:r>
            <a:r>
              <a:rPr lang="en-US" dirty="0" err="1" smtClean="0"/>
              <a:t>sunumları</a:t>
            </a:r>
            <a:r>
              <a:rPr lang="en-US" dirty="0" smtClean="0"/>
              <a:t>, </a:t>
            </a:r>
            <a:r>
              <a:rPr lang="en-US" dirty="0" err="1" smtClean="0"/>
              <a:t>mağaza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insertler</a:t>
            </a:r>
            <a:r>
              <a:rPr lang="en-US" dirty="0" smtClean="0"/>
              <a:t>, </a:t>
            </a:r>
            <a:r>
              <a:rPr lang="en-US" dirty="0" err="1" smtClean="0"/>
              <a:t>mağaza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işaretler</a:t>
            </a:r>
            <a:r>
              <a:rPr lang="en-US" dirty="0" smtClean="0"/>
              <a:t>, </a:t>
            </a:r>
            <a:r>
              <a:rPr lang="en-US" dirty="0" err="1" smtClean="0"/>
              <a:t>mağaza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radyo</a:t>
            </a:r>
            <a:r>
              <a:rPr lang="en-US" dirty="0" smtClean="0"/>
              <a:t> </a:t>
            </a:r>
            <a:r>
              <a:rPr lang="en-US" dirty="0" err="1" smtClean="0"/>
              <a:t>yayınları</a:t>
            </a:r>
            <a:r>
              <a:rPr lang="en-US" dirty="0" smtClean="0"/>
              <a:t> </a:t>
            </a:r>
            <a:r>
              <a:rPr lang="en-US" dirty="0" err="1" smtClean="0"/>
              <a:t>mağaza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mecralara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gösterilebilir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891" r="-18891"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tach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65" r="-10565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rbi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6004" r="-96004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ar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2927" r="-102927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Diğer</a:t>
            </a:r>
            <a:r>
              <a:rPr lang="en-US" dirty="0" smtClean="0"/>
              <a:t> outdoor </a:t>
            </a:r>
            <a:r>
              <a:rPr lang="en-US" dirty="0" err="1" smtClean="0"/>
              <a:t>örnekleri</a:t>
            </a:r>
            <a:endParaRPr lang="en-US" dirty="0"/>
          </a:p>
        </p:txBody>
      </p:sp>
      <p:pic>
        <p:nvPicPr>
          <p:cNvPr id="4" name="Content Placeholder 3" descr="jado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837" r="-17837"/>
          <a:stretch>
            <a:fillRect/>
          </a:stretch>
        </p:blipFill>
        <p:spPr/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cdonal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440" r="-3244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Baskı</a:t>
            </a:r>
            <a:r>
              <a:rPr lang="en-US" dirty="0" smtClean="0"/>
              <a:t> </a:t>
            </a:r>
            <a:r>
              <a:rPr lang="en-US" dirty="0" err="1" smtClean="0"/>
              <a:t>kalitesi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Reklamcılar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dergiyi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mecra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değerli</a:t>
            </a:r>
            <a:r>
              <a:rPr lang="en-US" dirty="0" smtClean="0"/>
              <a:t> </a:t>
            </a:r>
            <a:r>
              <a:rPr lang="en-US" dirty="0" err="1" smtClean="0"/>
              <a:t>kılan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özelliği</a:t>
            </a:r>
            <a:r>
              <a:rPr lang="en-US" dirty="0" smtClean="0"/>
              <a:t> </a:t>
            </a:r>
            <a:r>
              <a:rPr lang="en-US" dirty="0" err="1" smtClean="0"/>
              <a:t>baskı</a:t>
            </a:r>
            <a:r>
              <a:rPr lang="en-US" dirty="0" smtClean="0"/>
              <a:t> </a:t>
            </a:r>
            <a:r>
              <a:rPr lang="en-US" dirty="0" err="1" smtClean="0"/>
              <a:t>kalitesidir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Dergiler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kalitede</a:t>
            </a:r>
            <a:r>
              <a:rPr lang="en-US" dirty="0" smtClean="0"/>
              <a:t> </a:t>
            </a:r>
            <a:r>
              <a:rPr lang="en-US" dirty="0" err="1" smtClean="0"/>
              <a:t>kağıda</a:t>
            </a:r>
            <a:r>
              <a:rPr lang="en-US" dirty="0" smtClean="0"/>
              <a:t> </a:t>
            </a:r>
            <a:r>
              <a:rPr lang="en-US" dirty="0" err="1" smtClean="0"/>
              <a:t>basılırlar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hem </a:t>
            </a:r>
            <a:r>
              <a:rPr lang="en-US" dirty="0" err="1" smtClean="0"/>
              <a:t>renkli</a:t>
            </a:r>
            <a:r>
              <a:rPr lang="en-US" dirty="0" smtClean="0"/>
              <a:t> hem de </a:t>
            </a:r>
            <a:r>
              <a:rPr lang="en-US" dirty="0" err="1" smtClean="0"/>
              <a:t>siyah</a:t>
            </a:r>
            <a:r>
              <a:rPr lang="en-US" dirty="0" smtClean="0"/>
              <a:t> </a:t>
            </a:r>
            <a:r>
              <a:rPr lang="en-US" dirty="0" err="1" smtClean="0"/>
              <a:t>beyaz</a:t>
            </a:r>
            <a:r>
              <a:rPr lang="en-US" dirty="0" smtClean="0"/>
              <a:t> </a:t>
            </a:r>
            <a:r>
              <a:rPr lang="en-US" dirty="0" err="1" smtClean="0"/>
              <a:t>reklamlar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mükemmel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zemin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</a:t>
            </a:r>
            <a:r>
              <a:rPr lang="en-US" dirty="0" err="1" smtClean="0"/>
              <a:t>Reklamcılık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Outdoor </a:t>
            </a:r>
            <a:r>
              <a:rPr lang="en-US" dirty="0" err="1" smtClean="0"/>
              <a:t>reklamcılığın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tipi transit </a:t>
            </a:r>
            <a:r>
              <a:rPr lang="en-US" dirty="0" err="1" smtClean="0"/>
              <a:t>reklamcılıktır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tür</a:t>
            </a:r>
            <a:r>
              <a:rPr lang="en-US" dirty="0" smtClean="0"/>
              <a:t> </a:t>
            </a:r>
            <a:r>
              <a:rPr lang="en-US" dirty="0" err="1" smtClean="0"/>
              <a:t>reklamcılık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kitle</a:t>
            </a:r>
            <a:r>
              <a:rPr lang="en-US" dirty="0" smtClean="0"/>
              <a:t> </a:t>
            </a:r>
            <a:r>
              <a:rPr lang="en-US" dirty="0" err="1" smtClean="0"/>
              <a:t>taşımacılığında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araçlar</a:t>
            </a:r>
            <a:r>
              <a:rPr lang="en-US" dirty="0" smtClean="0"/>
              <a:t>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dirty="0" err="1" smtClean="0"/>
              <a:t>gerçekleştirilir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Bunlara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otobüsler</a:t>
            </a:r>
            <a:r>
              <a:rPr lang="en-US" dirty="0" smtClean="0"/>
              <a:t>, </a:t>
            </a:r>
            <a:r>
              <a:rPr lang="en-US" dirty="0" err="1" smtClean="0"/>
              <a:t>taksiler</a:t>
            </a:r>
            <a:r>
              <a:rPr lang="en-US" dirty="0" smtClean="0"/>
              <a:t>, </a:t>
            </a:r>
            <a:r>
              <a:rPr lang="en-US" dirty="0" err="1" smtClean="0"/>
              <a:t>metrolar</a:t>
            </a:r>
            <a:r>
              <a:rPr lang="en-US" dirty="0" smtClean="0"/>
              <a:t>, </a:t>
            </a:r>
            <a:r>
              <a:rPr lang="en-US" dirty="0" err="1" smtClean="0"/>
              <a:t>trenlerler</a:t>
            </a:r>
            <a:r>
              <a:rPr lang="en-US" dirty="0" smtClean="0"/>
              <a:t>, </a:t>
            </a:r>
            <a:r>
              <a:rPr lang="en-US" dirty="0" err="1" smtClean="0"/>
              <a:t>uçaklar</a:t>
            </a:r>
            <a:r>
              <a:rPr lang="en-US" dirty="0" smtClean="0"/>
              <a:t> </a:t>
            </a:r>
            <a:r>
              <a:rPr lang="en-US" dirty="0" err="1" smtClean="0"/>
              <a:t>gösterilebilir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ation 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dergorun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564" r="-20564"/>
          <a:stretch>
            <a:fillRect/>
          </a:stretch>
        </p:blipFill>
        <p:spPr/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777" r="-13777"/>
          <a:stretch>
            <a:fillRect/>
          </a:stretch>
        </p:blipFill>
        <p:spPr/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o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738" r="-40738"/>
          <a:stretch>
            <a:fillRect/>
          </a:stretch>
        </p:blipFill>
        <p:spPr/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o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49" r="-4049"/>
          <a:stretch>
            <a:fillRect/>
          </a:stretch>
        </p:blipFill>
        <p:spPr/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irpor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00" r="-10500"/>
          <a:stretch>
            <a:fillRect/>
          </a:stretch>
        </p:blipFill>
        <p:spPr/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uc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00" r="-10500"/>
          <a:stretch>
            <a:fillRect/>
          </a:stretch>
        </p:blipFill>
        <p:spPr/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t ka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Yaratıcı</a:t>
            </a:r>
            <a:r>
              <a:rPr lang="en-US" dirty="0" smtClean="0"/>
              <a:t> </a:t>
            </a:r>
            <a:r>
              <a:rPr lang="en-US" dirty="0" err="1" smtClean="0"/>
              <a:t>Esneklik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Dergiler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zamanda</a:t>
            </a:r>
            <a:r>
              <a:rPr lang="en-US" dirty="0" smtClean="0"/>
              <a:t> </a:t>
            </a:r>
            <a:r>
              <a:rPr lang="en-US" dirty="0" err="1" smtClean="0"/>
              <a:t>reklamcılara</a:t>
            </a:r>
            <a:r>
              <a:rPr lang="en-US" dirty="0" smtClean="0"/>
              <a:t> </a:t>
            </a:r>
            <a:r>
              <a:rPr lang="en-US" dirty="0" err="1" smtClean="0"/>
              <a:t>reklamın</a:t>
            </a:r>
            <a:r>
              <a:rPr lang="en-US" dirty="0" smtClean="0"/>
              <a:t> </a:t>
            </a:r>
            <a:r>
              <a:rPr lang="en-US" dirty="0" err="1" smtClean="0"/>
              <a:t>yaratıcılığı</a:t>
            </a:r>
            <a:r>
              <a:rPr lang="en-US" dirty="0" smtClean="0"/>
              <a:t> </a:t>
            </a:r>
            <a:r>
              <a:rPr lang="en-US" dirty="0" err="1" smtClean="0"/>
              <a:t>bağlamında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esneklik</a:t>
            </a:r>
            <a:r>
              <a:rPr lang="en-US" dirty="0" smtClean="0"/>
              <a:t> </a:t>
            </a:r>
            <a:r>
              <a:rPr lang="en-US" dirty="0" err="1" smtClean="0"/>
              <a:t>sağlarlar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Dergilerin</a:t>
            </a:r>
            <a:r>
              <a:rPr lang="en-US" dirty="0" smtClean="0"/>
              <a:t> </a:t>
            </a:r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sayfaları</a:t>
            </a:r>
            <a:r>
              <a:rPr lang="en-US" dirty="0" smtClean="0"/>
              <a:t>, </a:t>
            </a:r>
            <a:r>
              <a:rPr lang="en-US" dirty="0" err="1" smtClean="0"/>
              <a:t>kapak</a:t>
            </a:r>
            <a:r>
              <a:rPr lang="en-US" dirty="0" smtClean="0"/>
              <a:t> </a:t>
            </a:r>
            <a:r>
              <a:rPr lang="en-US" dirty="0" err="1" smtClean="0"/>
              <a:t>sayfaları</a:t>
            </a:r>
            <a:r>
              <a:rPr lang="en-US" dirty="0" smtClean="0"/>
              <a:t> vb.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uygulamalara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verir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h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513" r="-14513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95" r="-6895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ida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282" r="-9282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bblegu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047" r="-5047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501</Words>
  <Application>Microsoft Office PowerPoint</Application>
  <PresentationFormat>Ekran Gösterisi (4:3)</PresentationFormat>
  <Paragraphs>57</Paragraphs>
  <Slides>48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Mecra Seçimi: Dergiler ve Outdoor</vt:lpstr>
      <vt:lpstr>Dergilerin avantajları</vt:lpstr>
      <vt:lpstr>Seçicilik</vt:lpstr>
      <vt:lpstr>Baskı kalitesi</vt:lpstr>
      <vt:lpstr>Yaratıcı Esneklik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Süreklilik</vt:lpstr>
      <vt:lpstr>Saygınlık</vt:lpstr>
      <vt:lpstr>Tüketici hassasiyeti</vt:lpstr>
      <vt:lpstr>Derginin Dezavantajları</vt:lpstr>
      <vt:lpstr>Maliyetler</vt:lpstr>
      <vt:lpstr>Sınırlı Erişim ve Sıklık</vt:lpstr>
      <vt:lpstr>Karıştırılma riski</vt:lpstr>
      <vt:lpstr>Outdoor Mecralar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Alternatif Evdışı Medya</vt:lpstr>
      <vt:lpstr>PowerPoint Sunusu</vt:lpstr>
      <vt:lpstr>PowerPoint Sunusu</vt:lpstr>
      <vt:lpstr>PowerPoint Sunusu</vt:lpstr>
      <vt:lpstr>Mağaza içi Medya</vt:lpstr>
      <vt:lpstr>PowerPoint Sunusu</vt:lpstr>
      <vt:lpstr>PowerPoint Sunusu</vt:lpstr>
      <vt:lpstr>PowerPoint Sunusu</vt:lpstr>
      <vt:lpstr>PowerPoint Sunusu</vt:lpstr>
      <vt:lpstr>PowerPoint Sunusu</vt:lpstr>
      <vt:lpstr>Diğer outdoor örnekleri</vt:lpstr>
      <vt:lpstr>PowerPoint Sunusu</vt:lpstr>
      <vt:lpstr>Transit Reklamcılık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ankara üniversitesi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Mecra Seçimi: Dergiler ve Outdoor</dc:title>
  <dc:creator>Pınar  Özdemir</dc:creator>
  <cp:lastModifiedBy>ilef</cp:lastModifiedBy>
  <cp:revision>5</cp:revision>
  <dcterms:created xsi:type="dcterms:W3CDTF">2016-12-17T09:08:05Z</dcterms:created>
  <dcterms:modified xsi:type="dcterms:W3CDTF">2018-03-27T13:15:52Z</dcterms:modified>
</cp:coreProperties>
</file>