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321" r:id="rId3"/>
    <p:sldId id="257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391" r:id="rId13"/>
    <p:sldId id="392" r:id="rId14"/>
    <p:sldId id="393" r:id="rId15"/>
    <p:sldId id="394" r:id="rId16"/>
    <p:sldId id="395" r:id="rId17"/>
    <p:sldId id="295" r:id="rId18"/>
    <p:sldId id="296" r:id="rId19"/>
    <p:sldId id="297" r:id="rId20"/>
    <p:sldId id="298" r:id="rId21"/>
    <p:sldId id="299" r:id="rId22"/>
    <p:sldId id="300" r:id="rId23"/>
    <p:sldId id="301" r:id="rId24"/>
    <p:sldId id="302" r:id="rId25"/>
    <p:sldId id="304" r:id="rId26"/>
    <p:sldId id="303" r:id="rId27"/>
    <p:sldId id="305" r:id="rId28"/>
    <p:sldId id="327" r:id="rId29"/>
    <p:sldId id="328" r:id="rId30"/>
    <p:sldId id="329" r:id="rId31"/>
    <p:sldId id="330" r:id="rId32"/>
    <p:sldId id="331" r:id="rId33"/>
    <p:sldId id="332" r:id="rId34"/>
    <p:sldId id="333" r:id="rId35"/>
    <p:sldId id="334" r:id="rId36"/>
    <p:sldId id="335" r:id="rId37"/>
    <p:sldId id="336" r:id="rId38"/>
    <p:sldId id="337" r:id="rId39"/>
    <p:sldId id="338" r:id="rId40"/>
    <p:sldId id="339" r:id="rId41"/>
    <p:sldId id="340" r:id="rId42"/>
    <p:sldId id="341" r:id="rId43"/>
    <p:sldId id="342" r:id="rId44"/>
    <p:sldId id="343" r:id="rId45"/>
    <p:sldId id="306" r:id="rId46"/>
    <p:sldId id="344" r:id="rId47"/>
    <p:sldId id="345" r:id="rId48"/>
    <p:sldId id="346" r:id="rId49"/>
    <p:sldId id="347" r:id="rId50"/>
    <p:sldId id="348" r:id="rId51"/>
    <p:sldId id="349" r:id="rId52"/>
    <p:sldId id="350" r:id="rId53"/>
    <p:sldId id="351" r:id="rId54"/>
    <p:sldId id="352" r:id="rId55"/>
    <p:sldId id="353" r:id="rId56"/>
    <p:sldId id="322" r:id="rId57"/>
    <p:sldId id="308" r:id="rId58"/>
    <p:sldId id="354" r:id="rId59"/>
    <p:sldId id="355" r:id="rId60"/>
    <p:sldId id="309" r:id="rId61"/>
    <p:sldId id="357" r:id="rId62"/>
    <p:sldId id="358" r:id="rId63"/>
    <p:sldId id="359" r:id="rId64"/>
    <p:sldId id="360" r:id="rId65"/>
    <p:sldId id="361" r:id="rId66"/>
    <p:sldId id="362" r:id="rId67"/>
    <p:sldId id="363" r:id="rId68"/>
    <p:sldId id="364" r:id="rId69"/>
    <p:sldId id="365" r:id="rId70"/>
    <p:sldId id="366" r:id="rId71"/>
    <p:sldId id="367" r:id="rId72"/>
    <p:sldId id="368" r:id="rId73"/>
    <p:sldId id="369" r:id="rId74"/>
    <p:sldId id="370" r:id="rId75"/>
    <p:sldId id="371" r:id="rId76"/>
    <p:sldId id="372" r:id="rId77"/>
    <p:sldId id="373" r:id="rId78"/>
    <p:sldId id="310" r:id="rId79"/>
    <p:sldId id="311" r:id="rId80"/>
    <p:sldId id="312" r:id="rId81"/>
    <p:sldId id="356" r:id="rId82"/>
    <p:sldId id="313" r:id="rId83"/>
    <p:sldId id="374" r:id="rId84"/>
    <p:sldId id="375" r:id="rId85"/>
    <p:sldId id="376" r:id="rId86"/>
    <p:sldId id="377" r:id="rId87"/>
    <p:sldId id="378" r:id="rId88"/>
    <p:sldId id="379" r:id="rId89"/>
    <p:sldId id="380" r:id="rId90"/>
    <p:sldId id="381" r:id="rId91"/>
    <p:sldId id="382" r:id="rId92"/>
    <p:sldId id="383" r:id="rId93"/>
    <p:sldId id="384" r:id="rId94"/>
    <p:sldId id="385" r:id="rId95"/>
    <p:sldId id="386" r:id="rId96"/>
    <p:sldId id="387" r:id="rId97"/>
    <p:sldId id="388" r:id="rId98"/>
    <p:sldId id="389" r:id="rId99"/>
    <p:sldId id="390" r:id="rId100"/>
    <p:sldId id="323" r:id="rId101"/>
    <p:sldId id="324" r:id="rId102"/>
    <p:sldId id="325" r:id="rId103"/>
    <p:sldId id="326" r:id="rId104"/>
    <p:sldId id="314" r:id="rId10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viewProps" Target="viewProp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theme" Target="theme/theme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ableStyles" Target="tableStyle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633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952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913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97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138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18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86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44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6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604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186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60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38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jpe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7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0.jpeg"/><Relationship Id="rId4" Type="http://schemas.openxmlformats.org/officeDocument/2006/relationships/image" Target="../media/image7.jpe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7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1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2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3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5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7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8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9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0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1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2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kay\Desktop\FORMAT ANKUSEM\Slay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84300" y="2819400"/>
            <a:ext cx="6350000" cy="1333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800"/>
              </a:lnSpc>
              <a:tabLst>
                <a:tab pos="1663700" algn="l"/>
              </a:tabLst>
            </a:pPr>
            <a:r>
              <a:rPr lang="en-US" altLang="zh-CN" sz="4800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800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SAĞLIĞI</a:t>
            </a:r>
            <a:r>
              <a:rPr lang="en-US" altLang="zh-CN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800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800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GÜVENLİĞİ</a:t>
            </a:r>
          </a:p>
          <a:p>
            <a:pPr>
              <a:lnSpc>
                <a:spcPts val="5700"/>
              </a:lnSpc>
              <a:tabLst>
                <a:tab pos="1663700" algn="l"/>
              </a:tabLst>
            </a:pPr>
            <a:r>
              <a:rPr lang="en-US" altLang="zh-CN" dirty="0" smtClean="0"/>
              <a:t>	</a:t>
            </a:r>
            <a:r>
              <a:rPr lang="en-US" altLang="zh-CN" sz="4802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HİZMETLERİ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kay\Desktop\FORMAT ANKUSEM\Slay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592"/>
            <a:ext cx="9163455" cy="687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1"/>
          <p:cNvSpPr txBox="1"/>
          <p:nvPr/>
        </p:nvSpPr>
        <p:spPr>
          <a:xfrm>
            <a:off x="531509" y="4202618"/>
            <a:ext cx="8318500" cy="1282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Hizmetleri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Yönetmeliği</a:t>
            </a:r>
          </a:p>
          <a:p>
            <a:pPr>
              <a:lnSpc>
                <a:spcPts val="28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İşyeri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Hekimlerinin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Görev,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Yetki,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Sorumluluk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Eğitimleri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Hakkında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Yönetmelik</a:t>
            </a:r>
          </a:p>
          <a:p>
            <a:pPr>
              <a:lnSpc>
                <a:spcPts val="28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Uzmanlarının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Görev,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Yetki,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Sorumluluk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Eğitimleri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Hakkında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Yönetmelik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8494409" y="6704518"/>
            <a:ext cx="762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Arial" pitchFamily="18" charset="0"/>
                <a:cs typeface="Arial" pitchFamily="18" charset="0"/>
              </a:rPr>
              <a:t>9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531509" y="1141918"/>
            <a:ext cx="8318500" cy="2247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1308100" algn="l"/>
              </a:tabLst>
            </a:pPr>
            <a:r>
              <a:rPr lang="en-US" altLang="zh-CN" dirty="0" smtClean="0"/>
              <a:t>	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Hizmetleri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300"/>
              </a:lnSpc>
              <a:tabLst>
                <a:tab pos="1308100" algn="l"/>
              </a:tabLst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hizmeti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sunma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yükümlülüğünün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yerine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getirilmesi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</a:p>
          <a:p>
            <a:pPr>
              <a:lnSpc>
                <a:spcPts val="2400"/>
              </a:lnSpc>
              <a:tabLst>
                <a:tab pos="1308100" algn="l"/>
              </a:tabLst>
            </a:pP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işyerlerindeki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sağlık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güvenlik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risklerinden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çalışanların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korunması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amacıyla</a:t>
            </a:r>
          </a:p>
          <a:p>
            <a:pPr>
              <a:lnSpc>
                <a:spcPts val="2300"/>
              </a:lnSpc>
              <a:tabLst>
                <a:tab pos="1308100" algn="l"/>
              </a:tabLst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görevlendirilmesi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gereken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uzmanı,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işyeri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hekimi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diğer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sağlık</a:t>
            </a:r>
          </a:p>
          <a:p>
            <a:pPr>
              <a:lnSpc>
                <a:spcPts val="2400"/>
              </a:lnSpc>
              <a:tabLst>
                <a:tab pos="1308100" algn="l"/>
              </a:tabLst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personelinin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görevlendirilmesiyle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ilgili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ayrıntılı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yasal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düzenlemeler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mevcuttur.</a:t>
            </a:r>
          </a:p>
        </p:txBody>
      </p:sp>
    </p:spTree>
    <p:extLst>
      <p:ext uri="{BB962C8B-B14F-4D97-AF65-F5344CB8AC3E}">
        <p14:creationId xmlns:p14="http://schemas.microsoft.com/office/powerpoint/2010/main" val="146922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8500" y="1384300"/>
            <a:ext cx="8026400" cy="26289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24200" y="4140200"/>
            <a:ext cx="3098800" cy="24638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293100" y="6451600"/>
            <a:ext cx="2794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158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977900" y="1651000"/>
            <a:ext cx="7277100" cy="2374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000"/>
              </a:lnSpc>
              <a:tabLst>
                <a:tab pos="393700" algn="l"/>
                <a:tab pos="1130300" algn="l"/>
                <a:tab pos="1651000" algn="l"/>
              </a:tabLst>
            </a:pPr>
            <a:r>
              <a:rPr lang="en-US" altLang="zh-CN" sz="3602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İş</a:t>
            </a:r>
            <a:r>
              <a:rPr lang="en-US" altLang="zh-CN" sz="36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2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36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2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36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2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36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2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Hizmetleri,</a:t>
            </a:r>
          </a:p>
          <a:p>
            <a:pPr>
              <a:lnSpc>
                <a:spcPts val="4900"/>
              </a:lnSpc>
              <a:tabLst>
                <a:tab pos="393700" algn="l"/>
                <a:tab pos="1130300" algn="l"/>
                <a:tab pos="1651000" algn="l"/>
              </a:tabLst>
            </a:pPr>
            <a:r>
              <a:rPr lang="en-US" altLang="zh-CN" dirty="0" smtClean="0"/>
              <a:t>		</a:t>
            </a:r>
            <a:r>
              <a:rPr lang="en-US" altLang="zh-CN" sz="3602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İş</a:t>
            </a:r>
            <a:r>
              <a:rPr lang="en-US" altLang="zh-CN" sz="36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2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36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2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Uzmanları,</a:t>
            </a:r>
          </a:p>
          <a:p>
            <a:pPr>
              <a:lnSpc>
                <a:spcPts val="4900"/>
              </a:lnSpc>
              <a:tabLst>
                <a:tab pos="393700" algn="l"/>
                <a:tab pos="1130300" algn="l"/>
                <a:tab pos="1651000" algn="l"/>
              </a:tabLst>
            </a:pPr>
            <a:r>
              <a:rPr lang="en-US" altLang="zh-CN" dirty="0" smtClean="0"/>
              <a:t>			</a:t>
            </a:r>
            <a:r>
              <a:rPr lang="en-US" altLang="zh-CN" sz="3602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İşyeri</a:t>
            </a:r>
            <a:r>
              <a:rPr lang="en-US" altLang="zh-CN" sz="36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2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Hekimleri</a:t>
            </a:r>
            <a:r>
              <a:rPr lang="en-US" altLang="zh-CN" sz="36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2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ve</a:t>
            </a:r>
          </a:p>
          <a:p>
            <a:pPr>
              <a:lnSpc>
                <a:spcPts val="4900"/>
              </a:lnSpc>
              <a:tabLst>
                <a:tab pos="393700" algn="l"/>
                <a:tab pos="1130300" algn="l"/>
                <a:tab pos="1651000" algn="l"/>
              </a:tabLst>
            </a:pPr>
            <a:r>
              <a:rPr lang="en-US" altLang="zh-CN" dirty="0" smtClean="0"/>
              <a:t>	</a:t>
            </a:r>
            <a:r>
              <a:rPr lang="en-US" altLang="zh-CN" sz="3602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Diğer</a:t>
            </a:r>
            <a:r>
              <a:rPr lang="en-US" altLang="zh-CN" sz="36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2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Sağlık</a:t>
            </a:r>
            <a:r>
              <a:rPr lang="en-US" altLang="zh-CN" sz="36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2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Personeli</a:t>
            </a:r>
            <a:r>
              <a:rPr lang="en-US" altLang="zh-CN" sz="36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2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ile</a:t>
            </a:r>
            <a:r>
              <a:rPr lang="en-US" altLang="zh-CN" sz="36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2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İlgili</a:t>
            </a:r>
          </a:p>
        </p:txBody>
      </p:sp>
    </p:spTree>
    <p:extLst>
      <p:ext uri="{BB962C8B-B14F-4D97-AF65-F5344CB8AC3E}">
        <p14:creationId xmlns:p14="http://schemas.microsoft.com/office/powerpoint/2010/main" val="294436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293100" y="6451600"/>
            <a:ext cx="2794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159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482600" y="1930400"/>
            <a:ext cx="8128000" cy="2794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10" dirty="0" smtClean="0">
                <a:solidFill>
                  <a:srgbClr val="FF0000"/>
                </a:solidFill>
                <a:latin typeface="Wingdings" pitchFamily="18" charset="0"/>
                <a:cs typeface="Wingdings" pitchFamily="18" charset="0"/>
              </a:rPr>
              <a:t>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6331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sayılı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Kanunu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(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R.G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30.6.2012/28339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Değişiklik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R.G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23.4.2015/29335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)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/>
            </a:pPr>
            <a:r>
              <a:rPr lang="en-US" altLang="zh-CN" sz="2810" dirty="0" smtClean="0">
                <a:solidFill>
                  <a:srgbClr val="FF0000"/>
                </a:solidFill>
                <a:latin typeface="Wingdings" pitchFamily="18" charset="0"/>
                <a:cs typeface="Wingdings" pitchFamily="18" charset="0"/>
              </a:rPr>
              <a:t>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Hizmetleri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Yönetmeliği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(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R.G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29.12.2012/28512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Değişiklik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R.G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18.12.2014/29209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)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/>
            </a:pPr>
            <a:r>
              <a:rPr lang="en-US" altLang="zh-CN" sz="2810" dirty="0" smtClean="0">
                <a:solidFill>
                  <a:srgbClr val="FF0000"/>
                </a:solidFill>
                <a:latin typeface="Wingdings" pitchFamily="18" charset="0"/>
                <a:cs typeface="Wingdings" pitchFamily="18" charset="0"/>
              </a:rPr>
              <a:t>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Uzmanlarının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Görev,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Yetki,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82600" y="4775200"/>
            <a:ext cx="7975600" cy="901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Sorumluluk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Eğitimleri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Hakkında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Yönetmelik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(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R.G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29.12.2012/28512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Değişiklik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R.G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15.2.2016/29625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3582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293100" y="6451600"/>
            <a:ext cx="2794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160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482600" y="2032000"/>
            <a:ext cx="8064500" cy="3606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08" dirty="0" smtClean="0">
                <a:solidFill>
                  <a:srgbClr val="FF0000"/>
                </a:solidFill>
                <a:latin typeface="Wingdings" pitchFamily="18" charset="0"/>
                <a:cs typeface="Wingdings" pitchFamily="18" charset="0"/>
              </a:rPr>
              <a:t>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Hizmetlerinin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Desteklenmesi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Hakkında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Yönetmelik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(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R.G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24.12.2013/28861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)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/>
            </a:pPr>
            <a:r>
              <a:rPr lang="en-US" altLang="zh-CN" sz="2808" dirty="0" smtClean="0">
                <a:solidFill>
                  <a:srgbClr val="FF0000"/>
                </a:solidFill>
                <a:latin typeface="Wingdings" pitchFamily="18" charset="0"/>
                <a:cs typeface="Wingdings" pitchFamily="18" charset="0"/>
              </a:rPr>
              <a:t>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İşyeri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Hekimi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Diğer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Personelinin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Görev,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Yetki,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Sorumluluk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Eğitimleri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Hakkında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Yönetmelik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(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R.G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20.07.2013/28713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Değişiklik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R.G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7.3.2016/29646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4602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293100" y="6451600"/>
            <a:ext cx="2794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161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482600" y="1574800"/>
            <a:ext cx="8039100" cy="889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10" dirty="0" smtClean="0">
                <a:solidFill>
                  <a:srgbClr val="FF0000"/>
                </a:solidFill>
                <a:latin typeface="Wingdings" pitchFamily="18" charset="0"/>
                <a:cs typeface="Wingdings" pitchFamily="18" charset="0"/>
              </a:rPr>
              <a:t>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Güvenliğine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İlişkin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İşyeri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Tehlike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Sınıfları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Tebliği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82600" y="2616200"/>
            <a:ext cx="7785100" cy="1790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(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R.G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26.12.2012/28509,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Değişiklik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R.G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20.2.2016/29630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)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/>
            </a:pPr>
            <a:r>
              <a:rPr lang="en-US" altLang="zh-CN" sz="2808" dirty="0" smtClean="0">
                <a:solidFill>
                  <a:srgbClr val="FF0000"/>
                </a:solidFill>
                <a:latin typeface="Wingdings" pitchFamily="18" charset="0"/>
                <a:cs typeface="Wingdings" pitchFamily="18" charset="0"/>
              </a:rPr>
              <a:t>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İlkyardım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Yönetmeliği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(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R.G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29.07.2015/29429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)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/>
            </a:pPr>
            <a:r>
              <a:rPr lang="en-US" altLang="zh-CN" sz="2808" dirty="0" smtClean="0">
                <a:solidFill>
                  <a:srgbClr val="FF0000"/>
                </a:solidFill>
                <a:latin typeface="Wingdings" pitchFamily="18" charset="0"/>
                <a:cs typeface="Wingdings" pitchFamily="18" charset="0"/>
              </a:rPr>
              <a:t>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İşyerlerinde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İşveren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veya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İşveren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Vekili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482600" y="4495800"/>
            <a:ext cx="7797800" cy="889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Tarafından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Yürütülecek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Hizmetlerine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İlişkin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Yönetmelik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82600" y="5486400"/>
            <a:ext cx="3365500" cy="444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500"/>
              </a:lnSpc>
              <a:tabLst/>
            </a:pPr>
            <a:r>
              <a:rPr lang="en-US" altLang="zh-CN" sz="3194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(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R.G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29.06.2015/29401</a:t>
            </a:r>
            <a:r>
              <a:rPr lang="en-US" altLang="zh-CN" sz="31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194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068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kay\Desktop\FORMAT ANKUSEM\Slay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592"/>
            <a:ext cx="9163455" cy="687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2590800" y="2362200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TEŞEKKÜRLER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922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kay\Desktop\FORMAT ANKUSEM\Slay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592"/>
            <a:ext cx="9163455" cy="687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reeform 3"/>
          <p:cNvSpPr/>
          <p:nvPr/>
        </p:nvSpPr>
        <p:spPr>
          <a:xfrm>
            <a:off x="559752" y="1741170"/>
            <a:ext cx="5231955" cy="16764"/>
          </a:xfrm>
          <a:custGeom>
            <a:avLst/>
            <a:gdLst>
              <a:gd name="connsiteX0" fmla="*/ 0 w 5231955"/>
              <a:gd name="connsiteY0" fmla="*/ 0 h 16764"/>
              <a:gd name="connsiteX1" fmla="*/ 1308036 w 5231955"/>
              <a:gd name="connsiteY1" fmla="*/ 0 h 16764"/>
              <a:gd name="connsiteX2" fmla="*/ 2616009 w 5231955"/>
              <a:gd name="connsiteY2" fmla="*/ 0 h 16764"/>
              <a:gd name="connsiteX3" fmla="*/ 3923982 w 5231955"/>
              <a:gd name="connsiteY3" fmla="*/ 0 h 16764"/>
              <a:gd name="connsiteX4" fmla="*/ 5231955 w 5231955"/>
              <a:gd name="connsiteY4" fmla="*/ 0 h 16764"/>
              <a:gd name="connsiteX5" fmla="*/ 5231955 w 5231955"/>
              <a:gd name="connsiteY5" fmla="*/ 16764 h 16764"/>
              <a:gd name="connsiteX6" fmla="*/ 3923982 w 5231955"/>
              <a:gd name="connsiteY6" fmla="*/ 16764 h 16764"/>
              <a:gd name="connsiteX7" fmla="*/ 2616009 w 5231955"/>
              <a:gd name="connsiteY7" fmla="*/ 16764 h 16764"/>
              <a:gd name="connsiteX8" fmla="*/ 1308036 w 5231955"/>
              <a:gd name="connsiteY8" fmla="*/ 16764 h 16764"/>
              <a:gd name="connsiteX9" fmla="*/ 0 w 5231955"/>
              <a:gd name="connsiteY9" fmla="*/ 16764 h 16764"/>
              <a:gd name="connsiteX10" fmla="*/ 0 w 5231955"/>
              <a:gd name="connsiteY10" fmla="*/ 0 h 1676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5231955" h="16764">
                <a:moveTo>
                  <a:pt x="0" y="0"/>
                </a:moveTo>
                <a:lnTo>
                  <a:pt x="1308036" y="0"/>
                </a:lnTo>
                <a:lnTo>
                  <a:pt x="2616009" y="0"/>
                </a:lnTo>
                <a:lnTo>
                  <a:pt x="3923982" y="0"/>
                </a:lnTo>
                <a:lnTo>
                  <a:pt x="5231955" y="0"/>
                </a:lnTo>
                <a:lnTo>
                  <a:pt x="5231955" y="16764"/>
                </a:lnTo>
                <a:lnTo>
                  <a:pt x="3923982" y="16764"/>
                </a:lnTo>
                <a:lnTo>
                  <a:pt x="2616009" y="16764"/>
                </a:lnTo>
                <a:lnTo>
                  <a:pt x="1308036" y="16764"/>
                </a:lnTo>
                <a:lnTo>
                  <a:pt x="0" y="16764"/>
                </a:lnTo>
                <a:lnTo>
                  <a:pt x="0" y="0"/>
                </a:lnTo>
              </a:path>
            </a:pathLst>
          </a:custGeom>
          <a:solidFill>
            <a:srgbClr val="33339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4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457775"/>
              </p:ext>
            </p:extLst>
          </p:nvPr>
        </p:nvGraphicFramePr>
        <p:xfrm>
          <a:off x="305600" y="3213989"/>
          <a:ext cx="8529662" cy="3115449"/>
        </p:xfrm>
        <a:graphic>
          <a:graphicData uri="http://schemas.openxmlformats.org/drawingml/2006/table">
            <a:tbl>
              <a:tblPr/>
              <a:tblGrid>
                <a:gridCol w="1148042"/>
                <a:gridCol w="2686303"/>
                <a:gridCol w="1879346"/>
                <a:gridCol w="2815971"/>
              </a:tblGrid>
              <a:tr h="365759">
                <a:tc gridSpan="4">
                  <a:txBody>
                    <a:bodyPr/>
                    <a:lstStyle/>
                    <a:p>
                      <a:pPr algn="l"/>
                      <a:r>
                        <a:rPr lang="en-US" altLang="zh-CN" sz="1800" b="1" dirty="0" smtClean="0">
                          <a:solidFill>
                            <a:srgbClr val="333399"/>
                          </a:solidFill>
                          <a:latin typeface="Arial" pitchFamily="18" charset="0"/>
                          <a:cs typeface="Arial" pitchFamily="18" charset="0"/>
                        </a:rPr>
                        <a:t>İSGProfesyonelleri</a:t>
                      </a:r>
                      <a:endParaRPr lang="zh-CN" altLang="en-US" sz="1800" b="1" dirty="0" smtClean="0">
                        <a:solidFill>
                          <a:srgbClr val="333399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0" cmpd="sng">
                      <a:solidFill>
                        <a:srgbClr val="000000"/>
                      </a:solidFill>
                      <a:prstDash val="soli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mpd="sng">
                      <a:solidFill>
                        <a:srgbClr val="000000"/>
                      </a:solidFill>
                      <a:prstDash val="soli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mpd="sng">
                      <a:solidFill>
                        <a:srgbClr val="000000"/>
                      </a:solidFill>
                      <a:prstDash val="soli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</a:tr>
              <a:tr h="37160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Unvan</a:t>
                      </a:r>
                      <a:endParaRPr lang="zh-CN" altLang="en-US" sz="1800" b="1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İşGüvenliğiUzmanı</a:t>
                      </a:r>
                      <a:endParaRPr lang="zh-CN" altLang="en-US" sz="1800" b="1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İşyeriHekimi</a:t>
                      </a:r>
                      <a:endParaRPr lang="zh-CN" altLang="en-US" sz="1800" b="1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 dirty="0" err="1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Diğer</a:t>
                      </a:r>
                      <a:r>
                        <a:rPr lang="tr-TR" altLang="zh-CN" sz="1800" b="1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 </a:t>
                      </a:r>
                      <a:r>
                        <a:rPr lang="en-US" altLang="zh-CN" sz="1800" b="1" dirty="0" err="1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Sağlık</a:t>
                      </a:r>
                      <a:r>
                        <a:rPr lang="tr-TR" altLang="zh-CN" sz="1800" b="1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 </a:t>
                      </a:r>
                      <a:r>
                        <a:rPr lang="en-US" altLang="zh-CN" sz="1800" b="1" dirty="0" err="1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Personeli</a:t>
                      </a:r>
                      <a:endParaRPr lang="zh-CN" altLang="en-US" sz="1800" b="1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1737525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Meslek</a:t>
                      </a:r>
                      <a:endParaRPr lang="zh-CN" altLang="en-US" sz="1800" b="1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Mühendisler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  <a:p>
                      <a:pPr algn="l"/>
                      <a:r>
                        <a:rPr lang="en-US" altLang="zh-CN" sz="1802" dirty="0" err="1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Mimarlar</a:t>
                      </a:r>
                      <a:endParaRPr lang="tr-TR" altLang="zh-CN" sz="1802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  <a:p>
                      <a:pPr algn="l"/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Kimyager,Fizikçi,Biyolog</a:t>
                      </a:r>
                      <a:r>
                        <a:rPr lang="tr-TR" altLang="zh-CN" sz="1800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T</a:t>
                      </a:r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eknik</a:t>
                      </a:r>
                      <a:r>
                        <a:rPr lang="tr-TR" altLang="zh-CN" sz="1800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 </a:t>
                      </a:r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Öğretmenler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  <a:p>
                      <a:pPr algn="l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İSG</a:t>
                      </a:r>
                      <a:r>
                        <a:rPr lang="tr-TR" altLang="zh-CN" sz="1800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 </a:t>
                      </a:r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lisans-önlisans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  <a:p>
                      <a:pPr algn="l"/>
                      <a:r>
                        <a:rPr lang="en-US" altLang="zh-CN" sz="1802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Mezunları</a:t>
                      </a:r>
                      <a:endParaRPr lang="zh-CN" altLang="en-US" sz="1802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 anchor="ctr"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TıpFak.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  <a:p>
                      <a:pPr algn="ctr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Mezunları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 anchor="ctr"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SağlıkMemuru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  <a:p>
                      <a:pPr algn="l"/>
                      <a:r>
                        <a:rPr lang="en-US" altLang="zh-CN" sz="1802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Hemşire</a:t>
                      </a:r>
                      <a:endParaRPr lang="zh-CN" altLang="en-US" sz="1802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  <a:p>
                      <a:pPr algn="l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AcilTıpTeknisyeni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  <a:p>
                      <a:pPr algn="l"/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Çevre</a:t>
                      </a:r>
                      <a:r>
                        <a:rPr lang="tr-TR" altLang="zh-CN" sz="1800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 </a:t>
                      </a:r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SağlığıTeknisyeni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  <a:p>
                      <a:pPr algn="l"/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İşyeri</a:t>
                      </a:r>
                      <a:r>
                        <a:rPr lang="tr-TR" altLang="zh-CN" sz="1800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 </a:t>
                      </a:r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Hemşiresi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 anchor="ctr"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64009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Mevzuat</a:t>
                      </a:r>
                      <a:endParaRPr lang="zh-CN" altLang="en-US" sz="1800" b="1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İGU</a:t>
                      </a:r>
                      <a:r>
                        <a:rPr lang="tr-TR" altLang="zh-CN" sz="1800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 </a:t>
                      </a:r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Yönetmeliği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İH-DSP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  <a:p>
                      <a:pPr algn="ctr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Yönetmeliği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İH-DSP</a:t>
                      </a:r>
                      <a:r>
                        <a:rPr lang="tr-TR" altLang="zh-CN" sz="1800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 </a:t>
                      </a:r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Yönetmeliği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5" name="TextBox 1"/>
          <p:cNvSpPr txBox="1"/>
          <p:nvPr/>
        </p:nvSpPr>
        <p:spPr>
          <a:xfrm>
            <a:off x="546100" y="1930400"/>
            <a:ext cx="8064500" cy="817660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İşyerlerinde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hizmeti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sunmak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üzere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görevlendirilen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tr-TR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2004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uzmanı,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işyeri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hekimi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diğer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sağlık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personelinin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nitelikleri,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aşağıda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gösterilmiştir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.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558800" y="1524000"/>
            <a:ext cx="5232400" cy="254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004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Profesyonellerinin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Nitelikleri: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1854200" y="838200"/>
            <a:ext cx="5422900" cy="406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200"/>
              </a:lnSpc>
              <a:tabLst/>
            </a:pP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Hizmetleri</a:t>
            </a:r>
          </a:p>
        </p:txBody>
      </p:sp>
    </p:spTree>
    <p:extLst>
      <p:ext uri="{BB962C8B-B14F-4D97-AF65-F5344CB8AC3E}">
        <p14:creationId xmlns:p14="http://schemas.microsoft.com/office/powerpoint/2010/main" val="146922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30900" y="3708400"/>
            <a:ext cx="3035300" cy="20701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70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06400" y="1079500"/>
            <a:ext cx="7670800" cy="5321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  <a:tab pos="495300" algn="l"/>
                <a:tab pos="1511300" algn="l"/>
                <a:tab pos="1739900" algn="l"/>
              </a:tabLst>
            </a:pPr>
            <a:r>
              <a:rPr lang="en-US" altLang="zh-CN" dirty="0" smtClean="0"/>
              <a:t>			</a:t>
            </a: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İş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Güvenliğine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İlişkin</a:t>
            </a:r>
          </a:p>
          <a:p>
            <a:pPr>
              <a:lnSpc>
                <a:spcPts val="3900"/>
              </a:lnSpc>
              <a:tabLst>
                <a:tab pos="292100" algn="l"/>
                <a:tab pos="495300" algn="l"/>
                <a:tab pos="1511300" algn="l"/>
                <a:tab pos="1739900" algn="l"/>
              </a:tabLst>
            </a:pPr>
            <a:r>
              <a:rPr lang="en-US" altLang="zh-CN" dirty="0" smtClean="0"/>
              <a:t>				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İşyeri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Tehlike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Sınıfları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Tebliği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>
                <a:tab pos="292100" algn="l"/>
                <a:tab pos="495300" algn="l"/>
                <a:tab pos="1511300" algn="l"/>
                <a:tab pos="1739900" algn="l"/>
              </a:tabLst>
            </a:pPr>
            <a:r>
              <a:rPr lang="en-US" altLang="zh-CN" dirty="0" smtClean="0"/>
              <a:t>	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Tebliğde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22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faaliyet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türüne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(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Nace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Kodu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)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uygun</a:t>
            </a:r>
          </a:p>
          <a:p>
            <a:pPr>
              <a:lnSpc>
                <a:spcPts val="3900"/>
              </a:lnSpc>
              <a:tabLst>
                <a:tab pos="292100" algn="l"/>
                <a:tab pos="495300" algn="l"/>
                <a:tab pos="1511300" algn="l"/>
                <a:tab pos="17399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olarak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işyerlerindeki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tehlike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sınıfları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Az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Tehlikeli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  <a:p>
            <a:pPr>
              <a:lnSpc>
                <a:spcPts val="3900"/>
              </a:lnSpc>
              <a:tabLst>
                <a:tab pos="292100" algn="l"/>
                <a:tab pos="495300" algn="l"/>
                <a:tab pos="1511300" algn="l"/>
                <a:tab pos="1739900" algn="l"/>
              </a:tabLst>
            </a:pP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Tehlikeli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Çok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Tehlikeli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olarak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belirlenmiştir.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>
                <a:tab pos="292100" algn="l"/>
                <a:tab pos="495300" algn="l"/>
                <a:tab pos="1511300" algn="l"/>
                <a:tab pos="1739900" algn="l"/>
              </a:tabLst>
            </a:pP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A-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Tarım,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Ormancılık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Balıkçılık,</a:t>
            </a:r>
          </a:p>
          <a:p>
            <a:pPr>
              <a:lnSpc>
                <a:spcPts val="3900"/>
              </a:lnSpc>
              <a:tabLst>
                <a:tab pos="292100" algn="l"/>
                <a:tab pos="495300" algn="l"/>
                <a:tab pos="1511300" algn="l"/>
                <a:tab pos="1739900" algn="l"/>
              </a:tabLst>
            </a:pPr>
            <a:r>
              <a:rPr lang="en-US" altLang="zh-CN" sz="2810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B-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Madencilik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Taş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Ocakçılığı,</a:t>
            </a:r>
          </a:p>
          <a:p>
            <a:pPr>
              <a:lnSpc>
                <a:spcPts val="3900"/>
              </a:lnSpc>
              <a:tabLst>
                <a:tab pos="292100" algn="l"/>
                <a:tab pos="495300" algn="l"/>
                <a:tab pos="1511300" algn="l"/>
                <a:tab pos="1739900" algn="l"/>
              </a:tabLst>
            </a:pPr>
            <a:r>
              <a:rPr lang="en-US" altLang="zh-CN" sz="2810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C-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İmalat,</a:t>
            </a:r>
          </a:p>
          <a:p>
            <a:pPr>
              <a:lnSpc>
                <a:spcPts val="3900"/>
              </a:lnSpc>
              <a:tabLst>
                <a:tab pos="292100" algn="l"/>
                <a:tab pos="495300" algn="l"/>
                <a:tab pos="1511300" algn="l"/>
                <a:tab pos="1739900" algn="l"/>
              </a:tabLst>
            </a:pP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D-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Elektrik,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Gaz,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Buhar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</a:p>
          <a:p>
            <a:pPr>
              <a:lnSpc>
                <a:spcPts val="3900"/>
              </a:lnSpc>
              <a:tabLst>
                <a:tab pos="292100" algn="l"/>
                <a:tab pos="495300" algn="l"/>
                <a:tab pos="1511300" algn="l"/>
                <a:tab pos="1739900" algn="l"/>
              </a:tabLst>
            </a:pPr>
            <a:r>
              <a:rPr lang="en-US" altLang="zh-CN" dirty="0" smtClean="0"/>
              <a:t>		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İklimlendirme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Üretimi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Dağıtımı,</a:t>
            </a:r>
          </a:p>
        </p:txBody>
      </p:sp>
    </p:spTree>
    <p:extLst>
      <p:ext uri="{BB962C8B-B14F-4D97-AF65-F5344CB8AC3E}">
        <p14:creationId xmlns:p14="http://schemas.microsoft.com/office/powerpoint/2010/main" val="381887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1200" y="5003800"/>
            <a:ext cx="2527300" cy="13208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71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06400" y="1498600"/>
            <a:ext cx="7289800" cy="4914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101600" algn="l"/>
                <a:tab pos="203200" algn="l"/>
                <a:tab pos="482600" algn="l"/>
                <a:tab pos="495300" algn="l"/>
              </a:tabLst>
            </a:pPr>
            <a:r>
              <a:rPr lang="en-US" altLang="zh-CN" sz="2810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E-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Su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Temini;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Kanalizasyon,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Atık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Yönetimi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</a:p>
          <a:p>
            <a:pPr>
              <a:lnSpc>
                <a:spcPts val="3900"/>
              </a:lnSpc>
              <a:tabLst>
                <a:tab pos="101600" algn="l"/>
                <a:tab pos="203200" algn="l"/>
                <a:tab pos="482600" algn="l"/>
                <a:tab pos="495300" algn="l"/>
              </a:tabLst>
            </a:pPr>
            <a:r>
              <a:rPr lang="en-US" altLang="zh-CN" dirty="0" smtClean="0"/>
              <a:t>				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İyileştirme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Faaliyetleri,</a:t>
            </a:r>
          </a:p>
          <a:p>
            <a:pPr>
              <a:lnSpc>
                <a:spcPts val="3900"/>
              </a:lnSpc>
              <a:tabLst>
                <a:tab pos="101600" algn="l"/>
                <a:tab pos="203200" algn="l"/>
                <a:tab pos="482600" algn="l"/>
                <a:tab pos="495300" algn="l"/>
              </a:tabLst>
            </a:pP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F-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İnşaat,</a:t>
            </a:r>
          </a:p>
          <a:p>
            <a:pPr>
              <a:lnSpc>
                <a:spcPts val="3900"/>
              </a:lnSpc>
              <a:tabLst>
                <a:tab pos="101600" algn="l"/>
                <a:tab pos="203200" algn="l"/>
                <a:tab pos="482600" algn="l"/>
                <a:tab pos="495300" algn="l"/>
              </a:tabLst>
            </a:pP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G-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Toptan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Perakende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Ticaret;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Motorlu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Kara</a:t>
            </a:r>
          </a:p>
          <a:p>
            <a:pPr>
              <a:lnSpc>
                <a:spcPts val="3900"/>
              </a:lnSpc>
              <a:tabLst>
                <a:tab pos="101600" algn="l"/>
                <a:tab pos="203200" algn="l"/>
                <a:tab pos="482600" algn="l"/>
                <a:tab pos="495300" algn="l"/>
              </a:tabLst>
            </a:pPr>
            <a:r>
              <a:rPr lang="en-US" altLang="zh-CN" dirty="0" smtClean="0"/>
              <a:t>			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Taşıtlarının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Motosikletlerin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Onarımı,</a:t>
            </a:r>
          </a:p>
          <a:p>
            <a:pPr>
              <a:lnSpc>
                <a:spcPts val="3900"/>
              </a:lnSpc>
              <a:tabLst>
                <a:tab pos="101600" algn="l"/>
                <a:tab pos="203200" algn="l"/>
                <a:tab pos="482600" algn="l"/>
                <a:tab pos="495300" algn="l"/>
              </a:tabLst>
            </a:pPr>
            <a:r>
              <a:rPr lang="en-US" altLang="zh-CN" sz="2810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H-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Ulaştırma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Depolama,</a:t>
            </a:r>
          </a:p>
          <a:p>
            <a:pPr>
              <a:lnSpc>
                <a:spcPts val="3900"/>
              </a:lnSpc>
              <a:tabLst>
                <a:tab pos="101600" algn="l"/>
                <a:tab pos="203200" algn="l"/>
                <a:tab pos="482600" algn="l"/>
                <a:tab pos="495300" algn="l"/>
              </a:tabLst>
            </a:pPr>
            <a:r>
              <a:rPr lang="en-US" altLang="zh-CN" dirty="0" smtClean="0"/>
              <a:t>		</a:t>
            </a:r>
            <a:r>
              <a:rPr lang="en-US" altLang="zh-CN" sz="2810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I-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Konaklama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Yiyecek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Hizmeti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Faaliyetleri,</a:t>
            </a:r>
          </a:p>
          <a:p>
            <a:pPr>
              <a:lnSpc>
                <a:spcPts val="3900"/>
              </a:lnSpc>
              <a:tabLst>
                <a:tab pos="101600" algn="l"/>
                <a:tab pos="203200" algn="l"/>
                <a:tab pos="482600" algn="l"/>
                <a:tab pos="495300" algn="l"/>
              </a:tabLst>
            </a:pPr>
            <a:r>
              <a:rPr lang="en-US" altLang="zh-CN" dirty="0" smtClean="0"/>
              <a:t>	</a:t>
            </a: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J-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Bilgi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İletişim,</a:t>
            </a:r>
          </a:p>
          <a:p>
            <a:pPr>
              <a:lnSpc>
                <a:spcPts val="3900"/>
              </a:lnSpc>
              <a:tabLst>
                <a:tab pos="101600" algn="l"/>
                <a:tab pos="203200" algn="l"/>
                <a:tab pos="482600" algn="l"/>
                <a:tab pos="495300" algn="l"/>
              </a:tabLst>
            </a:pP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K-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Finans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Sigorta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Faaliyetleri,</a:t>
            </a:r>
          </a:p>
          <a:p>
            <a:pPr>
              <a:lnSpc>
                <a:spcPts val="3900"/>
              </a:lnSpc>
              <a:tabLst>
                <a:tab pos="101600" algn="l"/>
                <a:tab pos="203200" algn="l"/>
                <a:tab pos="482600" algn="l"/>
                <a:tab pos="495300" algn="l"/>
              </a:tabLst>
            </a:pPr>
            <a:r>
              <a:rPr lang="en-US" altLang="zh-CN" sz="2810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L-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Gayrimenkul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Faaliyetleri,</a:t>
            </a:r>
          </a:p>
        </p:txBody>
      </p:sp>
    </p:spTree>
    <p:extLst>
      <p:ext uri="{BB962C8B-B14F-4D97-AF65-F5344CB8AC3E}">
        <p14:creationId xmlns:p14="http://schemas.microsoft.com/office/powerpoint/2010/main" val="279422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99100" y="4940300"/>
            <a:ext cx="2374900" cy="17018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72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06400" y="1473200"/>
            <a:ext cx="7543800" cy="3911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495300" algn="l"/>
              </a:tabLst>
            </a:pPr>
            <a:r>
              <a:rPr lang="en-US" altLang="zh-CN" sz="2810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M-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Mesleki,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Bilimsel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Teknik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Faaliyetler,</a:t>
            </a:r>
          </a:p>
          <a:p>
            <a:pPr>
              <a:lnSpc>
                <a:spcPts val="3900"/>
              </a:lnSpc>
              <a:tabLst>
                <a:tab pos="495300" algn="l"/>
              </a:tabLst>
            </a:pPr>
            <a:r>
              <a:rPr lang="en-US" altLang="zh-CN" sz="2810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N-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İdari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Destek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Hizmet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Faaliyetleri,</a:t>
            </a:r>
          </a:p>
          <a:p>
            <a:pPr>
              <a:lnSpc>
                <a:spcPts val="3900"/>
              </a:lnSpc>
              <a:tabLst>
                <a:tab pos="495300" algn="l"/>
              </a:tabLst>
            </a:pP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O-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Kamu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Yönetimi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Savunma;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Zorunlu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Sosyal</a:t>
            </a:r>
          </a:p>
          <a:p>
            <a:pPr>
              <a:lnSpc>
                <a:spcPts val="3900"/>
              </a:lnSpc>
              <a:tabLst>
                <a:tab pos="495300" algn="l"/>
              </a:tabLst>
            </a:pPr>
            <a:r>
              <a:rPr lang="en-US" altLang="zh-CN" dirty="0" smtClean="0"/>
              <a:t>	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Güvenlik,</a:t>
            </a:r>
          </a:p>
          <a:p>
            <a:pPr>
              <a:lnSpc>
                <a:spcPts val="3900"/>
              </a:lnSpc>
              <a:tabLst>
                <a:tab pos="495300" algn="l"/>
              </a:tabLst>
            </a:pP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P-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Eğitim,</a:t>
            </a:r>
          </a:p>
          <a:p>
            <a:pPr>
              <a:lnSpc>
                <a:spcPts val="3900"/>
              </a:lnSpc>
              <a:tabLst>
                <a:tab pos="495300" algn="l"/>
              </a:tabLst>
            </a:pPr>
            <a:r>
              <a:rPr lang="en-US" altLang="zh-CN" sz="2810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Q-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İnsan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Sosyal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Hizmet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Faaliyetleri,</a:t>
            </a:r>
          </a:p>
          <a:p>
            <a:pPr>
              <a:lnSpc>
                <a:spcPts val="3900"/>
              </a:lnSpc>
              <a:tabLst>
                <a:tab pos="495300" algn="l"/>
              </a:tabLst>
            </a:pPr>
            <a:r>
              <a:rPr lang="en-US" altLang="zh-CN" sz="2810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R-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Kültür,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Sanat,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Eğlence,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Dinlence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Spor,</a:t>
            </a:r>
          </a:p>
          <a:p>
            <a:pPr>
              <a:lnSpc>
                <a:spcPts val="3900"/>
              </a:lnSpc>
              <a:tabLst>
                <a:tab pos="495300" algn="l"/>
              </a:tabLst>
            </a:pP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S-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Diğer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Hizmet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Faaliyetleri,</a:t>
            </a:r>
          </a:p>
        </p:txBody>
      </p:sp>
    </p:spTree>
    <p:extLst>
      <p:ext uri="{BB962C8B-B14F-4D97-AF65-F5344CB8AC3E}">
        <p14:creationId xmlns:p14="http://schemas.microsoft.com/office/powerpoint/2010/main" val="109344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4500" y="5435600"/>
            <a:ext cx="3187700" cy="11938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73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06400" y="1473200"/>
            <a:ext cx="7988300" cy="3911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393700" algn="l"/>
              </a:tabLst>
            </a:pPr>
            <a:r>
              <a:rPr lang="en-US" altLang="zh-CN" sz="2810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T-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Hane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halklarının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İşverenler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Olarak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Faaliyetleri;</a:t>
            </a:r>
          </a:p>
          <a:p>
            <a:pPr>
              <a:lnSpc>
                <a:spcPts val="3900"/>
              </a:lnSpc>
              <a:tabLst>
                <a:tab pos="393700" algn="l"/>
              </a:tabLst>
            </a:pPr>
            <a:r>
              <a:rPr lang="en-US" altLang="zh-CN" dirty="0" smtClean="0"/>
              <a:t>	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Hane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halkları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Tarafından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Kendi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Kullanımlarına</a:t>
            </a:r>
          </a:p>
          <a:p>
            <a:pPr>
              <a:lnSpc>
                <a:spcPts val="3900"/>
              </a:lnSpc>
              <a:tabLst>
                <a:tab pos="393700" algn="l"/>
              </a:tabLst>
            </a:pPr>
            <a:r>
              <a:rPr lang="en-US" altLang="zh-CN" dirty="0" smtClean="0"/>
              <a:t>	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Yönelik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Olarak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Ayrım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Yapılmamış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Mal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Hizmet</a:t>
            </a:r>
          </a:p>
          <a:p>
            <a:pPr>
              <a:lnSpc>
                <a:spcPts val="3900"/>
              </a:lnSpc>
              <a:tabLst>
                <a:tab pos="393700" algn="l"/>
              </a:tabLst>
            </a:pPr>
            <a:r>
              <a:rPr lang="en-US" altLang="zh-CN" dirty="0" smtClean="0"/>
              <a:t>	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Üretim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Faaliyetleri,</a:t>
            </a:r>
          </a:p>
          <a:p>
            <a:pPr>
              <a:lnSpc>
                <a:spcPts val="3900"/>
              </a:lnSpc>
              <a:tabLst>
                <a:tab pos="393700" algn="l"/>
              </a:tabLst>
            </a:pP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U-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Uluslararası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Örgütler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Temsilciliklerinin</a:t>
            </a:r>
          </a:p>
          <a:p>
            <a:pPr>
              <a:lnSpc>
                <a:spcPts val="3900"/>
              </a:lnSpc>
              <a:tabLst>
                <a:tab pos="393700" algn="l"/>
              </a:tabLst>
            </a:pPr>
            <a:r>
              <a:rPr lang="en-US" altLang="zh-CN" dirty="0" smtClean="0"/>
              <a:t>	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Faaliyetleri,</a:t>
            </a:r>
          </a:p>
          <a:p>
            <a:pPr>
              <a:lnSpc>
                <a:spcPts val="3900"/>
              </a:lnSpc>
              <a:tabLst>
                <a:tab pos="393700" algn="l"/>
              </a:tabLst>
            </a:pPr>
            <a:r>
              <a:rPr lang="en-US" altLang="zh-CN" sz="2810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V-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Kendi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Adına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Menkul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Sermaye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İradı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Faaliyetleri</a:t>
            </a:r>
          </a:p>
          <a:p>
            <a:pPr>
              <a:lnSpc>
                <a:spcPts val="3900"/>
              </a:lnSpc>
              <a:tabLst>
                <a:tab pos="393700" algn="l"/>
              </a:tabLst>
            </a:pPr>
            <a:r>
              <a:rPr lang="en-US" altLang="zh-CN" dirty="0" smtClean="0"/>
              <a:t>	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(Temettü,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Banka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Faizi,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İştirak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Kazançları,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vb.)</a:t>
            </a:r>
          </a:p>
        </p:txBody>
      </p:sp>
    </p:spTree>
    <p:extLst>
      <p:ext uri="{BB962C8B-B14F-4D97-AF65-F5344CB8AC3E}">
        <p14:creationId xmlns:p14="http://schemas.microsoft.com/office/powerpoint/2010/main" val="379338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7800" y="1473200"/>
            <a:ext cx="8775700" cy="20320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44700" y="3708400"/>
            <a:ext cx="5181600" cy="342900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7800" y="4356100"/>
            <a:ext cx="8788400" cy="16764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74</a:t>
            </a:r>
          </a:p>
        </p:txBody>
      </p:sp>
    </p:spTree>
    <p:extLst>
      <p:ext uri="{BB962C8B-B14F-4D97-AF65-F5344CB8AC3E}">
        <p14:creationId xmlns:p14="http://schemas.microsoft.com/office/powerpoint/2010/main" val="77340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kay\Desktop\FORMAT ANKUSEM\Slay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592"/>
            <a:ext cx="9163455" cy="687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575388"/>
              </p:ext>
            </p:extLst>
          </p:nvPr>
        </p:nvGraphicFramePr>
        <p:xfrm>
          <a:off x="381000" y="2484374"/>
          <a:ext cx="8551797" cy="4153662"/>
        </p:xfrm>
        <a:graphic>
          <a:graphicData uri="http://schemas.openxmlformats.org/drawingml/2006/table">
            <a:tbl>
              <a:tblPr/>
              <a:tblGrid>
                <a:gridCol w="2913633"/>
                <a:gridCol w="1131316"/>
                <a:gridCol w="1646682"/>
                <a:gridCol w="1212722"/>
                <a:gridCol w="1647444"/>
              </a:tblGrid>
              <a:tr h="365759">
                <a:tc gridSpan="5">
                  <a:txBody>
                    <a:bodyPr/>
                    <a:lstStyle/>
                    <a:p>
                      <a:pPr algn="l"/>
                      <a:r>
                        <a:rPr lang="en-US" altLang="zh-CN" sz="1800" b="1" dirty="0" smtClean="0">
                          <a:solidFill>
                            <a:srgbClr val="333399"/>
                          </a:solidFill>
                          <a:latin typeface="Arial" pitchFamily="18" charset="0"/>
                          <a:cs typeface="Arial" pitchFamily="18" charset="0"/>
                        </a:rPr>
                        <a:t>İşyeriTehlikeSınıfı</a:t>
                      </a:r>
                      <a:endParaRPr lang="zh-CN" altLang="en-US" sz="1800" b="1" dirty="0" smtClean="0">
                        <a:solidFill>
                          <a:srgbClr val="333399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0" cmpd="sng">
                      <a:solidFill>
                        <a:srgbClr val="000000"/>
                      </a:solidFill>
                      <a:prstDash val="soli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mpd="sng">
                      <a:solidFill>
                        <a:srgbClr val="000000"/>
                      </a:solidFill>
                      <a:prstDash val="soli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mpd="sng">
                      <a:solidFill>
                        <a:srgbClr val="000000"/>
                      </a:solidFill>
                      <a:prstDash val="soli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</a:tr>
              <a:tr h="365759">
                <a:tc gridSpan="2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2" b="1" dirty="0" err="1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Az</a:t>
                      </a:r>
                      <a:r>
                        <a:rPr lang="tr-TR" altLang="zh-CN" sz="1802" b="1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 </a:t>
                      </a:r>
                      <a:r>
                        <a:rPr lang="en-US" altLang="zh-CN" sz="1802" b="1" dirty="0" err="1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Tehlikeli</a:t>
                      </a:r>
                      <a:endParaRPr lang="zh-CN" altLang="en-US" sz="1802" b="1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2" b="1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Tehlikeli</a:t>
                      </a:r>
                      <a:endParaRPr lang="zh-CN" altLang="en-US" sz="1802" b="1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2" b="1" dirty="0" err="1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Çok</a:t>
                      </a:r>
                      <a:r>
                        <a:rPr lang="tr-TR" altLang="zh-CN" sz="1802" b="1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 </a:t>
                      </a:r>
                      <a:r>
                        <a:rPr lang="en-US" altLang="zh-CN" sz="1802" b="1" dirty="0" err="1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Tehlikeli</a:t>
                      </a:r>
                      <a:endParaRPr lang="zh-CN" altLang="en-US" sz="1802" b="1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365760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CN" sz="1800" b="1" dirty="0" err="1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İşyeri</a:t>
                      </a:r>
                      <a:r>
                        <a:rPr lang="tr-TR" altLang="zh-CN" sz="1800" b="1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 </a:t>
                      </a:r>
                      <a:r>
                        <a:rPr lang="en-US" altLang="zh-CN" sz="1800" b="1" dirty="0" err="1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Hekimi</a:t>
                      </a:r>
                      <a:endParaRPr lang="zh-CN" altLang="en-US" sz="1800" b="1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 smtClean="0">
                          <a:solidFill>
                            <a:srgbClr val="FF0000"/>
                          </a:solidFill>
                          <a:latin typeface="Arial" pitchFamily="18" charset="0"/>
                          <a:cs typeface="Arial" pitchFamily="18" charset="0"/>
                        </a:rPr>
                        <a:t>X</a:t>
                      </a:r>
                      <a:endParaRPr lang="zh-CN" altLang="en-US" sz="1800" b="1" dirty="0" smtClean="0">
                        <a:solidFill>
                          <a:srgbClr val="FF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 smtClean="0">
                          <a:solidFill>
                            <a:srgbClr val="FF0000"/>
                          </a:solidFill>
                          <a:latin typeface="Arial" pitchFamily="18" charset="0"/>
                          <a:cs typeface="Arial" pitchFamily="18" charset="0"/>
                        </a:rPr>
                        <a:t>X</a:t>
                      </a:r>
                      <a:endParaRPr lang="zh-CN" altLang="en-US" sz="1800" b="1" dirty="0" smtClean="0">
                        <a:solidFill>
                          <a:srgbClr val="FF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 smtClean="0">
                          <a:solidFill>
                            <a:srgbClr val="FF0000"/>
                          </a:solidFill>
                          <a:latin typeface="Arial" pitchFamily="18" charset="0"/>
                          <a:cs typeface="Arial" pitchFamily="18" charset="0"/>
                        </a:rPr>
                        <a:t>X</a:t>
                      </a:r>
                      <a:endParaRPr lang="zh-CN" altLang="en-US" sz="1800" b="1" dirty="0" smtClean="0">
                        <a:solidFill>
                          <a:srgbClr val="FF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495426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CN" sz="1800" b="1" dirty="0" err="1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Diğer</a:t>
                      </a:r>
                      <a:r>
                        <a:rPr lang="tr-TR" altLang="zh-CN" sz="1800" b="1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 </a:t>
                      </a:r>
                      <a:r>
                        <a:rPr lang="en-US" altLang="zh-CN" sz="1800" b="1" dirty="0" err="1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Sağlık</a:t>
                      </a:r>
                      <a:r>
                        <a:rPr lang="tr-TR" altLang="zh-CN" sz="1800" b="1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 </a:t>
                      </a:r>
                      <a:r>
                        <a:rPr lang="en-US" altLang="zh-CN" sz="1800" b="1" dirty="0" err="1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Personeli</a:t>
                      </a:r>
                      <a:endParaRPr lang="zh-CN" altLang="en-US" sz="1800" b="1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 smtClean="0">
                          <a:solidFill>
                            <a:srgbClr val="FF0000"/>
                          </a:solidFill>
                          <a:latin typeface="Arial" pitchFamily="18" charset="0"/>
                          <a:cs typeface="Arial" pitchFamily="18" charset="0"/>
                        </a:rPr>
                        <a:t>X</a:t>
                      </a:r>
                      <a:endParaRPr lang="zh-CN" altLang="en-US" sz="1800" b="1" dirty="0" smtClean="0">
                        <a:solidFill>
                          <a:srgbClr val="FF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365759">
                <a:tc rowSpan="3">
                  <a:txBody>
                    <a:bodyPr/>
                    <a:lstStyle/>
                    <a:p>
                      <a:pPr algn="l"/>
                      <a:r>
                        <a:rPr lang="en-US" altLang="zh-CN" sz="1800" b="1" dirty="0" err="1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İş</a:t>
                      </a:r>
                      <a:r>
                        <a:rPr lang="tr-TR" altLang="zh-CN" sz="1800" b="1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 </a:t>
                      </a:r>
                      <a:r>
                        <a:rPr lang="en-US" altLang="zh-CN" sz="1800" b="1" dirty="0" err="1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Güvenliği</a:t>
                      </a:r>
                      <a:r>
                        <a:rPr lang="tr-TR" altLang="zh-CN" sz="1800" b="1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 </a:t>
                      </a:r>
                      <a:r>
                        <a:rPr lang="en-US" altLang="zh-CN" sz="1800" b="1" dirty="0" err="1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Uzmanı</a:t>
                      </a:r>
                      <a:endParaRPr lang="zh-CN" altLang="en-US" sz="1800" b="1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 anchor="b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(C)Sınıfı</a:t>
                      </a:r>
                      <a:endParaRPr lang="zh-CN" altLang="en-US" sz="1800" b="1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 smtClean="0">
                          <a:solidFill>
                            <a:srgbClr val="FF0000"/>
                          </a:solidFill>
                          <a:latin typeface="Arial" pitchFamily="18" charset="0"/>
                          <a:cs typeface="Arial" pitchFamily="18" charset="0"/>
                        </a:rPr>
                        <a:t>X</a:t>
                      </a:r>
                      <a:endParaRPr lang="zh-CN" altLang="en-US" sz="1800" b="1" dirty="0" smtClean="0">
                        <a:solidFill>
                          <a:srgbClr val="FF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365760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(B)Sınıfı</a:t>
                      </a:r>
                      <a:endParaRPr lang="zh-CN" altLang="en-US" sz="1800" b="1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 smtClean="0">
                          <a:solidFill>
                            <a:srgbClr val="FF0000"/>
                          </a:solidFill>
                          <a:latin typeface="Arial" pitchFamily="18" charset="0"/>
                          <a:cs typeface="Arial" pitchFamily="18" charset="0"/>
                        </a:rPr>
                        <a:t>X</a:t>
                      </a:r>
                      <a:endParaRPr lang="zh-CN" altLang="en-US" sz="1800" b="1" dirty="0" smtClean="0">
                        <a:solidFill>
                          <a:srgbClr val="FF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 smtClean="0">
                          <a:solidFill>
                            <a:srgbClr val="FF0000"/>
                          </a:solidFill>
                          <a:latin typeface="Arial" pitchFamily="18" charset="0"/>
                          <a:cs typeface="Arial" pitchFamily="18" charset="0"/>
                        </a:rPr>
                        <a:t>X</a:t>
                      </a:r>
                      <a:endParaRPr lang="zh-CN" altLang="en-US" sz="1800" b="1" dirty="0" smtClean="0">
                        <a:solidFill>
                          <a:srgbClr val="FF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365759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(A)Sınıfı</a:t>
                      </a:r>
                      <a:endParaRPr lang="zh-CN" altLang="en-US" sz="1800" b="1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 smtClean="0">
                          <a:solidFill>
                            <a:srgbClr val="FF0000"/>
                          </a:solidFill>
                          <a:latin typeface="Arial" pitchFamily="18" charset="0"/>
                          <a:cs typeface="Arial" pitchFamily="18" charset="0"/>
                        </a:rPr>
                        <a:t>X</a:t>
                      </a:r>
                      <a:endParaRPr lang="zh-CN" altLang="en-US" sz="1800" b="1" dirty="0" smtClean="0">
                        <a:solidFill>
                          <a:srgbClr val="FF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 smtClean="0">
                          <a:solidFill>
                            <a:srgbClr val="FF0000"/>
                          </a:solidFill>
                          <a:latin typeface="Arial" pitchFamily="18" charset="0"/>
                          <a:cs typeface="Arial" pitchFamily="18" charset="0"/>
                        </a:rPr>
                        <a:t>X</a:t>
                      </a:r>
                      <a:endParaRPr lang="zh-CN" altLang="en-US" sz="1800" b="1" dirty="0" smtClean="0">
                        <a:solidFill>
                          <a:srgbClr val="FF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 smtClean="0">
                          <a:solidFill>
                            <a:srgbClr val="FF0000"/>
                          </a:solidFill>
                          <a:latin typeface="Arial" pitchFamily="18" charset="0"/>
                          <a:cs typeface="Arial" pitchFamily="18" charset="0"/>
                        </a:rPr>
                        <a:t>X</a:t>
                      </a:r>
                      <a:endParaRPr lang="zh-CN" altLang="en-US" sz="1800" b="1" dirty="0" smtClean="0">
                        <a:solidFill>
                          <a:srgbClr val="FF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365760">
                <a:tc gridSpan="5">
                  <a:txBody>
                    <a:bodyPr/>
                    <a:lstStyle/>
                    <a:p>
                      <a:pPr algn="l"/>
                      <a:r>
                        <a:rPr lang="en-US" altLang="zh-CN" sz="1802" b="1" dirty="0" smtClean="0">
                          <a:solidFill>
                            <a:srgbClr val="00B050"/>
                          </a:solidFill>
                          <a:latin typeface="Arial" pitchFamily="18" charset="0"/>
                          <a:cs typeface="Arial" pitchFamily="18" charset="0"/>
                        </a:rPr>
                        <a:t>İSG</a:t>
                      </a:r>
                      <a:r>
                        <a:rPr lang="tr-TR" altLang="zh-CN" sz="1802" b="1" dirty="0" smtClean="0">
                          <a:solidFill>
                            <a:srgbClr val="00B050"/>
                          </a:solidFill>
                          <a:latin typeface="Arial" pitchFamily="18" charset="0"/>
                          <a:cs typeface="Arial" pitchFamily="18" charset="0"/>
                        </a:rPr>
                        <a:t> </a:t>
                      </a:r>
                      <a:r>
                        <a:rPr lang="en-US" altLang="zh-CN" sz="1802" b="1" dirty="0" err="1" smtClean="0">
                          <a:solidFill>
                            <a:srgbClr val="00B050"/>
                          </a:solidFill>
                          <a:latin typeface="Arial" pitchFamily="18" charset="0"/>
                          <a:cs typeface="Arial" pitchFamily="18" charset="0"/>
                        </a:rPr>
                        <a:t>Kanunu</a:t>
                      </a:r>
                      <a:r>
                        <a:rPr lang="tr-TR" altLang="zh-CN" sz="1802" b="1" dirty="0" smtClean="0">
                          <a:solidFill>
                            <a:srgbClr val="00B050"/>
                          </a:solidFill>
                          <a:latin typeface="Arial" pitchFamily="18" charset="0"/>
                          <a:cs typeface="Arial" pitchFamily="18" charset="0"/>
                        </a:rPr>
                        <a:t> </a:t>
                      </a:r>
                      <a:r>
                        <a:rPr lang="en-US" altLang="zh-CN" sz="1802" b="1" dirty="0" err="1" smtClean="0">
                          <a:solidFill>
                            <a:srgbClr val="00B050"/>
                          </a:solidFill>
                          <a:latin typeface="Arial" pitchFamily="18" charset="0"/>
                          <a:cs typeface="Arial" pitchFamily="18" charset="0"/>
                        </a:rPr>
                        <a:t>Geçici</a:t>
                      </a:r>
                      <a:r>
                        <a:rPr lang="tr-TR" altLang="zh-CN" sz="1802" b="1" dirty="0" smtClean="0">
                          <a:solidFill>
                            <a:srgbClr val="00B050"/>
                          </a:solidFill>
                          <a:latin typeface="Arial" pitchFamily="18" charset="0"/>
                          <a:cs typeface="Arial" pitchFamily="18" charset="0"/>
                        </a:rPr>
                        <a:t> </a:t>
                      </a:r>
                      <a:r>
                        <a:rPr lang="en-US" altLang="zh-CN" sz="1802" b="1" dirty="0" smtClean="0">
                          <a:solidFill>
                            <a:srgbClr val="00B050"/>
                          </a:solidFill>
                          <a:latin typeface="Arial" pitchFamily="18" charset="0"/>
                          <a:cs typeface="Arial" pitchFamily="18" charset="0"/>
                        </a:rPr>
                        <a:t>4.md,1/1/2019</a:t>
                      </a:r>
                      <a:r>
                        <a:rPr lang="tr-TR" altLang="zh-CN" sz="1802" b="1" dirty="0" smtClean="0">
                          <a:solidFill>
                            <a:srgbClr val="00B050"/>
                          </a:solidFill>
                          <a:latin typeface="Arial" pitchFamily="18" charset="0"/>
                          <a:cs typeface="Arial" pitchFamily="18" charset="0"/>
                        </a:rPr>
                        <a:t> (C) </a:t>
                      </a:r>
                      <a:r>
                        <a:rPr lang="en-US" altLang="zh-CN" sz="1802" b="1" dirty="0" err="1" smtClean="0">
                          <a:solidFill>
                            <a:srgbClr val="00B050"/>
                          </a:solidFill>
                          <a:latin typeface="Arial" pitchFamily="18" charset="0"/>
                          <a:cs typeface="Arial" pitchFamily="18" charset="0"/>
                        </a:rPr>
                        <a:t>ve</a:t>
                      </a:r>
                      <a:r>
                        <a:rPr lang="tr-TR" altLang="zh-CN" sz="1802" b="1" dirty="0" smtClean="0">
                          <a:solidFill>
                            <a:srgbClr val="00B050"/>
                          </a:solidFill>
                          <a:latin typeface="Arial" pitchFamily="18" charset="0"/>
                          <a:cs typeface="Arial" pitchFamily="18" charset="0"/>
                        </a:rPr>
                        <a:t> </a:t>
                      </a:r>
                      <a:r>
                        <a:rPr lang="en-US" altLang="zh-CN" sz="1802" b="1" dirty="0" smtClean="0">
                          <a:solidFill>
                            <a:srgbClr val="00B050"/>
                          </a:solidFill>
                          <a:latin typeface="Arial" pitchFamily="18" charset="0"/>
                          <a:cs typeface="Arial" pitchFamily="18" charset="0"/>
                        </a:rPr>
                        <a:t>1/1/2020’ye</a:t>
                      </a:r>
                      <a:r>
                        <a:rPr lang="tr-TR" altLang="zh-CN" sz="1802" b="1" dirty="0" smtClean="0">
                          <a:solidFill>
                            <a:srgbClr val="00B050"/>
                          </a:solidFill>
                          <a:latin typeface="Arial" pitchFamily="18" charset="0"/>
                          <a:cs typeface="Arial" pitchFamily="18" charset="0"/>
                        </a:rPr>
                        <a:t> (B) </a:t>
                      </a:r>
                      <a:r>
                        <a:rPr lang="en-US" altLang="zh-CN" sz="1802" b="1" dirty="0" err="1" smtClean="0">
                          <a:solidFill>
                            <a:srgbClr val="00B050"/>
                          </a:solidFill>
                          <a:latin typeface="Arial" pitchFamily="18" charset="0"/>
                          <a:cs typeface="Arial" pitchFamily="18" charset="0"/>
                        </a:rPr>
                        <a:t>kadar</a:t>
                      </a:r>
                      <a:endParaRPr lang="zh-CN" altLang="en-US" sz="1802" b="1" dirty="0" smtClean="0">
                        <a:solidFill>
                          <a:srgbClr val="00B05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365721">
                <a:tc rowSpan="3">
                  <a:txBody>
                    <a:bodyPr/>
                    <a:lstStyle/>
                    <a:p>
                      <a:pPr algn="l"/>
                      <a:r>
                        <a:rPr lang="en-US" altLang="zh-CN" sz="1800" b="1" dirty="0" err="1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İş</a:t>
                      </a:r>
                      <a:r>
                        <a:rPr lang="tr-TR" altLang="zh-CN" sz="1800" b="1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 </a:t>
                      </a:r>
                      <a:r>
                        <a:rPr lang="en-US" altLang="zh-CN" sz="1800" b="1" dirty="0" err="1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Güvenliği</a:t>
                      </a:r>
                      <a:r>
                        <a:rPr lang="tr-TR" altLang="zh-CN" sz="1800" b="1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 </a:t>
                      </a:r>
                      <a:r>
                        <a:rPr lang="en-US" altLang="zh-CN" sz="1800" b="1" dirty="0" err="1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Uzmanı</a:t>
                      </a:r>
                      <a:endParaRPr lang="zh-CN" altLang="en-US" sz="1800" b="1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 anchor="b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(C)Sınıfı</a:t>
                      </a:r>
                      <a:endParaRPr lang="zh-CN" altLang="en-US" sz="1800" b="1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 smtClean="0">
                          <a:solidFill>
                            <a:srgbClr val="FF0000"/>
                          </a:solidFill>
                          <a:latin typeface="Arial" pitchFamily="18" charset="0"/>
                          <a:cs typeface="Arial" pitchFamily="18" charset="0"/>
                        </a:rPr>
                        <a:t>X</a:t>
                      </a:r>
                      <a:endParaRPr lang="zh-CN" altLang="en-US" sz="1800" b="1" dirty="0" smtClean="0">
                        <a:solidFill>
                          <a:srgbClr val="FF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 smtClean="0">
                          <a:solidFill>
                            <a:srgbClr val="00B050"/>
                          </a:solidFill>
                          <a:latin typeface="Arial" pitchFamily="18" charset="0"/>
                          <a:cs typeface="Arial" pitchFamily="18" charset="0"/>
                        </a:rPr>
                        <a:t>X</a:t>
                      </a:r>
                      <a:endParaRPr lang="zh-CN" altLang="en-US" sz="1800" b="1" dirty="0" smtClean="0">
                        <a:solidFill>
                          <a:srgbClr val="00B05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365747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(B)Sınıfı</a:t>
                      </a:r>
                      <a:endParaRPr lang="zh-CN" altLang="en-US" sz="1800" b="1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 smtClean="0">
                          <a:solidFill>
                            <a:srgbClr val="FF0000"/>
                          </a:solidFill>
                          <a:latin typeface="Arial" pitchFamily="18" charset="0"/>
                          <a:cs typeface="Arial" pitchFamily="18" charset="0"/>
                        </a:rPr>
                        <a:t>X</a:t>
                      </a:r>
                      <a:endParaRPr lang="zh-CN" altLang="en-US" sz="1800" b="1" dirty="0" smtClean="0">
                        <a:solidFill>
                          <a:srgbClr val="FF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 smtClean="0">
                          <a:solidFill>
                            <a:srgbClr val="FF0000"/>
                          </a:solidFill>
                          <a:latin typeface="Arial" pitchFamily="18" charset="0"/>
                          <a:cs typeface="Arial" pitchFamily="18" charset="0"/>
                        </a:rPr>
                        <a:t>X</a:t>
                      </a:r>
                      <a:endParaRPr lang="zh-CN" altLang="en-US" sz="1800" b="1" dirty="0" smtClean="0">
                        <a:solidFill>
                          <a:srgbClr val="FF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 smtClean="0">
                          <a:solidFill>
                            <a:srgbClr val="00B050"/>
                          </a:solidFill>
                          <a:latin typeface="Arial" pitchFamily="18" charset="0"/>
                          <a:cs typeface="Arial" pitchFamily="18" charset="0"/>
                        </a:rPr>
                        <a:t>X</a:t>
                      </a:r>
                      <a:endParaRPr lang="zh-CN" altLang="en-US" sz="1800" b="1" dirty="0" smtClean="0">
                        <a:solidFill>
                          <a:srgbClr val="00B05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365759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 dirty="0" smtClean="0">
                          <a:solidFill>
                            <a:srgbClr val="000000"/>
                          </a:solidFill>
                          <a:latin typeface="Arial" pitchFamily="18" charset="0"/>
                          <a:cs typeface="Arial" pitchFamily="18" charset="0"/>
                        </a:rPr>
                        <a:t>(A)Sınıfı</a:t>
                      </a:r>
                      <a:endParaRPr lang="zh-CN" altLang="en-US" sz="1800" b="1" dirty="0" smtClean="0">
                        <a:solidFill>
                          <a:srgbClr val="00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 smtClean="0">
                          <a:solidFill>
                            <a:srgbClr val="FF0000"/>
                          </a:solidFill>
                          <a:latin typeface="Arial" pitchFamily="18" charset="0"/>
                          <a:cs typeface="Arial" pitchFamily="18" charset="0"/>
                        </a:rPr>
                        <a:t>X</a:t>
                      </a:r>
                      <a:endParaRPr lang="zh-CN" altLang="en-US" sz="1800" b="1" dirty="0" smtClean="0">
                        <a:solidFill>
                          <a:srgbClr val="FF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 smtClean="0">
                          <a:solidFill>
                            <a:srgbClr val="FF0000"/>
                          </a:solidFill>
                          <a:latin typeface="Arial" pitchFamily="18" charset="0"/>
                          <a:cs typeface="Arial" pitchFamily="18" charset="0"/>
                        </a:rPr>
                        <a:t>X</a:t>
                      </a:r>
                      <a:endParaRPr lang="zh-CN" altLang="en-US" sz="1800" b="1" dirty="0" smtClean="0">
                        <a:solidFill>
                          <a:srgbClr val="FF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 smtClean="0">
                          <a:solidFill>
                            <a:srgbClr val="FF0000"/>
                          </a:solidFill>
                          <a:latin typeface="Arial" pitchFamily="18" charset="0"/>
                          <a:cs typeface="Arial" pitchFamily="18" charset="0"/>
                        </a:rPr>
                        <a:t>X</a:t>
                      </a:r>
                      <a:endParaRPr lang="zh-CN" altLang="en-US" sz="1800" b="1" dirty="0" smtClean="0">
                        <a:solidFill>
                          <a:srgbClr val="FF0000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4" name="TextBox 1"/>
          <p:cNvSpPr txBox="1"/>
          <p:nvPr/>
        </p:nvSpPr>
        <p:spPr>
          <a:xfrm>
            <a:off x="546100" y="1435100"/>
            <a:ext cx="8039100" cy="863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İSG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Profesyonelleri,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6331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sayılı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«İş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Kanunu»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ilgili</a:t>
            </a:r>
          </a:p>
          <a:p>
            <a:pPr>
              <a:lnSpc>
                <a:spcPts val="23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Yönetmeliklerde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yer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alan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hükümlere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zorunlu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olarak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görev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yapmaları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gereken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işyerleri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;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1854200" y="838200"/>
            <a:ext cx="5422900" cy="406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200"/>
              </a:lnSpc>
              <a:tabLst/>
            </a:pP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Hizmetleri</a:t>
            </a:r>
          </a:p>
        </p:txBody>
      </p:sp>
    </p:spTree>
    <p:extLst>
      <p:ext uri="{BB962C8B-B14F-4D97-AF65-F5344CB8AC3E}">
        <p14:creationId xmlns:p14="http://schemas.microsoft.com/office/powerpoint/2010/main" val="146922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kay\Desktop\FORMAT ANKUSEM\Slay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592"/>
            <a:ext cx="9163455" cy="687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reeform 3"/>
          <p:cNvSpPr/>
          <p:nvPr/>
        </p:nvSpPr>
        <p:spPr>
          <a:xfrm>
            <a:off x="2543757" y="1678940"/>
            <a:ext cx="4099560" cy="16764"/>
          </a:xfrm>
          <a:custGeom>
            <a:avLst/>
            <a:gdLst>
              <a:gd name="connsiteX0" fmla="*/ 0 w 4099560"/>
              <a:gd name="connsiteY0" fmla="*/ 0 h 16764"/>
              <a:gd name="connsiteX1" fmla="*/ 2049779 w 4099560"/>
              <a:gd name="connsiteY1" fmla="*/ 0 h 16764"/>
              <a:gd name="connsiteX2" fmla="*/ 4099560 w 4099560"/>
              <a:gd name="connsiteY2" fmla="*/ 0 h 16764"/>
              <a:gd name="connsiteX3" fmla="*/ 4099560 w 4099560"/>
              <a:gd name="connsiteY3" fmla="*/ 16764 h 16764"/>
              <a:gd name="connsiteX4" fmla="*/ 2049779 w 4099560"/>
              <a:gd name="connsiteY4" fmla="*/ 16764 h 16764"/>
              <a:gd name="connsiteX5" fmla="*/ 0 w 4099560"/>
              <a:gd name="connsiteY5" fmla="*/ 16764 h 16764"/>
              <a:gd name="connsiteX6" fmla="*/ 0 w 4099560"/>
              <a:gd name="connsiteY6" fmla="*/ 0 h 1676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</a:cxnLst>
            <a:rect l="l" t="t" r="r" b="b"/>
            <a:pathLst>
              <a:path w="4099560" h="16764">
                <a:moveTo>
                  <a:pt x="0" y="0"/>
                </a:moveTo>
                <a:lnTo>
                  <a:pt x="2049779" y="0"/>
                </a:lnTo>
                <a:lnTo>
                  <a:pt x="4099560" y="0"/>
                </a:lnTo>
                <a:lnTo>
                  <a:pt x="4099560" y="16764"/>
                </a:lnTo>
                <a:lnTo>
                  <a:pt x="2049779" y="16764"/>
                </a:lnTo>
                <a:lnTo>
                  <a:pt x="0" y="16764"/>
                </a:lnTo>
                <a:lnTo>
                  <a:pt x="0" y="0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4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3360637"/>
              </p:ext>
            </p:extLst>
          </p:nvPr>
        </p:nvGraphicFramePr>
        <p:xfrm>
          <a:off x="417713" y="1815846"/>
          <a:ext cx="8353488" cy="4522718"/>
        </p:xfrm>
        <a:graphic>
          <a:graphicData uri="http://schemas.openxmlformats.org/drawingml/2006/table">
            <a:tbl>
              <a:tblPr/>
              <a:tblGrid>
                <a:gridCol w="2749613"/>
                <a:gridCol w="2751074"/>
                <a:gridCol w="2852801"/>
              </a:tblGrid>
              <a:tr h="411098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 dirty="0" smtClean="0">
                          <a:solidFill>
                            <a:srgbClr val="333399"/>
                          </a:solidFill>
                          <a:latin typeface="Calibri" pitchFamily="18" charset="0"/>
                          <a:cs typeface="Calibri" pitchFamily="18" charset="0"/>
                        </a:rPr>
                        <a:t>AZTEHLİKELİ</a:t>
                      </a:r>
                      <a:endParaRPr lang="zh-CN" altLang="en-US" sz="1800" b="1" dirty="0" smtClean="0">
                        <a:solidFill>
                          <a:srgbClr val="333399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0" cmpd="sng">
                      <a:solidFill>
                        <a:srgbClr val="000000"/>
                      </a:solidFill>
                      <a:prstDash val="soli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mpd="sng">
                      <a:solidFill>
                        <a:srgbClr val="000000"/>
                      </a:solidFill>
                      <a:prstDash val="soli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 smtClean="0">
                          <a:solidFill>
                            <a:srgbClr val="333399"/>
                          </a:solidFill>
                          <a:latin typeface="Calibri" pitchFamily="18" charset="0"/>
                          <a:cs typeface="Calibri" pitchFamily="18" charset="0"/>
                        </a:rPr>
                        <a:t>TEHLİKELİ</a:t>
                      </a:r>
                      <a:endParaRPr lang="zh-CN" altLang="en-US" sz="1800" b="1" dirty="0" smtClean="0">
                        <a:solidFill>
                          <a:srgbClr val="333399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 dirty="0" smtClean="0">
                          <a:solidFill>
                            <a:srgbClr val="333399"/>
                          </a:solidFill>
                          <a:latin typeface="Calibri" pitchFamily="18" charset="0"/>
                          <a:cs typeface="Calibri" pitchFamily="18" charset="0"/>
                        </a:rPr>
                        <a:t>ÇOK</a:t>
                      </a:r>
                      <a:r>
                        <a:rPr lang="tr-TR" altLang="zh-CN" sz="1800" b="1" dirty="0" smtClean="0">
                          <a:solidFill>
                            <a:srgbClr val="333399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b="1" dirty="0" smtClean="0">
                          <a:solidFill>
                            <a:srgbClr val="333399"/>
                          </a:solidFill>
                          <a:latin typeface="Calibri" pitchFamily="18" charset="0"/>
                          <a:cs typeface="Calibri" pitchFamily="18" charset="0"/>
                        </a:rPr>
                        <a:t>TEHLİKELİ</a:t>
                      </a:r>
                      <a:endParaRPr lang="zh-CN" altLang="en-US" sz="1800" b="1" dirty="0" smtClean="0">
                        <a:solidFill>
                          <a:srgbClr val="333399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mpd="sng">
                      <a:solidFill>
                        <a:srgbClr val="000000"/>
                      </a:solidFill>
                      <a:prstDash val="soli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</a:tr>
              <a:tr h="411226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Bankalar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Şeker</a:t>
                      </a:r>
                      <a:r>
                        <a:rPr lang="tr-TR" altLang="zh-CN" sz="1800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Fabrikaları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Kömür</a:t>
                      </a:r>
                      <a:r>
                        <a:rPr lang="tr-TR" altLang="zh-CN" sz="1800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Madenciliği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411098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Eczaneler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Organik</a:t>
                      </a:r>
                      <a:r>
                        <a:rPr lang="tr-TR" altLang="zh-CN" sz="1800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Madde</a:t>
                      </a:r>
                      <a:r>
                        <a:rPr lang="tr-TR" altLang="zh-CN" sz="1800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Üretimi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Akaryakıt</a:t>
                      </a:r>
                      <a:r>
                        <a:rPr lang="tr-TR" altLang="zh-CN" sz="1800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ve</a:t>
                      </a:r>
                      <a:r>
                        <a:rPr lang="tr-TR" altLang="zh-CN" sz="1800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LPG</a:t>
                      </a:r>
                      <a:r>
                        <a:rPr lang="tr-TR" altLang="zh-CN" sz="1800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Satışı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411226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Peynir</a:t>
                      </a:r>
                      <a:r>
                        <a:rPr lang="tr-TR" altLang="zh-CN" sz="1800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İmalatı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İspirto</a:t>
                      </a:r>
                      <a:r>
                        <a:rPr lang="tr-TR" altLang="zh-CN" sz="1800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İmalatı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ElektrikÜretimi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411098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2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Kundura</a:t>
                      </a:r>
                      <a:r>
                        <a:rPr lang="tr-TR" altLang="zh-CN" sz="1802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2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Tamiri</a:t>
                      </a:r>
                      <a:endParaRPr lang="zh-CN" altLang="en-US" sz="1802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2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Kuru</a:t>
                      </a:r>
                      <a:r>
                        <a:rPr lang="tr-TR" altLang="zh-CN" sz="1802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2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Temizleme</a:t>
                      </a:r>
                      <a:r>
                        <a:rPr lang="tr-TR" altLang="zh-CN" sz="1802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2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İşleri</a:t>
                      </a:r>
                      <a:endParaRPr lang="zh-CN" altLang="en-US" sz="1802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2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Baca</a:t>
                      </a:r>
                      <a:r>
                        <a:rPr lang="tr-TR" altLang="zh-CN" sz="1802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2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ve</a:t>
                      </a:r>
                      <a:r>
                        <a:rPr lang="tr-TR" altLang="zh-CN" sz="1802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2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Cam</a:t>
                      </a:r>
                      <a:r>
                        <a:rPr lang="tr-TR" altLang="zh-CN" sz="1802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2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Temizleme</a:t>
                      </a:r>
                      <a:endParaRPr lang="zh-CN" altLang="en-US" sz="1802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411226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Makine</a:t>
                      </a:r>
                      <a:r>
                        <a:rPr lang="tr-TR" altLang="zh-CN" sz="1800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Yağı</a:t>
                      </a:r>
                      <a:r>
                        <a:rPr lang="tr-TR" altLang="zh-CN" sz="1800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Satışı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Montaj</a:t>
                      </a:r>
                      <a:r>
                        <a:rPr lang="tr-TR" altLang="zh-CN" sz="1800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İşleri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Araştırma</a:t>
                      </a:r>
                      <a:r>
                        <a:rPr lang="tr-TR" altLang="zh-CN" sz="1800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Laboratuvarları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411098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Fotokopi</a:t>
                      </a:r>
                      <a:r>
                        <a:rPr lang="tr-TR" altLang="zh-CN" sz="1800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İşleri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Matbaacılık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BoyaDepoları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411226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2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Kuaför</a:t>
                      </a:r>
                      <a:r>
                        <a:rPr lang="tr-TR" altLang="zh-CN" sz="1802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2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Salonları</a:t>
                      </a:r>
                      <a:endParaRPr lang="zh-CN" altLang="en-US" sz="1802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2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Mezbaha</a:t>
                      </a:r>
                      <a:r>
                        <a:rPr lang="tr-TR" altLang="zh-CN" sz="1802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2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İşleri</a:t>
                      </a:r>
                      <a:endParaRPr lang="zh-CN" altLang="en-US" sz="1802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2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Çöp-Kanalizasyon</a:t>
                      </a:r>
                      <a:r>
                        <a:rPr lang="tr-TR" altLang="zh-CN" sz="1802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2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İşleri</a:t>
                      </a:r>
                      <a:endParaRPr lang="zh-CN" altLang="en-US" sz="1802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411098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Metro</a:t>
                      </a:r>
                      <a:r>
                        <a:rPr lang="tr-TR" altLang="zh-CN" sz="1800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İşletmeciliği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Teleferik</a:t>
                      </a:r>
                      <a:r>
                        <a:rPr lang="tr-TR" altLang="zh-CN" sz="1800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İşletmeciliği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Sağlık</a:t>
                      </a:r>
                      <a:r>
                        <a:rPr lang="tr-TR" altLang="zh-CN" sz="1800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Kuruluşları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411162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Hamur</a:t>
                      </a:r>
                      <a:r>
                        <a:rPr lang="tr-TR" altLang="zh-CN" sz="1800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İşleri</a:t>
                      </a:r>
                      <a:r>
                        <a:rPr lang="tr-TR" altLang="zh-CN" sz="1800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Üretimi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Temizlik</a:t>
                      </a:r>
                      <a:r>
                        <a:rPr lang="tr-TR" altLang="zh-CN" sz="1800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Maddes</a:t>
                      </a:r>
                      <a:r>
                        <a:rPr lang="tr-TR" altLang="zh-CN" sz="1800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iÜretimi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Petrol</a:t>
                      </a:r>
                      <a:r>
                        <a:rPr lang="tr-TR" altLang="zh-CN" sz="1800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Rafinerileri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41116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……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…….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……</a:t>
                      </a:r>
                      <a:r>
                        <a:rPr lang="en-US" altLang="zh-CN" sz="1200" dirty="0" smtClean="0">
                          <a:solidFill>
                            <a:srgbClr val="898989"/>
                          </a:solidFill>
                          <a:latin typeface="Arial" pitchFamily="18" charset="0"/>
                          <a:cs typeface="Arial" pitchFamily="18" charset="0"/>
                        </a:rPr>
                        <a:t>12</a:t>
                      </a:r>
                      <a:endParaRPr lang="zh-CN" altLang="en-US" sz="1200" dirty="0" smtClean="0">
                        <a:solidFill>
                          <a:srgbClr val="898989"/>
                        </a:solidFill>
                        <a:latin typeface="Arial" pitchFamily="18" charset="0"/>
                        <a:cs typeface="Arial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5" name="TextBox 1"/>
          <p:cNvSpPr txBox="1"/>
          <p:nvPr/>
        </p:nvSpPr>
        <p:spPr>
          <a:xfrm>
            <a:off x="2537026" y="1461770"/>
            <a:ext cx="4089400" cy="254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Tehlike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Sınıflarına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Göre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İşyeri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Örnekleri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1854200" y="838200"/>
            <a:ext cx="5422900" cy="406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200"/>
              </a:lnSpc>
              <a:tabLst/>
            </a:pP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Hizmetleri</a:t>
            </a:r>
          </a:p>
        </p:txBody>
      </p:sp>
    </p:spTree>
    <p:extLst>
      <p:ext uri="{BB962C8B-B14F-4D97-AF65-F5344CB8AC3E}">
        <p14:creationId xmlns:p14="http://schemas.microsoft.com/office/powerpoint/2010/main" val="146922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kay\Desktop\FORMAT ANKUSEM\Slay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592"/>
            <a:ext cx="9163455" cy="687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reeform 3"/>
          <p:cNvSpPr/>
          <p:nvPr/>
        </p:nvSpPr>
        <p:spPr>
          <a:xfrm>
            <a:off x="2742311" y="1068070"/>
            <a:ext cx="3553968" cy="16764"/>
          </a:xfrm>
          <a:custGeom>
            <a:avLst/>
            <a:gdLst>
              <a:gd name="connsiteX0" fmla="*/ 0 w 3553968"/>
              <a:gd name="connsiteY0" fmla="*/ 0 h 16764"/>
              <a:gd name="connsiteX1" fmla="*/ 1776983 w 3553968"/>
              <a:gd name="connsiteY1" fmla="*/ 0 h 16764"/>
              <a:gd name="connsiteX2" fmla="*/ 3553968 w 3553968"/>
              <a:gd name="connsiteY2" fmla="*/ 0 h 16764"/>
              <a:gd name="connsiteX3" fmla="*/ 3553968 w 3553968"/>
              <a:gd name="connsiteY3" fmla="*/ 16764 h 16764"/>
              <a:gd name="connsiteX4" fmla="*/ 1776983 w 3553968"/>
              <a:gd name="connsiteY4" fmla="*/ 16764 h 16764"/>
              <a:gd name="connsiteX5" fmla="*/ 0 w 3553968"/>
              <a:gd name="connsiteY5" fmla="*/ 16764 h 16764"/>
              <a:gd name="connsiteX6" fmla="*/ 0 w 3553968"/>
              <a:gd name="connsiteY6" fmla="*/ 0 h 1676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</a:cxnLst>
            <a:rect l="l" t="t" r="r" b="b"/>
            <a:pathLst>
              <a:path w="3553968" h="16764">
                <a:moveTo>
                  <a:pt x="0" y="0"/>
                </a:moveTo>
                <a:lnTo>
                  <a:pt x="1776983" y="0"/>
                </a:lnTo>
                <a:lnTo>
                  <a:pt x="3553968" y="0"/>
                </a:lnTo>
                <a:lnTo>
                  <a:pt x="3553968" y="16764"/>
                </a:lnTo>
                <a:lnTo>
                  <a:pt x="1776983" y="16764"/>
                </a:lnTo>
                <a:lnTo>
                  <a:pt x="0" y="16764"/>
                </a:lnTo>
                <a:lnTo>
                  <a:pt x="0" y="0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131" y="1219200"/>
            <a:ext cx="9030537" cy="5562600"/>
          </a:xfrm>
          <a:prstGeom prst="rect">
            <a:avLst/>
          </a:prstGeom>
          <a:noFill/>
        </p:spPr>
      </p:pic>
      <p:sp>
        <p:nvSpPr>
          <p:cNvPr id="5" name="TextBox 1"/>
          <p:cNvSpPr txBox="1"/>
          <p:nvPr/>
        </p:nvSpPr>
        <p:spPr>
          <a:xfrm>
            <a:off x="2730500" y="857250"/>
            <a:ext cx="3543300" cy="254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Nasıl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Uzmanı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Olunur?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8420100" y="6153150"/>
            <a:ext cx="1651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Arial" pitchFamily="18" charset="0"/>
                <a:cs typeface="Arial" pitchFamily="18" charset="0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46922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C:\Users\akay\Desktop\FORMAT ANKUSEM\Slay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592"/>
            <a:ext cx="9163455" cy="687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2209" y="1689100"/>
            <a:ext cx="2171700" cy="1155700"/>
          </a:xfrm>
          <a:prstGeom prst="rect">
            <a:avLst/>
          </a:prstGeom>
          <a:noFill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7309" y="4597400"/>
            <a:ext cx="1968500" cy="1358900"/>
          </a:xfrm>
          <a:prstGeom prst="rect">
            <a:avLst/>
          </a:prstGeom>
          <a:noFill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25509" y="1676400"/>
            <a:ext cx="4305300" cy="5003800"/>
          </a:xfrm>
          <a:prstGeom prst="rect">
            <a:avLst/>
          </a:prstGeom>
          <a:noFill/>
        </p:spPr>
      </p:pic>
      <p:sp>
        <p:nvSpPr>
          <p:cNvPr id="16" name="TextBox 1"/>
          <p:cNvSpPr txBox="1"/>
          <p:nvPr/>
        </p:nvSpPr>
        <p:spPr>
          <a:xfrm>
            <a:off x="1153809" y="2933700"/>
            <a:ext cx="2019300" cy="495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800"/>
              </a:lnSpc>
              <a:tabLst>
                <a:tab pos="406400" algn="l"/>
              </a:tabLst>
            </a:pPr>
            <a:r>
              <a:rPr lang="en-US" altLang="zh-CN" dirty="0" smtClean="0"/>
              <a:t>	</a:t>
            </a:r>
            <a:r>
              <a:rPr lang="en-US" altLang="zh-CN" sz="1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İşyeri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Hekimi</a:t>
            </a:r>
          </a:p>
          <a:p>
            <a:pPr>
              <a:lnSpc>
                <a:spcPts val="2100"/>
              </a:lnSpc>
              <a:tabLst>
                <a:tab pos="406400" algn="l"/>
              </a:tabLst>
            </a:pPr>
            <a:r>
              <a:rPr lang="en-US" altLang="zh-CN" sz="1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Diğer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Sağlık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Personeli</a:t>
            </a:r>
          </a:p>
        </p:txBody>
      </p:sp>
      <p:sp>
        <p:nvSpPr>
          <p:cNvPr id="17" name="TextBox 1"/>
          <p:cNvSpPr txBox="1"/>
          <p:nvPr/>
        </p:nvSpPr>
        <p:spPr>
          <a:xfrm>
            <a:off x="6170309" y="2794000"/>
            <a:ext cx="1854200" cy="228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800"/>
              </a:lnSpc>
              <a:tabLst/>
            </a:pPr>
            <a:r>
              <a:rPr lang="en-US" altLang="zh-CN" sz="1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Uzmanı</a:t>
            </a:r>
          </a:p>
        </p:txBody>
      </p:sp>
      <p:sp>
        <p:nvSpPr>
          <p:cNvPr id="18" name="TextBox 1"/>
          <p:cNvSpPr txBox="1"/>
          <p:nvPr/>
        </p:nvSpPr>
        <p:spPr>
          <a:xfrm>
            <a:off x="1852309" y="4419600"/>
            <a:ext cx="685800" cy="228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800"/>
              </a:lnSpc>
              <a:tabLst/>
            </a:pPr>
            <a:r>
              <a:rPr lang="en-US" altLang="zh-CN" sz="1802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İşveren</a:t>
            </a:r>
          </a:p>
        </p:txBody>
      </p:sp>
      <p:sp>
        <p:nvSpPr>
          <p:cNvPr id="19" name="TextBox 1"/>
          <p:cNvSpPr txBox="1"/>
          <p:nvPr/>
        </p:nvSpPr>
        <p:spPr>
          <a:xfrm>
            <a:off x="6386209" y="4521200"/>
            <a:ext cx="660400" cy="228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800"/>
              </a:lnSpc>
              <a:tabLst/>
            </a:pPr>
            <a:r>
              <a:rPr lang="en-US" altLang="zh-CN" sz="1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Çalışan</a:t>
            </a:r>
          </a:p>
        </p:txBody>
      </p:sp>
      <p:sp>
        <p:nvSpPr>
          <p:cNvPr id="20" name="TextBox 1"/>
          <p:cNvSpPr txBox="1"/>
          <p:nvPr/>
        </p:nvSpPr>
        <p:spPr>
          <a:xfrm>
            <a:off x="1941209" y="660400"/>
            <a:ext cx="5422900" cy="406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200"/>
              </a:lnSpc>
              <a:tabLst/>
            </a:pP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Hizmetleri</a:t>
            </a:r>
          </a:p>
        </p:txBody>
      </p:sp>
    </p:spTree>
    <p:extLst>
      <p:ext uri="{BB962C8B-B14F-4D97-AF65-F5344CB8AC3E}">
        <p14:creationId xmlns:p14="http://schemas.microsoft.com/office/powerpoint/2010/main" val="141098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kay\Desktop\FORMAT ANKUSEM\Slay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592"/>
            <a:ext cx="9163455" cy="687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reeform 3"/>
          <p:cNvSpPr/>
          <p:nvPr/>
        </p:nvSpPr>
        <p:spPr>
          <a:xfrm>
            <a:off x="2742311" y="1379220"/>
            <a:ext cx="3553968" cy="16764"/>
          </a:xfrm>
          <a:custGeom>
            <a:avLst/>
            <a:gdLst>
              <a:gd name="connsiteX0" fmla="*/ 0 w 3553968"/>
              <a:gd name="connsiteY0" fmla="*/ 0 h 16764"/>
              <a:gd name="connsiteX1" fmla="*/ 1776983 w 3553968"/>
              <a:gd name="connsiteY1" fmla="*/ 0 h 16764"/>
              <a:gd name="connsiteX2" fmla="*/ 3553968 w 3553968"/>
              <a:gd name="connsiteY2" fmla="*/ 0 h 16764"/>
              <a:gd name="connsiteX3" fmla="*/ 3553968 w 3553968"/>
              <a:gd name="connsiteY3" fmla="*/ 16764 h 16764"/>
              <a:gd name="connsiteX4" fmla="*/ 1776983 w 3553968"/>
              <a:gd name="connsiteY4" fmla="*/ 16764 h 16764"/>
              <a:gd name="connsiteX5" fmla="*/ 0 w 3553968"/>
              <a:gd name="connsiteY5" fmla="*/ 16764 h 16764"/>
              <a:gd name="connsiteX6" fmla="*/ 0 w 3553968"/>
              <a:gd name="connsiteY6" fmla="*/ 0 h 1676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</a:cxnLst>
            <a:rect l="l" t="t" r="r" b="b"/>
            <a:pathLst>
              <a:path w="3553968" h="16764">
                <a:moveTo>
                  <a:pt x="0" y="0"/>
                </a:moveTo>
                <a:lnTo>
                  <a:pt x="1776983" y="0"/>
                </a:lnTo>
                <a:lnTo>
                  <a:pt x="3553968" y="0"/>
                </a:lnTo>
                <a:lnTo>
                  <a:pt x="3553968" y="16764"/>
                </a:lnTo>
                <a:lnTo>
                  <a:pt x="1776983" y="16764"/>
                </a:lnTo>
                <a:lnTo>
                  <a:pt x="0" y="16764"/>
                </a:lnTo>
                <a:lnTo>
                  <a:pt x="0" y="0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1"/>
          <p:cNvSpPr txBox="1"/>
          <p:nvPr/>
        </p:nvSpPr>
        <p:spPr>
          <a:xfrm>
            <a:off x="774700" y="1727200"/>
            <a:ext cx="7378700" cy="850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800"/>
              </a:lnSpc>
              <a:tabLst/>
            </a:pPr>
            <a:r>
              <a:rPr lang="en-US" altLang="zh-CN" sz="1800" b="1" i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1)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Mühendislik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veya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mimarlık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eğitimi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veren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fakülte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mezunları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ile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teknik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elemanlardan;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veya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programında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doktora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18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yapmış</a:t>
            </a:r>
            <a:r>
              <a:rPr lang="en-US" altLang="zh-CN" sz="18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olanlara,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774700" y="2794000"/>
            <a:ext cx="7366000" cy="850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800"/>
              </a:lnSpc>
              <a:tabLst/>
            </a:pPr>
            <a:r>
              <a:rPr lang="en-US" altLang="zh-CN" sz="1800" b="1" i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2)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Genel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Müdürlük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veya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bağlı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birimlerinde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az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yıl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görev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yapmış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mühendislik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veya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mimarlık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eğitimi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veren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fakülte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mezunları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ile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teknik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18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elemanlara,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774700" y="3898900"/>
            <a:ext cx="7470187" cy="163634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800"/>
              </a:lnSpc>
              <a:tabLst/>
            </a:pPr>
            <a:r>
              <a:rPr lang="en-US" altLang="zh-CN" sz="1800" b="1" i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3)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alanında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müfettiş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yardımcılığı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süresi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dâhil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az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yıl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görev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yapmış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mühendis,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mimar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veya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teknik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eleman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olan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müfettişlerine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,</a:t>
            </a:r>
            <a:endParaRPr lang="en-US" altLang="zh-CN" sz="18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400"/>
              </a:lnSpc>
              <a:tabLst/>
            </a:pPr>
            <a:r>
              <a:rPr lang="en-US" altLang="zh-CN" sz="1800" b="1" i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4)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Genel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Müdürlük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bağlı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birimlerinde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uzman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yardımcılığı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süresi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dâhil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az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yıl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fiilen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görev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yapmış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mühendislik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veya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mimarlık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eğitimi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veren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fakülte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mezunları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ile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teknik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elemanı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olan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uzmanlarına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,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774700" y="5892800"/>
            <a:ext cx="2385140" cy="27699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800"/>
              </a:lnSpc>
              <a:tabLst/>
            </a:pPr>
            <a:r>
              <a:rPr lang="en-US" altLang="zh-CN" sz="1800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A</a:t>
            </a:r>
            <a:r>
              <a:rPr lang="en-US" altLang="zh-CN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sınıfı</a:t>
            </a:r>
            <a:r>
              <a:rPr lang="en-US" altLang="zh-CN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İGU</a:t>
            </a:r>
            <a:r>
              <a:rPr lang="en-US" altLang="zh-CN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Belgesi</a:t>
            </a:r>
            <a:r>
              <a:rPr lang="en-US" altLang="zh-CN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verilir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.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2303103" y="1106837"/>
            <a:ext cx="4309193" cy="30264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4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Nasıl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Uzmanı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Olunur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6922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kay\Desktop\FORMAT ANKUSEM\Slay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592"/>
            <a:ext cx="9163455" cy="687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reeform 3"/>
          <p:cNvSpPr/>
          <p:nvPr/>
        </p:nvSpPr>
        <p:spPr>
          <a:xfrm>
            <a:off x="2742311" y="1379220"/>
            <a:ext cx="3553968" cy="16764"/>
          </a:xfrm>
          <a:custGeom>
            <a:avLst/>
            <a:gdLst>
              <a:gd name="connsiteX0" fmla="*/ 0 w 3553968"/>
              <a:gd name="connsiteY0" fmla="*/ 0 h 16764"/>
              <a:gd name="connsiteX1" fmla="*/ 1776983 w 3553968"/>
              <a:gd name="connsiteY1" fmla="*/ 0 h 16764"/>
              <a:gd name="connsiteX2" fmla="*/ 3553968 w 3553968"/>
              <a:gd name="connsiteY2" fmla="*/ 0 h 16764"/>
              <a:gd name="connsiteX3" fmla="*/ 3553968 w 3553968"/>
              <a:gd name="connsiteY3" fmla="*/ 16764 h 16764"/>
              <a:gd name="connsiteX4" fmla="*/ 1776983 w 3553968"/>
              <a:gd name="connsiteY4" fmla="*/ 16764 h 16764"/>
              <a:gd name="connsiteX5" fmla="*/ 0 w 3553968"/>
              <a:gd name="connsiteY5" fmla="*/ 16764 h 16764"/>
              <a:gd name="connsiteX6" fmla="*/ 0 w 3553968"/>
              <a:gd name="connsiteY6" fmla="*/ 0 h 1676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</a:cxnLst>
            <a:rect l="l" t="t" r="r" b="b"/>
            <a:pathLst>
              <a:path w="3553968" h="16764">
                <a:moveTo>
                  <a:pt x="0" y="0"/>
                </a:moveTo>
                <a:lnTo>
                  <a:pt x="1776983" y="0"/>
                </a:lnTo>
                <a:lnTo>
                  <a:pt x="3553968" y="0"/>
                </a:lnTo>
                <a:lnTo>
                  <a:pt x="3553968" y="16764"/>
                </a:lnTo>
                <a:lnTo>
                  <a:pt x="1776983" y="16764"/>
                </a:lnTo>
                <a:lnTo>
                  <a:pt x="0" y="16764"/>
                </a:lnTo>
                <a:lnTo>
                  <a:pt x="0" y="0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1"/>
          <p:cNvSpPr txBox="1"/>
          <p:nvPr/>
        </p:nvSpPr>
        <p:spPr>
          <a:xfrm>
            <a:off x="505026" y="1828800"/>
            <a:ext cx="8153399" cy="36753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just">
              <a:tabLst/>
            </a:pPr>
            <a:r>
              <a:rPr lang="en-US" altLang="zh-CN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1)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veya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programında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yüksek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lisans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yapmış</a:t>
            </a:r>
            <a:r>
              <a:rPr lang="tr-TR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 </a:t>
            </a:r>
            <a:r>
              <a:rPr lang="en-US" altLang="zh-CN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mühendislik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veya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mimarlık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eğitimi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veren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fakültelerin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mezunları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ile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teknik</a:t>
            </a:r>
            <a:r>
              <a:rPr lang="tr-TR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 </a:t>
            </a:r>
            <a:r>
              <a:rPr lang="en-US" altLang="zh-CN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elemanlardan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(B)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sınıfı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uzmanlığı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için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yapılacak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sınavda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başarılı</a:t>
            </a:r>
          </a:p>
          <a:p>
            <a:pPr algn="just">
              <a:tabLst/>
            </a:pPr>
            <a:r>
              <a:rPr lang="en-US" altLang="zh-CN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olanlara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,</a:t>
            </a:r>
            <a:endParaRPr lang="tr-TR" altLang="zh-CN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 algn="just">
              <a:tabLst/>
            </a:pPr>
            <a:endParaRPr lang="en-US" altLang="zh-CN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 algn="just">
              <a:tabLst/>
            </a:pPr>
            <a:r>
              <a:rPr lang="en-US" altLang="zh-CN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2</a:t>
            </a:r>
            <a:r>
              <a:rPr lang="en-US" altLang="zh-CN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)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alanında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teftiş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yapan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mühendis,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mimar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veya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teknik</a:t>
            </a:r>
            <a:r>
              <a:rPr lang="tr-TR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eleman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olan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müfettişleri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hariç,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Bakanlık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ilgili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kuruluşlarında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müfettiş</a:t>
            </a:r>
            <a:r>
              <a:rPr lang="tr-TR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 </a:t>
            </a:r>
            <a:r>
              <a:rPr lang="en-US" altLang="zh-CN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yardımcılığı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süresi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dahil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en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az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on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yıl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görev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yapan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müfettişlerden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(B)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sınıfı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tr-TR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uzmanlığı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eğitimine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katılarak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yapılacak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(B)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sınıfı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uzmanlığı</a:t>
            </a:r>
            <a:r>
              <a:rPr lang="tr-TR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sınavında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başarılı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olanlara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,</a:t>
            </a:r>
            <a:endParaRPr lang="tr-TR" altLang="zh-CN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2100"/>
              </a:lnSpc>
              <a:tabLst/>
            </a:pPr>
            <a:endParaRPr lang="tr-TR" altLang="zh-CN" sz="18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2100"/>
              </a:lnSpc>
              <a:tabLst/>
            </a:pPr>
            <a:endParaRPr lang="en-US" altLang="zh-CN" sz="18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2500"/>
              </a:lnSpc>
              <a:tabLst/>
            </a:pPr>
            <a:r>
              <a:rPr lang="en-US" altLang="zh-CN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B</a:t>
            </a:r>
            <a:r>
              <a:rPr lang="en-US" altLang="zh-CN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Sınıfı</a:t>
            </a:r>
            <a:r>
              <a:rPr lang="en-US" altLang="zh-CN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İGU</a:t>
            </a:r>
            <a:r>
              <a:rPr lang="en-US" altLang="zh-CN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Belgesi</a:t>
            </a:r>
            <a:r>
              <a:rPr lang="en-US" altLang="zh-CN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verilir.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2730500" y="1168400"/>
            <a:ext cx="4309193" cy="30264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4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Nasıl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Uzmanı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Olunur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6922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kay\Desktop\FORMAT ANKUSEM\Slay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592"/>
            <a:ext cx="9163455" cy="687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reeform 3"/>
          <p:cNvSpPr/>
          <p:nvPr/>
        </p:nvSpPr>
        <p:spPr>
          <a:xfrm>
            <a:off x="2742311" y="1379220"/>
            <a:ext cx="3553968" cy="16764"/>
          </a:xfrm>
          <a:custGeom>
            <a:avLst/>
            <a:gdLst>
              <a:gd name="connsiteX0" fmla="*/ 0 w 3553968"/>
              <a:gd name="connsiteY0" fmla="*/ 0 h 16764"/>
              <a:gd name="connsiteX1" fmla="*/ 1776983 w 3553968"/>
              <a:gd name="connsiteY1" fmla="*/ 0 h 16764"/>
              <a:gd name="connsiteX2" fmla="*/ 3553968 w 3553968"/>
              <a:gd name="connsiteY2" fmla="*/ 0 h 16764"/>
              <a:gd name="connsiteX3" fmla="*/ 3553968 w 3553968"/>
              <a:gd name="connsiteY3" fmla="*/ 16764 h 16764"/>
              <a:gd name="connsiteX4" fmla="*/ 1776983 w 3553968"/>
              <a:gd name="connsiteY4" fmla="*/ 16764 h 16764"/>
              <a:gd name="connsiteX5" fmla="*/ 0 w 3553968"/>
              <a:gd name="connsiteY5" fmla="*/ 16764 h 16764"/>
              <a:gd name="connsiteX6" fmla="*/ 0 w 3553968"/>
              <a:gd name="connsiteY6" fmla="*/ 0 h 1676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</a:cxnLst>
            <a:rect l="l" t="t" r="r" b="b"/>
            <a:pathLst>
              <a:path w="3553968" h="16764">
                <a:moveTo>
                  <a:pt x="0" y="0"/>
                </a:moveTo>
                <a:lnTo>
                  <a:pt x="1776983" y="0"/>
                </a:lnTo>
                <a:lnTo>
                  <a:pt x="3553968" y="0"/>
                </a:lnTo>
                <a:lnTo>
                  <a:pt x="3553968" y="16764"/>
                </a:lnTo>
                <a:lnTo>
                  <a:pt x="1776983" y="16764"/>
                </a:lnTo>
                <a:lnTo>
                  <a:pt x="0" y="16764"/>
                </a:lnTo>
                <a:lnTo>
                  <a:pt x="0" y="0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1"/>
          <p:cNvSpPr txBox="1"/>
          <p:nvPr/>
        </p:nvSpPr>
        <p:spPr>
          <a:xfrm>
            <a:off x="838200" y="2044700"/>
            <a:ext cx="7581900" cy="1168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1)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alanında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teftiş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yapan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mühendis,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mimar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veya</a:t>
            </a:r>
          </a:p>
          <a:p>
            <a:pPr>
              <a:lnSpc>
                <a:spcPts val="23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teknik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eleman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olan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müfettişleri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hariç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Bakanlık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ilgili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kuruluşlarında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müfettiş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yardımcılığı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süresi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dâhil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az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yıl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görev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yapan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müfettişlerden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(C)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sınıfı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uzmanlığı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eğitimine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katılanlara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,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838200" y="3670300"/>
            <a:ext cx="8125622" cy="184153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2)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Üniversitelerin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lisans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programını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tamamlayanlardan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yapılacak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(C)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sınıfı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uzmanlığı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sınavında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başarılı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olanlara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,</a:t>
            </a:r>
            <a:endParaRPr lang="tr-TR" altLang="zh-CN" sz="2004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2400"/>
              </a:lnSpc>
              <a:tabLst/>
            </a:pPr>
            <a:endParaRPr lang="tr-TR" altLang="zh-CN" sz="2004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2400"/>
              </a:lnSpc>
              <a:tabLst/>
            </a:pPr>
            <a:endParaRPr lang="tr-TR" altLang="zh-CN" sz="2004" dirty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2400"/>
              </a:lnSpc>
              <a:tabLst/>
            </a:pPr>
            <a:endParaRPr lang="en-US" altLang="zh-CN" sz="2004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823609" y="5498590"/>
            <a:ext cx="2646558" cy="30264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004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C</a:t>
            </a:r>
            <a:r>
              <a:rPr lang="en-US" altLang="zh-CN" sz="2004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sınıfı</a:t>
            </a:r>
            <a:r>
              <a:rPr lang="en-US" altLang="zh-CN" sz="2004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İGU</a:t>
            </a:r>
            <a:r>
              <a:rPr lang="en-US" altLang="zh-CN" sz="2004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Belgesi</a:t>
            </a:r>
            <a:r>
              <a:rPr lang="en-US" altLang="zh-CN" sz="2004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verilir.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2730500" y="1168400"/>
            <a:ext cx="4309193" cy="30264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4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Nasıl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Uzmanı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Olunur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6922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kay\Desktop\FORMAT ANKUSEM\Slay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592"/>
            <a:ext cx="9163455" cy="687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reeform 3"/>
          <p:cNvSpPr/>
          <p:nvPr/>
        </p:nvSpPr>
        <p:spPr>
          <a:xfrm>
            <a:off x="1838197" y="1941195"/>
            <a:ext cx="5469636" cy="16764"/>
          </a:xfrm>
          <a:custGeom>
            <a:avLst/>
            <a:gdLst>
              <a:gd name="connsiteX0" fmla="*/ 0 w 5469636"/>
              <a:gd name="connsiteY0" fmla="*/ 0 h 16764"/>
              <a:gd name="connsiteX1" fmla="*/ 1823212 w 5469636"/>
              <a:gd name="connsiteY1" fmla="*/ 0 h 16764"/>
              <a:gd name="connsiteX2" fmla="*/ 3646424 w 5469636"/>
              <a:gd name="connsiteY2" fmla="*/ 0 h 16764"/>
              <a:gd name="connsiteX3" fmla="*/ 5469636 w 5469636"/>
              <a:gd name="connsiteY3" fmla="*/ 0 h 16764"/>
              <a:gd name="connsiteX4" fmla="*/ 5469636 w 5469636"/>
              <a:gd name="connsiteY4" fmla="*/ 16764 h 16764"/>
              <a:gd name="connsiteX5" fmla="*/ 3646424 w 5469636"/>
              <a:gd name="connsiteY5" fmla="*/ 16764 h 16764"/>
              <a:gd name="connsiteX6" fmla="*/ 1823212 w 5469636"/>
              <a:gd name="connsiteY6" fmla="*/ 16764 h 16764"/>
              <a:gd name="connsiteX7" fmla="*/ 0 w 5469636"/>
              <a:gd name="connsiteY7" fmla="*/ 16764 h 16764"/>
              <a:gd name="connsiteX8" fmla="*/ 0 w 5469636"/>
              <a:gd name="connsiteY8" fmla="*/ 0 h 1676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5469636" h="16764">
                <a:moveTo>
                  <a:pt x="0" y="0"/>
                </a:moveTo>
                <a:lnTo>
                  <a:pt x="1823212" y="0"/>
                </a:lnTo>
                <a:lnTo>
                  <a:pt x="3646424" y="0"/>
                </a:lnTo>
                <a:lnTo>
                  <a:pt x="5469636" y="0"/>
                </a:lnTo>
                <a:lnTo>
                  <a:pt x="5469636" y="16764"/>
                </a:lnTo>
                <a:lnTo>
                  <a:pt x="3646424" y="16764"/>
                </a:lnTo>
                <a:lnTo>
                  <a:pt x="1823212" y="16764"/>
                </a:lnTo>
                <a:lnTo>
                  <a:pt x="0" y="16764"/>
                </a:lnTo>
                <a:lnTo>
                  <a:pt x="0" y="0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500" y="2032000"/>
            <a:ext cx="8826500" cy="4699000"/>
          </a:xfrm>
          <a:prstGeom prst="rect">
            <a:avLst/>
          </a:prstGeom>
          <a:noFill/>
        </p:spPr>
      </p:pic>
      <p:sp>
        <p:nvSpPr>
          <p:cNvPr id="5" name="TextBox 1"/>
          <p:cNvSpPr txBox="1"/>
          <p:nvPr/>
        </p:nvSpPr>
        <p:spPr>
          <a:xfrm>
            <a:off x="8420100" y="6464300"/>
            <a:ext cx="1651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Arial" pitchFamily="18" charset="0"/>
                <a:cs typeface="Arial" pitchFamily="18" charset="0"/>
              </a:rPr>
              <a:t>17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1828800" y="863600"/>
            <a:ext cx="5461000" cy="1143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25400" algn="l"/>
              </a:tabLst>
            </a:pPr>
            <a:r>
              <a:rPr lang="en-US" altLang="zh-CN" dirty="0" smtClean="0"/>
              <a:t>	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Hizmetleri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800"/>
              </a:lnSpc>
              <a:tabLst>
                <a:tab pos="25400" algn="l"/>
              </a:tabLst>
            </a:pP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Nasıl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İşyeri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Hekimi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Diğer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Sağlık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Personeli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Olunur?</a:t>
            </a:r>
          </a:p>
        </p:txBody>
      </p:sp>
    </p:spTree>
    <p:extLst>
      <p:ext uri="{BB962C8B-B14F-4D97-AF65-F5344CB8AC3E}">
        <p14:creationId xmlns:p14="http://schemas.microsoft.com/office/powerpoint/2010/main" val="146922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kay\Desktop\FORMAT ANKUSEM\Slay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592"/>
            <a:ext cx="9163455" cy="687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reeform 3"/>
          <p:cNvSpPr/>
          <p:nvPr/>
        </p:nvSpPr>
        <p:spPr>
          <a:xfrm>
            <a:off x="1856230" y="1052195"/>
            <a:ext cx="5469636" cy="16764"/>
          </a:xfrm>
          <a:custGeom>
            <a:avLst/>
            <a:gdLst>
              <a:gd name="connsiteX0" fmla="*/ 0 w 5469636"/>
              <a:gd name="connsiteY0" fmla="*/ 0 h 16764"/>
              <a:gd name="connsiteX1" fmla="*/ 1823212 w 5469636"/>
              <a:gd name="connsiteY1" fmla="*/ 0 h 16764"/>
              <a:gd name="connsiteX2" fmla="*/ 3646424 w 5469636"/>
              <a:gd name="connsiteY2" fmla="*/ 0 h 16764"/>
              <a:gd name="connsiteX3" fmla="*/ 5469636 w 5469636"/>
              <a:gd name="connsiteY3" fmla="*/ 0 h 16764"/>
              <a:gd name="connsiteX4" fmla="*/ 5469636 w 5469636"/>
              <a:gd name="connsiteY4" fmla="*/ 16764 h 16764"/>
              <a:gd name="connsiteX5" fmla="*/ 3646424 w 5469636"/>
              <a:gd name="connsiteY5" fmla="*/ 16764 h 16764"/>
              <a:gd name="connsiteX6" fmla="*/ 1823212 w 5469636"/>
              <a:gd name="connsiteY6" fmla="*/ 16764 h 16764"/>
              <a:gd name="connsiteX7" fmla="*/ 0 w 5469636"/>
              <a:gd name="connsiteY7" fmla="*/ 16764 h 16764"/>
              <a:gd name="connsiteX8" fmla="*/ 0 w 5469636"/>
              <a:gd name="connsiteY8" fmla="*/ 0 h 1676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5469636" h="16764">
                <a:moveTo>
                  <a:pt x="0" y="0"/>
                </a:moveTo>
                <a:lnTo>
                  <a:pt x="1823212" y="0"/>
                </a:lnTo>
                <a:lnTo>
                  <a:pt x="3646424" y="0"/>
                </a:lnTo>
                <a:lnTo>
                  <a:pt x="5469636" y="0"/>
                </a:lnTo>
                <a:lnTo>
                  <a:pt x="5469636" y="16764"/>
                </a:lnTo>
                <a:lnTo>
                  <a:pt x="3646424" y="16764"/>
                </a:lnTo>
                <a:lnTo>
                  <a:pt x="1823212" y="16764"/>
                </a:lnTo>
                <a:lnTo>
                  <a:pt x="0" y="16764"/>
                </a:lnTo>
                <a:lnTo>
                  <a:pt x="0" y="0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1"/>
          <p:cNvSpPr txBox="1"/>
          <p:nvPr/>
        </p:nvSpPr>
        <p:spPr>
          <a:xfrm>
            <a:off x="792733" y="1447800"/>
            <a:ext cx="7581900" cy="863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1)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veya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bilim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uzmanı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unvanına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sahip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olan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Bakanlıkça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yapılacak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veya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yaptırılacak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işyeri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hekimliği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sınavında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başarılı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olan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hekimlere,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779898" y="2685103"/>
            <a:ext cx="7581900" cy="1473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2)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Hekimlik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diplomasına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sahip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sağlığı,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bilim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doktorlarına,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alanında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yardımcılık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süresi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dahil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az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sekiz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yıl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teftiş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yapmış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olan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hekim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müfettişlerine,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Genel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Müdürlük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bağlı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birimlerinde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alanında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az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sekiz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yıl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fiilen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çalışmış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hekimlere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istekleri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halinde,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800098" y="4495800"/>
            <a:ext cx="7581900" cy="558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3)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meslek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hastalıkları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dal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uzmanlığını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alan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hekimlere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istekleri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halinde,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685800" y="5562600"/>
            <a:ext cx="3082832" cy="30264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004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İşyeri</a:t>
            </a:r>
            <a:r>
              <a:rPr lang="en-US" altLang="zh-CN" sz="2004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Hekimliği</a:t>
            </a:r>
            <a:r>
              <a:rPr lang="en-US" altLang="zh-CN" sz="2004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Belgesi</a:t>
            </a:r>
            <a:r>
              <a:rPr lang="en-US" altLang="zh-CN" sz="2004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verilir.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1846833" y="838200"/>
            <a:ext cx="2894639" cy="30264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Nasıl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İşyeri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Hekimi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Olunur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6922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kay\Desktop\FORMAT ANKUSEM\Slay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455" y="0"/>
            <a:ext cx="9163455" cy="687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reeform 3"/>
          <p:cNvSpPr/>
          <p:nvPr/>
        </p:nvSpPr>
        <p:spPr>
          <a:xfrm>
            <a:off x="1838197" y="1941195"/>
            <a:ext cx="5469636" cy="16764"/>
          </a:xfrm>
          <a:custGeom>
            <a:avLst/>
            <a:gdLst>
              <a:gd name="connsiteX0" fmla="*/ 0 w 5469636"/>
              <a:gd name="connsiteY0" fmla="*/ 0 h 16764"/>
              <a:gd name="connsiteX1" fmla="*/ 1823212 w 5469636"/>
              <a:gd name="connsiteY1" fmla="*/ 0 h 16764"/>
              <a:gd name="connsiteX2" fmla="*/ 3646424 w 5469636"/>
              <a:gd name="connsiteY2" fmla="*/ 0 h 16764"/>
              <a:gd name="connsiteX3" fmla="*/ 5469636 w 5469636"/>
              <a:gd name="connsiteY3" fmla="*/ 0 h 16764"/>
              <a:gd name="connsiteX4" fmla="*/ 5469636 w 5469636"/>
              <a:gd name="connsiteY4" fmla="*/ 16764 h 16764"/>
              <a:gd name="connsiteX5" fmla="*/ 3646424 w 5469636"/>
              <a:gd name="connsiteY5" fmla="*/ 16764 h 16764"/>
              <a:gd name="connsiteX6" fmla="*/ 1823212 w 5469636"/>
              <a:gd name="connsiteY6" fmla="*/ 16764 h 16764"/>
              <a:gd name="connsiteX7" fmla="*/ 0 w 5469636"/>
              <a:gd name="connsiteY7" fmla="*/ 16764 h 16764"/>
              <a:gd name="connsiteX8" fmla="*/ 0 w 5469636"/>
              <a:gd name="connsiteY8" fmla="*/ 0 h 1676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5469636" h="16764">
                <a:moveTo>
                  <a:pt x="0" y="0"/>
                </a:moveTo>
                <a:lnTo>
                  <a:pt x="1823212" y="0"/>
                </a:lnTo>
                <a:lnTo>
                  <a:pt x="3646424" y="0"/>
                </a:lnTo>
                <a:lnTo>
                  <a:pt x="5469636" y="0"/>
                </a:lnTo>
                <a:lnTo>
                  <a:pt x="5469636" y="16764"/>
                </a:lnTo>
                <a:lnTo>
                  <a:pt x="3646424" y="16764"/>
                </a:lnTo>
                <a:lnTo>
                  <a:pt x="1823212" y="16764"/>
                </a:lnTo>
                <a:lnTo>
                  <a:pt x="0" y="16764"/>
                </a:lnTo>
                <a:lnTo>
                  <a:pt x="0" y="0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1"/>
          <p:cNvSpPr txBox="1"/>
          <p:nvPr/>
        </p:nvSpPr>
        <p:spPr>
          <a:xfrm>
            <a:off x="838200" y="4419600"/>
            <a:ext cx="6985000" cy="609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2)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Genel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Müdürlük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bağlı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birimlerinde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5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yıl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fiilen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çalışmış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olanlara,</a:t>
            </a:r>
          </a:p>
          <a:p>
            <a:pPr>
              <a:lnSpc>
                <a:spcPts val="28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DSP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Belgesi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verilir.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838200" y="1765300"/>
            <a:ext cx="7680308" cy="152092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>
                <a:tab pos="990600" algn="l"/>
              </a:tabLst>
            </a:pPr>
            <a:r>
              <a:rPr lang="en-US" altLang="zh-CN" dirty="0" smtClean="0"/>
              <a:t>	</a:t>
            </a:r>
            <a:r>
              <a:rPr lang="en-US" altLang="zh-CN" sz="2400" b="1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Diğer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Sağlık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Personeli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Olunur?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200"/>
              </a:lnSpc>
              <a:tabLst>
                <a:tab pos="990600" algn="l"/>
              </a:tabLst>
            </a:pPr>
            <a:r>
              <a:rPr lang="en-US" altLang="zh-CN" sz="2006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1)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veya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programlarında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lisansüstü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eğitimini</a:t>
            </a:r>
          </a:p>
          <a:p>
            <a:pPr>
              <a:lnSpc>
                <a:spcPts val="2300"/>
              </a:lnSpc>
              <a:tabLst>
                <a:tab pos="990600" algn="l"/>
              </a:tabLst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tamamlayanlara,</a:t>
            </a:r>
          </a:p>
        </p:txBody>
      </p:sp>
    </p:spTree>
    <p:extLst>
      <p:ext uri="{BB962C8B-B14F-4D97-AF65-F5344CB8AC3E}">
        <p14:creationId xmlns:p14="http://schemas.microsoft.com/office/powerpoint/2010/main" val="146922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kay\Desktop\FORMAT ANKUSEM\Slay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592"/>
            <a:ext cx="9163455" cy="687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Freeform 3"/>
          <p:cNvSpPr/>
          <p:nvPr/>
        </p:nvSpPr>
        <p:spPr>
          <a:xfrm>
            <a:off x="684212" y="4365117"/>
            <a:ext cx="7560183" cy="360044"/>
          </a:xfrm>
          <a:custGeom>
            <a:avLst/>
            <a:gdLst>
              <a:gd name="connsiteX0" fmla="*/ 0 w 7560183"/>
              <a:gd name="connsiteY0" fmla="*/ 360044 h 360044"/>
              <a:gd name="connsiteX1" fmla="*/ 7560183 w 7560183"/>
              <a:gd name="connsiteY1" fmla="*/ 360044 h 360044"/>
              <a:gd name="connsiteX2" fmla="*/ 7560183 w 7560183"/>
              <a:gd name="connsiteY2" fmla="*/ 0 h 360044"/>
              <a:gd name="connsiteX3" fmla="*/ 0 w 7560183"/>
              <a:gd name="connsiteY3" fmla="*/ 0 h 360044"/>
              <a:gd name="connsiteX4" fmla="*/ 0 w 7560183"/>
              <a:gd name="connsiteY4" fmla="*/ 360044 h 3600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560183" h="360044">
                <a:moveTo>
                  <a:pt x="0" y="360044"/>
                </a:moveTo>
                <a:lnTo>
                  <a:pt x="7560183" y="360044"/>
                </a:lnTo>
                <a:lnTo>
                  <a:pt x="7560183" y="0"/>
                </a:lnTo>
                <a:lnTo>
                  <a:pt x="0" y="0"/>
                </a:lnTo>
                <a:lnTo>
                  <a:pt x="0" y="360044"/>
                </a:lnTo>
              </a:path>
            </a:pathLst>
          </a:custGeom>
          <a:solidFill>
            <a:srgbClr val="BBE0E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3"/>
          <p:cNvSpPr/>
          <p:nvPr/>
        </p:nvSpPr>
        <p:spPr>
          <a:xfrm>
            <a:off x="677862" y="4358767"/>
            <a:ext cx="7572883" cy="372744"/>
          </a:xfrm>
          <a:custGeom>
            <a:avLst/>
            <a:gdLst>
              <a:gd name="connsiteX0" fmla="*/ 6350 w 7572883"/>
              <a:gd name="connsiteY0" fmla="*/ 366394 h 372744"/>
              <a:gd name="connsiteX1" fmla="*/ 7566533 w 7572883"/>
              <a:gd name="connsiteY1" fmla="*/ 366394 h 372744"/>
              <a:gd name="connsiteX2" fmla="*/ 7566533 w 7572883"/>
              <a:gd name="connsiteY2" fmla="*/ 6350 h 372744"/>
              <a:gd name="connsiteX3" fmla="*/ 6350 w 7572883"/>
              <a:gd name="connsiteY3" fmla="*/ 6350 h 372744"/>
              <a:gd name="connsiteX4" fmla="*/ 6350 w 7572883"/>
              <a:gd name="connsiteY4" fmla="*/ 366394 h 3727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572883" h="372744">
                <a:moveTo>
                  <a:pt x="6350" y="366394"/>
                </a:moveTo>
                <a:lnTo>
                  <a:pt x="7566533" y="366394"/>
                </a:lnTo>
                <a:lnTo>
                  <a:pt x="7566533" y="6350"/>
                </a:lnTo>
                <a:lnTo>
                  <a:pt x="6350" y="6350"/>
                </a:lnTo>
                <a:lnTo>
                  <a:pt x="6350" y="366394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100" y="2489200"/>
            <a:ext cx="7581900" cy="1879600"/>
          </a:xfrm>
          <a:prstGeom prst="rect">
            <a:avLst/>
          </a:prstGeom>
          <a:noFill/>
        </p:spPr>
      </p:pic>
      <p:sp>
        <p:nvSpPr>
          <p:cNvPr id="16" name="TextBox 1"/>
          <p:cNvSpPr txBox="1"/>
          <p:nvPr/>
        </p:nvSpPr>
        <p:spPr>
          <a:xfrm>
            <a:off x="1028700" y="2057400"/>
            <a:ext cx="7073900" cy="254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Profesyonellerinin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Eğitim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Süreleri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Sınavları</a:t>
            </a:r>
          </a:p>
        </p:txBody>
      </p:sp>
      <p:sp>
        <p:nvSpPr>
          <p:cNvPr id="17" name="TextBox 1"/>
          <p:cNvSpPr txBox="1"/>
          <p:nvPr/>
        </p:nvSpPr>
        <p:spPr>
          <a:xfrm>
            <a:off x="1854200" y="838200"/>
            <a:ext cx="5422900" cy="406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200"/>
              </a:lnSpc>
              <a:tabLst/>
            </a:pP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Hizmetleri</a:t>
            </a:r>
          </a:p>
        </p:txBody>
      </p:sp>
      <p:sp>
        <p:nvSpPr>
          <p:cNvPr id="18" name="TextBox 1"/>
          <p:cNvSpPr txBox="1"/>
          <p:nvPr/>
        </p:nvSpPr>
        <p:spPr>
          <a:xfrm>
            <a:off x="2730500" y="4432300"/>
            <a:ext cx="5207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200"/>
              </a:lnSpc>
              <a:tabLst/>
            </a:pPr>
            <a:r>
              <a:rPr lang="en-US" altLang="zh-CN" sz="2004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DSP</a:t>
            </a:r>
          </a:p>
        </p:txBody>
      </p:sp>
      <p:sp>
        <p:nvSpPr>
          <p:cNvPr id="19" name="TextBox 1"/>
          <p:cNvSpPr txBox="1"/>
          <p:nvPr/>
        </p:nvSpPr>
        <p:spPr>
          <a:xfrm>
            <a:off x="4356100" y="4432300"/>
            <a:ext cx="9017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2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90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saat</a:t>
            </a:r>
          </a:p>
        </p:txBody>
      </p:sp>
      <p:sp>
        <p:nvSpPr>
          <p:cNvPr id="20" name="TextBox 1"/>
          <p:cNvSpPr txBox="1"/>
          <p:nvPr/>
        </p:nvSpPr>
        <p:spPr>
          <a:xfrm>
            <a:off x="6375400" y="4432300"/>
            <a:ext cx="762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2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-</a:t>
            </a:r>
          </a:p>
        </p:txBody>
      </p:sp>
      <p:sp>
        <p:nvSpPr>
          <p:cNvPr id="21" name="TextBox 1"/>
          <p:cNvSpPr txBox="1"/>
          <p:nvPr/>
        </p:nvSpPr>
        <p:spPr>
          <a:xfrm>
            <a:off x="7099300" y="4432300"/>
            <a:ext cx="9144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2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60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puan</a:t>
            </a:r>
          </a:p>
        </p:txBody>
      </p:sp>
    </p:spTree>
    <p:extLst>
      <p:ext uri="{BB962C8B-B14F-4D97-AF65-F5344CB8AC3E}">
        <p14:creationId xmlns:p14="http://schemas.microsoft.com/office/powerpoint/2010/main" val="146922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kay\Desktop\FORMAT ANKUSEM\Slay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592"/>
            <a:ext cx="9163455" cy="687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reeform 3"/>
          <p:cNvSpPr/>
          <p:nvPr/>
        </p:nvSpPr>
        <p:spPr>
          <a:xfrm>
            <a:off x="353168" y="1905000"/>
            <a:ext cx="4054475" cy="1866900"/>
          </a:xfrm>
          <a:custGeom>
            <a:avLst/>
            <a:gdLst>
              <a:gd name="connsiteX0" fmla="*/ 6350 w 4054475"/>
              <a:gd name="connsiteY0" fmla="*/ 1860550 h 1866900"/>
              <a:gd name="connsiteX1" fmla="*/ 4048125 w 4054475"/>
              <a:gd name="connsiteY1" fmla="*/ 1860550 h 1866900"/>
              <a:gd name="connsiteX2" fmla="*/ 4048125 w 4054475"/>
              <a:gd name="connsiteY2" fmla="*/ 6350 h 1866900"/>
              <a:gd name="connsiteX3" fmla="*/ 6350 w 4054475"/>
              <a:gd name="connsiteY3" fmla="*/ 6350 h 1866900"/>
              <a:gd name="connsiteX4" fmla="*/ 6350 w 4054475"/>
              <a:gd name="connsiteY4" fmla="*/ 1860550 h 18669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054475" h="1866900">
                <a:moveTo>
                  <a:pt x="6350" y="1860550"/>
                </a:moveTo>
                <a:lnTo>
                  <a:pt x="4048125" y="1860550"/>
                </a:lnTo>
                <a:lnTo>
                  <a:pt x="4048125" y="6350"/>
                </a:lnTo>
                <a:lnTo>
                  <a:pt x="6350" y="6350"/>
                </a:lnTo>
                <a:lnTo>
                  <a:pt x="6350" y="18605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134937" y="1190625"/>
            <a:ext cx="8907399" cy="2320925"/>
          </a:xfrm>
          <a:custGeom>
            <a:avLst/>
            <a:gdLst>
              <a:gd name="connsiteX0" fmla="*/ 6350 w 8907399"/>
              <a:gd name="connsiteY0" fmla="*/ 2314575 h 2320925"/>
              <a:gd name="connsiteX1" fmla="*/ 8901049 w 8907399"/>
              <a:gd name="connsiteY1" fmla="*/ 2314575 h 2320925"/>
              <a:gd name="connsiteX2" fmla="*/ 8901049 w 8907399"/>
              <a:gd name="connsiteY2" fmla="*/ 6350 h 2320925"/>
              <a:gd name="connsiteX3" fmla="*/ 6350 w 8907399"/>
              <a:gd name="connsiteY3" fmla="*/ 6350 h 2320925"/>
              <a:gd name="connsiteX4" fmla="*/ 6350 w 8907399"/>
              <a:gd name="connsiteY4" fmla="*/ 2314575 h 232092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907399" h="2320925">
                <a:moveTo>
                  <a:pt x="6350" y="2314575"/>
                </a:moveTo>
                <a:lnTo>
                  <a:pt x="8901049" y="2314575"/>
                </a:lnTo>
                <a:lnTo>
                  <a:pt x="8901049" y="6350"/>
                </a:lnTo>
                <a:lnTo>
                  <a:pt x="6350" y="6350"/>
                </a:lnTo>
                <a:lnTo>
                  <a:pt x="6350" y="2314575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1"/>
          <p:cNvSpPr txBox="1"/>
          <p:nvPr/>
        </p:nvSpPr>
        <p:spPr>
          <a:xfrm>
            <a:off x="406400" y="1823909"/>
            <a:ext cx="3453894" cy="168764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800"/>
              </a:lnSpc>
              <a:tabLst/>
            </a:pP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uzmanlarının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görevleri</a:t>
            </a:r>
          </a:p>
          <a:p>
            <a:pPr>
              <a:lnSpc>
                <a:spcPts val="2200"/>
              </a:lnSpc>
              <a:tabLst/>
            </a:pP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a)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Rehberlik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danışmanlık</a:t>
            </a:r>
          </a:p>
          <a:p>
            <a:pPr>
              <a:lnSpc>
                <a:spcPts val="2200"/>
              </a:lnSpc>
              <a:tabLst/>
            </a:pPr>
            <a:r>
              <a:rPr lang="en-US" altLang="zh-CN" sz="18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</a:t>
            </a:r>
            <a:r>
              <a:rPr lang="en-US" altLang="zh-CN" sz="1898" dirty="0" smtClean="0">
                <a:latin typeface="Calibri" pitchFamily="18" charset="0"/>
                <a:cs typeface="Calibri" pitchFamily="18" charset="0"/>
              </a:rPr>
              <a:t>)</a:t>
            </a:r>
            <a:r>
              <a:rPr lang="en-US" altLang="zh-CN" sz="18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8" dirty="0" smtClean="0">
                <a:latin typeface="Calibri" pitchFamily="18" charset="0"/>
                <a:cs typeface="Calibri" pitchFamily="18" charset="0"/>
              </a:rPr>
              <a:t>Risk</a:t>
            </a:r>
            <a:r>
              <a:rPr lang="en-US" altLang="zh-CN" sz="18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8" dirty="0" smtClean="0">
                <a:latin typeface="Calibri" pitchFamily="18" charset="0"/>
                <a:cs typeface="Calibri" pitchFamily="18" charset="0"/>
              </a:rPr>
              <a:t>değerlendirmesi</a:t>
            </a:r>
          </a:p>
          <a:p>
            <a:pPr>
              <a:lnSpc>
                <a:spcPts val="2200"/>
              </a:lnSpc>
              <a:tabLst/>
            </a:pPr>
            <a:r>
              <a:rPr lang="en-US" altLang="zh-CN" sz="1895" dirty="0" smtClean="0">
                <a:latin typeface="Calibri" pitchFamily="18" charset="0"/>
                <a:cs typeface="Calibri" pitchFamily="18" charset="0"/>
              </a:rPr>
              <a:t>c)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latin typeface="Calibri" pitchFamily="18" charset="0"/>
                <a:cs typeface="Calibri" pitchFamily="18" charset="0"/>
              </a:rPr>
              <a:t>Çalışma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latin typeface="Calibri" pitchFamily="18" charset="0"/>
                <a:cs typeface="Calibri" pitchFamily="18" charset="0"/>
              </a:rPr>
              <a:t>ortamı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latin typeface="Calibri" pitchFamily="18" charset="0"/>
                <a:cs typeface="Calibri" pitchFamily="18" charset="0"/>
              </a:rPr>
              <a:t>gözetimi</a:t>
            </a:r>
          </a:p>
          <a:p>
            <a:pPr>
              <a:lnSpc>
                <a:spcPts val="2200"/>
              </a:lnSpc>
              <a:tabLst/>
            </a:pP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ç)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Eğitim,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bilgilendirme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kayıt</a:t>
            </a:r>
          </a:p>
          <a:p>
            <a:pPr>
              <a:lnSpc>
                <a:spcPts val="2200"/>
              </a:lnSpc>
              <a:tabLst/>
            </a:pP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d)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İlgili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birimlerle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işbirliği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5105400" y="1860658"/>
            <a:ext cx="2794000" cy="1397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800"/>
              </a:lnSpc>
              <a:tabLst/>
            </a:pP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İşyeri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hekimlerinin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görevleri</a:t>
            </a:r>
          </a:p>
          <a:p>
            <a:pPr>
              <a:lnSpc>
                <a:spcPts val="2200"/>
              </a:lnSpc>
              <a:tabLst/>
            </a:pP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a)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Rehberlik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danışmanlık</a:t>
            </a:r>
          </a:p>
          <a:p>
            <a:pPr>
              <a:lnSpc>
                <a:spcPts val="2200"/>
              </a:lnSpc>
              <a:tabLst/>
            </a:pP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b)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latin typeface="Calibri" pitchFamily="18" charset="0"/>
                <a:cs typeface="Calibri" pitchFamily="18" charset="0"/>
              </a:rPr>
              <a:t>Sağlık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latin typeface="Calibri" pitchFamily="18" charset="0"/>
                <a:cs typeface="Calibri" pitchFamily="18" charset="0"/>
              </a:rPr>
              <a:t>gözetimi</a:t>
            </a:r>
          </a:p>
          <a:p>
            <a:pPr>
              <a:lnSpc>
                <a:spcPts val="2200"/>
              </a:lnSpc>
              <a:tabLst/>
            </a:pP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c)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Eğitim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bilgilendirme</a:t>
            </a:r>
          </a:p>
          <a:p>
            <a:pPr>
              <a:lnSpc>
                <a:spcPts val="2200"/>
              </a:lnSpc>
              <a:tabLst/>
            </a:pP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ç)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İlgili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birimlerle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işbirliği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1803400" y="759738"/>
            <a:ext cx="5791200" cy="430887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2000"/>
              </a:lnSpc>
              <a:tabLst>
                <a:tab pos="279400" algn="l"/>
                <a:tab pos="1701800" algn="l"/>
              </a:tabLst>
            </a:pPr>
            <a:r>
              <a:rPr lang="en-US" altLang="zh-CN" dirty="0" smtClean="0"/>
              <a:t>	</a:t>
            </a:r>
            <a:r>
              <a:rPr lang="en-US" altLang="zh-CN" sz="2004" b="1" dirty="0" err="1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Profesyonellerinin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Görevleri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</p:txBody>
      </p:sp>
      <p:sp>
        <p:nvSpPr>
          <p:cNvPr id="2" name="Dikdörtgen 1"/>
          <p:cNvSpPr/>
          <p:nvPr/>
        </p:nvSpPr>
        <p:spPr>
          <a:xfrm>
            <a:off x="381032" y="3962400"/>
            <a:ext cx="8635936" cy="2232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100"/>
              </a:lnSpc>
              <a:tabLst>
                <a:tab pos="279400" algn="l"/>
                <a:tab pos="1701800" algn="l"/>
              </a:tabLst>
            </a:pPr>
            <a:r>
              <a:rPr lang="en-US" altLang="zh-CN" sz="1600" b="1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Diğer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b="1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sağlık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b="1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personelinin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b="1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görevleri</a:t>
            </a:r>
            <a:endParaRPr lang="en-US" altLang="zh-CN" sz="1600" b="1" dirty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2100"/>
              </a:lnSpc>
              <a:tabLst>
                <a:tab pos="279400" algn="l"/>
                <a:tab pos="1701800" algn="l"/>
              </a:tabLst>
            </a:pPr>
            <a:r>
              <a:rPr lang="en-US" altLang="zh-CN" sz="1600" dirty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•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zh-CN" sz="1600" dirty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İSG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hizmetlerinin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planlanması</a:t>
            </a:r>
            <a:r>
              <a:rPr lang="en-US" altLang="zh-CN" sz="1600" dirty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,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değerlendirilmesi</a:t>
            </a:r>
            <a:r>
              <a:rPr lang="en-US" altLang="zh-CN" sz="1600" dirty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,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izlenmesi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yönlendirilmesinde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İH’nin</a:t>
            </a:r>
            <a:endParaRPr lang="en-US" altLang="zh-CN" sz="1600" dirty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2100"/>
              </a:lnSpc>
              <a:tabLst>
                <a:tab pos="279400" algn="l"/>
                <a:tab pos="1701800" algn="l"/>
              </a:tabLst>
            </a:pPr>
            <a:r>
              <a:rPr lang="en-US" altLang="zh-CN" sz="1600" dirty="0"/>
              <a:t>	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talimatları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doğrultusunda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çalışmak</a:t>
            </a:r>
            <a:r>
              <a:rPr lang="en-US" altLang="zh-CN" sz="1600" dirty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,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veri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toplamak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gerekli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kayıtları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tutmak</a:t>
            </a:r>
            <a:endParaRPr lang="en-US" altLang="zh-CN" sz="1600" dirty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2100"/>
              </a:lnSpc>
              <a:tabLst>
                <a:tab pos="279400" algn="l"/>
                <a:tab pos="1701800" algn="l"/>
              </a:tabLst>
            </a:pPr>
            <a:r>
              <a:rPr lang="en-US" altLang="zh-CN" sz="1600" dirty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•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Çalışanların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sağlık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çalışma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öykülerini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işe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giriş</a:t>
            </a:r>
            <a:r>
              <a:rPr lang="en-US" altLang="zh-CN" sz="1600" dirty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/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periyodik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muayene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formuna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yazmak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İH</a:t>
            </a:r>
          </a:p>
          <a:p>
            <a:pPr>
              <a:lnSpc>
                <a:spcPts val="2100"/>
              </a:lnSpc>
              <a:tabLst>
                <a:tab pos="279400" algn="l"/>
                <a:tab pos="1701800" algn="l"/>
              </a:tabLst>
            </a:pPr>
            <a:r>
              <a:rPr lang="en-US" altLang="zh-CN" sz="1600" dirty="0"/>
              <a:t>	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tarafından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yapılan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u="sng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fizik</a:t>
            </a:r>
            <a:r>
              <a:rPr lang="en-US" altLang="zh-CN" sz="1600" u="sng" dirty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1600" u="sng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muayene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sırasında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hekime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yardımcı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olmak</a:t>
            </a:r>
            <a:endParaRPr lang="en-US" altLang="zh-CN" sz="1600" dirty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2100"/>
              </a:lnSpc>
              <a:tabLst>
                <a:tab pos="279400" algn="l"/>
                <a:tab pos="1701800" algn="l"/>
              </a:tabLst>
            </a:pPr>
            <a:r>
              <a:rPr lang="en-US" altLang="zh-CN" sz="1600" dirty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•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zh-CN" sz="1600" u="sng" dirty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İlk </a:t>
            </a:r>
            <a:r>
              <a:rPr lang="en-US" altLang="zh-CN" sz="1600" u="sng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yardım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hizmetlerinin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organizasyonu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yürütümünde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İH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ile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birlikte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çalışmak</a:t>
            </a:r>
            <a:endParaRPr lang="en-US" altLang="zh-CN" sz="1600" dirty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2100"/>
              </a:lnSpc>
              <a:tabLst>
                <a:tab pos="279400" algn="l"/>
                <a:tab pos="1701800" algn="l"/>
              </a:tabLst>
            </a:pPr>
            <a:r>
              <a:rPr lang="en-US" altLang="zh-CN" sz="1600" dirty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•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Çalışanların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u="sng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sağlık</a:t>
            </a:r>
            <a:r>
              <a:rPr lang="en-US" altLang="zh-CN" sz="1600" u="sng" dirty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1600" u="sng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eğitiminde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görev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almak</a:t>
            </a:r>
            <a:endParaRPr lang="en-US" altLang="zh-CN" sz="1600" dirty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2100"/>
              </a:lnSpc>
              <a:tabLst>
                <a:tab pos="279400" algn="l"/>
                <a:tab pos="1701800" algn="l"/>
              </a:tabLst>
            </a:pPr>
            <a:r>
              <a:rPr lang="en-US" altLang="zh-CN" sz="1600" b="1" dirty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(İH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b="1" dirty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: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b="1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İşyeri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b="1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hekimi</a:t>
            </a:r>
            <a:r>
              <a:rPr lang="en-US" altLang="zh-CN" sz="1600" b="1" dirty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6922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1400" y="3568700"/>
            <a:ext cx="4013200" cy="27813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496300" y="6451600"/>
            <a:ext cx="889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2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82600" y="1435100"/>
            <a:ext cx="7874000" cy="5118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  <a:tab pos="1104900" algn="l"/>
              </a:tabLst>
            </a:pPr>
            <a:r>
              <a:rPr lang="en-US" altLang="zh-CN" dirty="0" smtClean="0"/>
              <a:t>		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İş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Uzmanlarının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Görevleri;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>
                <a:tab pos="292100" algn="l"/>
                <a:tab pos="1104900" algn="l"/>
              </a:tabLst>
            </a:pPr>
            <a:r>
              <a:rPr lang="en-US" altLang="zh-CN" dirty="0" smtClean="0"/>
              <a:t>	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Rehberlik;</a:t>
            </a:r>
          </a:p>
          <a:p>
            <a:pPr>
              <a:lnSpc>
                <a:spcPts val="3900"/>
              </a:lnSpc>
              <a:tabLst>
                <a:tab pos="292100" algn="l"/>
                <a:tab pos="1104900" algn="l"/>
              </a:tabLst>
            </a:pPr>
            <a:r>
              <a:rPr lang="en-US" altLang="zh-CN" dirty="0" smtClean="0"/>
              <a:t>	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İşyerinde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yapılan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çalışmalar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yapılacak</a:t>
            </a:r>
          </a:p>
          <a:p>
            <a:pPr>
              <a:lnSpc>
                <a:spcPts val="3900"/>
              </a:lnSpc>
              <a:tabLst>
                <a:tab pos="292100" algn="l"/>
                <a:tab pos="11049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değişikliklerle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ilgili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olarak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tasarım,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makine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diğer</a:t>
            </a:r>
          </a:p>
          <a:p>
            <a:pPr>
              <a:lnSpc>
                <a:spcPts val="3900"/>
              </a:lnSpc>
              <a:tabLst>
                <a:tab pos="292100" algn="l"/>
                <a:tab pos="11049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teçhizatın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durumu,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bakımı,</a:t>
            </a:r>
          </a:p>
          <a:p>
            <a:pPr>
              <a:lnSpc>
                <a:spcPts val="3900"/>
              </a:lnSpc>
              <a:tabLst>
                <a:tab pos="292100" algn="l"/>
                <a:tab pos="11049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seçimi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kullanılan</a:t>
            </a:r>
          </a:p>
          <a:p>
            <a:pPr>
              <a:lnSpc>
                <a:spcPts val="3900"/>
              </a:lnSpc>
              <a:tabLst>
                <a:tab pos="292100" algn="l"/>
                <a:tab pos="11049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maddeler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dâhil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olmak</a:t>
            </a:r>
          </a:p>
          <a:p>
            <a:pPr>
              <a:lnSpc>
                <a:spcPts val="3900"/>
              </a:lnSpc>
              <a:tabLst>
                <a:tab pos="292100" algn="l"/>
                <a:tab pos="11049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üzere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planlanması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  <a:p>
            <a:pPr>
              <a:lnSpc>
                <a:spcPts val="3900"/>
              </a:lnSpc>
              <a:tabLst>
                <a:tab pos="292100" algn="l"/>
                <a:tab pos="1104900" algn="l"/>
              </a:tabLst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organizasyonu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</a:p>
          <a:p>
            <a:pPr>
              <a:lnSpc>
                <a:spcPts val="3900"/>
              </a:lnSpc>
              <a:tabLst>
                <a:tab pos="292100" algn="l"/>
                <a:tab pos="1104900" algn="l"/>
              </a:tabLst>
            </a:pPr>
            <a:r>
              <a:rPr lang="en-US" altLang="zh-CN" sz="2810" dirty="0" err="1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uygulanması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zh-CN" sz="2810" dirty="0" smtClean="0">
              <a:solidFill>
                <a:srgbClr val="002060"/>
              </a:solidFill>
              <a:latin typeface="Arial" pitchFamily="18" charset="0"/>
              <a:cs typeface="Aria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01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76500" y="4572000"/>
            <a:ext cx="5689600" cy="21336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496300" y="6451600"/>
            <a:ext cx="889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6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82600" y="1409700"/>
            <a:ext cx="8064500" cy="414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Risk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değerlendirmesi;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7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yönünden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risk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değerlendirmesi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yapılmasıyla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ilgili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çalışmalara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uygulanmasına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katılmak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risk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değerlendirmesi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sonucunda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alınması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gereken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güvenlik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önlemleri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konusunda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işverene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önerilerde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bulunmak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takibini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err="1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yapmak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zh-CN" sz="2808" dirty="0" smtClean="0">
              <a:solidFill>
                <a:srgbClr val="002060"/>
              </a:solidFill>
              <a:latin typeface="Arial" pitchFamily="18" charset="0"/>
              <a:cs typeface="Aria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8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kay\Desktop\FORMAT ANKUSEM\Slay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078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509824"/>
              </p:ext>
            </p:extLst>
          </p:nvPr>
        </p:nvGraphicFramePr>
        <p:xfrm>
          <a:off x="1295400" y="5438775"/>
          <a:ext cx="6172200" cy="1114425"/>
        </p:xfrm>
        <a:graphic>
          <a:graphicData uri="http://schemas.openxmlformats.org/drawingml/2006/table">
            <a:tbl>
              <a:tblPr/>
              <a:tblGrid>
                <a:gridCol w="1143000"/>
                <a:gridCol w="5029200"/>
              </a:tblGrid>
              <a:tr h="371475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6.madde</a:t>
                      </a:r>
                      <a:endParaRPr lang="zh-CN" altLang="en-US" sz="1800" b="1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0" cmpd="sng">
                      <a:solidFill>
                        <a:srgbClr val="000000"/>
                      </a:solidFill>
                      <a:prstDash val="soli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mpd="sng">
                      <a:solidFill>
                        <a:srgbClr val="000000"/>
                      </a:solidFill>
                      <a:prstDash val="soli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İş</a:t>
                      </a:r>
                      <a:r>
                        <a:rPr lang="tr-TR" altLang="zh-CN" sz="1800" b="1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b="1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sağlığı</a:t>
                      </a:r>
                      <a:r>
                        <a:rPr lang="tr-TR" altLang="zh-CN" sz="1800" b="1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b="1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ve</a:t>
                      </a:r>
                      <a:r>
                        <a:rPr lang="tr-TR" altLang="zh-CN" sz="1800" b="1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b="1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güvenliği</a:t>
                      </a:r>
                      <a:r>
                        <a:rPr lang="tr-TR" altLang="zh-CN" sz="1800" b="1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b="1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hizmetleri</a:t>
                      </a:r>
                      <a:endParaRPr lang="zh-CN" altLang="en-US" sz="1800" b="1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mpd="sng">
                      <a:solidFill>
                        <a:srgbClr val="000000"/>
                      </a:solidFill>
                      <a:prstDash val="soli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7.madde</a:t>
                      </a:r>
                      <a:endParaRPr lang="zh-CN" altLang="en-US" sz="1800" b="1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İş</a:t>
                      </a:r>
                      <a:r>
                        <a:rPr lang="tr-TR" altLang="zh-CN" sz="1800" b="1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b="1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sağlığı</a:t>
                      </a:r>
                      <a:r>
                        <a:rPr lang="tr-TR" altLang="zh-CN" sz="1800" b="1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b="1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ve</a:t>
                      </a:r>
                      <a:r>
                        <a:rPr lang="tr-TR" altLang="zh-CN" sz="1800" b="1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b="1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güvenliği</a:t>
                      </a:r>
                      <a:r>
                        <a:rPr lang="tr-TR" altLang="zh-CN" sz="1800" b="1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b="1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hizmetlerinin</a:t>
                      </a:r>
                      <a:r>
                        <a:rPr lang="tr-TR" altLang="zh-CN" sz="1800" b="1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b="1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desteklenmesi</a:t>
                      </a:r>
                      <a:endParaRPr lang="zh-CN" altLang="en-US" sz="1800" b="1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8.madde</a:t>
                      </a:r>
                      <a:endParaRPr lang="zh-CN" altLang="en-US" sz="1800" b="1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İşyeri</a:t>
                      </a:r>
                      <a:r>
                        <a:rPr lang="tr-TR" altLang="zh-CN" sz="1800" b="1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b="1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hekimleri</a:t>
                      </a:r>
                      <a:r>
                        <a:rPr lang="tr-TR" altLang="zh-CN" sz="1800" b="1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b="1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ve</a:t>
                      </a:r>
                      <a:r>
                        <a:rPr lang="tr-TR" altLang="zh-CN" sz="1800" b="1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b="1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iş</a:t>
                      </a:r>
                      <a:r>
                        <a:rPr lang="tr-TR" altLang="zh-CN" sz="1800" b="1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b="1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güvenliği</a:t>
                      </a:r>
                      <a:r>
                        <a:rPr lang="tr-TR" altLang="zh-CN" sz="1800" b="1" dirty="0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 </a:t>
                      </a:r>
                      <a:r>
                        <a:rPr lang="en-US" altLang="zh-CN" sz="1800" b="1" dirty="0" err="1" smtClean="0">
                          <a:solidFill>
                            <a:srgbClr val="000000"/>
                          </a:solidFill>
                          <a:latin typeface="Calibri" pitchFamily="18" charset="0"/>
                          <a:cs typeface="Calibri" pitchFamily="18" charset="0"/>
                        </a:rPr>
                        <a:t>uzmanları</a:t>
                      </a:r>
                      <a:endParaRPr lang="zh-CN" altLang="en-US" sz="1800" b="1" dirty="0" smtClean="0">
                        <a:solidFill>
                          <a:srgbClr val="000000"/>
                        </a:solidFill>
                        <a:latin typeface="Calibri" pitchFamily="18" charset="0"/>
                        <a:cs typeface="Calibri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841500" y="914400"/>
            <a:ext cx="5435600" cy="406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200"/>
              </a:lnSpc>
              <a:tabLst/>
            </a:pPr>
            <a:r>
              <a:rPr lang="en-US" altLang="zh-CN" sz="3204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Hizmetleri</a:t>
            </a:r>
          </a:p>
        </p:txBody>
      </p:sp>
      <p:sp>
        <p:nvSpPr>
          <p:cNvPr id="3" name="TextBox 1"/>
          <p:cNvSpPr txBox="1"/>
          <p:nvPr/>
        </p:nvSpPr>
        <p:spPr>
          <a:xfrm>
            <a:off x="406400" y="1854200"/>
            <a:ext cx="8382000" cy="1168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İSG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Hizmetleri;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4857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sayılı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Kanunu’nun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aynı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başlıklı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maddesi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olan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81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inci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maddesi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ile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tanımlanmış,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ancak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30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Haziran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2012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tarihinde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yayınlanan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6331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sayılı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Kanunuyla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bu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maddenin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yürürlükten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kaldırılması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sonucunda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geçerliliğini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kaybetmiştir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.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406400" y="3479800"/>
            <a:ext cx="8382000" cy="558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Kanununda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ise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İSG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Hizmetleri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konusu,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aynı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başlıkla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6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ncı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maddede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hüküm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altına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alınmıştır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.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06400" y="4508500"/>
            <a:ext cx="8382000" cy="558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Ayrıca,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İSG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Kanununun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7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8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inci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maddeleri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doğrudan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hizmetleriyle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ilgili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olan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maddelerdir.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92400" y="4140200"/>
            <a:ext cx="4051300" cy="23114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496300" y="6451600"/>
            <a:ext cx="889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8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82600" y="1371600"/>
            <a:ext cx="7561365" cy="314958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Çalışma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ortamı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gözetimi;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Çalışma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ortamının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gözetiminin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yapılması,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işyerinde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mevzuatı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gereği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yapılması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gereken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periyodik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bakım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kontrol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ölçümleri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planlamak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uygulamalarını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kontrol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err="1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etmek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zh-CN" sz="2810" dirty="0" smtClean="0">
              <a:solidFill>
                <a:srgbClr val="002060"/>
              </a:solidFill>
              <a:latin typeface="Arial" pitchFamily="18" charset="0"/>
              <a:cs typeface="Aria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57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20800" y="4140200"/>
            <a:ext cx="6261100" cy="23876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10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82600" y="1346200"/>
            <a:ext cx="7487627" cy="26750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Eğitim,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bilgilendirme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kayıt;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7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Çalışanların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İSG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eğitimlerinin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ilgili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mevzuata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uygun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olarak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planlanması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konusunda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çalışma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yaparak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işverenin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onayına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sunmak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uygulamalarını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yapmak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veya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kontrol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err="1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etmek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zh-CN" sz="2810" dirty="0" smtClean="0">
              <a:solidFill>
                <a:srgbClr val="002060"/>
              </a:solidFill>
              <a:latin typeface="Arial" pitchFamily="18" charset="0"/>
              <a:cs typeface="Aria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40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453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15</a:t>
            </a:r>
          </a:p>
        </p:txBody>
      </p:sp>
      <p:sp>
        <p:nvSpPr>
          <p:cNvPr id="3" name="TextBox 1"/>
          <p:cNvSpPr txBox="1"/>
          <p:nvPr/>
        </p:nvSpPr>
        <p:spPr>
          <a:xfrm>
            <a:off x="482600" y="1384300"/>
            <a:ext cx="8112798" cy="364971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  <a:tab pos="1866900" algn="l"/>
              </a:tabLst>
            </a:pPr>
            <a:r>
              <a:rPr lang="en-US" altLang="zh-CN" dirty="0" smtClean="0"/>
              <a:t>		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İlgili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birimlerle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işbirliği;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>
                <a:tab pos="292100" algn="l"/>
                <a:tab pos="1866900" algn="l"/>
              </a:tabLst>
            </a:pPr>
            <a:r>
              <a:rPr lang="en-US" altLang="zh-CN" dirty="0" smtClean="0"/>
              <a:t>	</a:t>
            </a: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İşyeri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hekimiyle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birlikte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kazaları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meslek</a:t>
            </a:r>
          </a:p>
          <a:p>
            <a:pPr>
              <a:lnSpc>
                <a:spcPts val="3900"/>
              </a:lnSpc>
              <a:tabLst>
                <a:tab pos="292100" algn="l"/>
                <a:tab pos="18669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hastalıklarıyla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ilgili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değerlendirme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yapmak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tehlikeli</a:t>
            </a:r>
          </a:p>
          <a:p>
            <a:pPr>
              <a:lnSpc>
                <a:spcPts val="3900"/>
              </a:lnSpc>
              <a:tabLst>
                <a:tab pos="292100" algn="l"/>
                <a:tab pos="18669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olayın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tekrarlanmaması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için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inceleme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araştırma</a:t>
            </a:r>
          </a:p>
          <a:p>
            <a:pPr>
              <a:lnSpc>
                <a:spcPts val="3900"/>
              </a:lnSpc>
              <a:tabLst>
                <a:tab pos="292100" algn="l"/>
                <a:tab pos="18669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yaparak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gerekli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önleyici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faaliyet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planlarını</a:t>
            </a:r>
          </a:p>
          <a:p>
            <a:pPr>
              <a:lnSpc>
                <a:spcPts val="3900"/>
              </a:lnSpc>
              <a:tabLst>
                <a:tab pos="292100" algn="l"/>
                <a:tab pos="1866900" algn="l"/>
              </a:tabLst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hazırlamak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uygulamaların</a:t>
            </a:r>
          </a:p>
          <a:p>
            <a:pPr>
              <a:lnSpc>
                <a:spcPts val="3900"/>
              </a:lnSpc>
              <a:tabLst>
                <a:tab pos="292100" algn="l"/>
                <a:tab pos="18669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takibini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err="1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yapmak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zh-CN" sz="2808" dirty="0" smtClean="0">
              <a:solidFill>
                <a:srgbClr val="002060"/>
              </a:solidFill>
              <a:latin typeface="Arial" pitchFamily="18" charset="0"/>
              <a:cs typeface="Aria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0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95287" y="1989201"/>
            <a:ext cx="360362" cy="338073"/>
          </a:xfrm>
          <a:custGeom>
            <a:avLst/>
            <a:gdLst>
              <a:gd name="connsiteX0" fmla="*/ 0 w 360362"/>
              <a:gd name="connsiteY0" fmla="*/ 129031 h 338073"/>
              <a:gd name="connsiteX1" fmla="*/ 137642 w 360362"/>
              <a:gd name="connsiteY1" fmla="*/ 129031 h 338073"/>
              <a:gd name="connsiteX2" fmla="*/ 180187 w 360362"/>
              <a:gd name="connsiteY2" fmla="*/ 0 h 338073"/>
              <a:gd name="connsiteX3" fmla="*/ 222719 w 360362"/>
              <a:gd name="connsiteY3" fmla="*/ 129031 h 338073"/>
              <a:gd name="connsiteX4" fmla="*/ 360362 w 360362"/>
              <a:gd name="connsiteY4" fmla="*/ 129031 h 338073"/>
              <a:gd name="connsiteX5" fmla="*/ 249008 w 360362"/>
              <a:gd name="connsiteY5" fmla="*/ 208915 h 338073"/>
              <a:gd name="connsiteX6" fmla="*/ 291541 w 360362"/>
              <a:gd name="connsiteY6" fmla="*/ 338073 h 338073"/>
              <a:gd name="connsiteX7" fmla="*/ 180187 w 360362"/>
              <a:gd name="connsiteY7" fmla="*/ 258190 h 338073"/>
              <a:gd name="connsiteX8" fmla="*/ 68821 w 360362"/>
              <a:gd name="connsiteY8" fmla="*/ 338073 h 338073"/>
              <a:gd name="connsiteX9" fmla="*/ 111353 w 360362"/>
              <a:gd name="connsiteY9" fmla="*/ 208915 h 338073"/>
              <a:gd name="connsiteX10" fmla="*/ 0 w 360362"/>
              <a:gd name="connsiteY10" fmla="*/ 129031 h 3380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360362" h="338073">
                <a:moveTo>
                  <a:pt x="0" y="129031"/>
                </a:moveTo>
                <a:lnTo>
                  <a:pt x="137642" y="129031"/>
                </a:lnTo>
                <a:lnTo>
                  <a:pt x="180187" y="0"/>
                </a:lnTo>
                <a:lnTo>
                  <a:pt x="222719" y="129031"/>
                </a:lnTo>
                <a:lnTo>
                  <a:pt x="360362" y="129031"/>
                </a:lnTo>
                <a:lnTo>
                  <a:pt x="249008" y="208915"/>
                </a:lnTo>
                <a:lnTo>
                  <a:pt x="291541" y="338073"/>
                </a:lnTo>
                <a:lnTo>
                  <a:pt x="180187" y="258190"/>
                </a:lnTo>
                <a:lnTo>
                  <a:pt x="68821" y="338073"/>
                </a:lnTo>
                <a:lnTo>
                  <a:pt x="111353" y="208915"/>
                </a:lnTo>
                <a:lnTo>
                  <a:pt x="0" y="129031"/>
                </a:lnTo>
              </a:path>
            </a:pathLst>
          </a:custGeom>
          <a:solidFill>
            <a:srgbClr val="E46C0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382587" y="1976501"/>
            <a:ext cx="385762" cy="363473"/>
          </a:xfrm>
          <a:custGeom>
            <a:avLst/>
            <a:gdLst>
              <a:gd name="connsiteX0" fmla="*/ 12700 w 385762"/>
              <a:gd name="connsiteY0" fmla="*/ 141731 h 363473"/>
              <a:gd name="connsiteX1" fmla="*/ 150342 w 385762"/>
              <a:gd name="connsiteY1" fmla="*/ 141731 h 363473"/>
              <a:gd name="connsiteX2" fmla="*/ 192887 w 385762"/>
              <a:gd name="connsiteY2" fmla="*/ 12700 h 363473"/>
              <a:gd name="connsiteX3" fmla="*/ 235419 w 385762"/>
              <a:gd name="connsiteY3" fmla="*/ 141731 h 363473"/>
              <a:gd name="connsiteX4" fmla="*/ 373062 w 385762"/>
              <a:gd name="connsiteY4" fmla="*/ 141731 h 363473"/>
              <a:gd name="connsiteX5" fmla="*/ 261708 w 385762"/>
              <a:gd name="connsiteY5" fmla="*/ 221615 h 363473"/>
              <a:gd name="connsiteX6" fmla="*/ 304241 w 385762"/>
              <a:gd name="connsiteY6" fmla="*/ 350773 h 363473"/>
              <a:gd name="connsiteX7" fmla="*/ 192887 w 385762"/>
              <a:gd name="connsiteY7" fmla="*/ 270890 h 363473"/>
              <a:gd name="connsiteX8" fmla="*/ 81521 w 385762"/>
              <a:gd name="connsiteY8" fmla="*/ 350773 h 363473"/>
              <a:gd name="connsiteX9" fmla="*/ 124053 w 385762"/>
              <a:gd name="connsiteY9" fmla="*/ 221615 h 363473"/>
              <a:gd name="connsiteX10" fmla="*/ 12700 w 385762"/>
              <a:gd name="connsiteY10" fmla="*/ 141731 h 3634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385762" h="363473">
                <a:moveTo>
                  <a:pt x="12700" y="141731"/>
                </a:moveTo>
                <a:lnTo>
                  <a:pt x="150342" y="141731"/>
                </a:lnTo>
                <a:lnTo>
                  <a:pt x="192887" y="12700"/>
                </a:lnTo>
                <a:lnTo>
                  <a:pt x="235419" y="141731"/>
                </a:lnTo>
                <a:lnTo>
                  <a:pt x="373062" y="141731"/>
                </a:lnTo>
                <a:lnTo>
                  <a:pt x="261708" y="221615"/>
                </a:lnTo>
                <a:lnTo>
                  <a:pt x="304241" y="350773"/>
                </a:lnTo>
                <a:lnTo>
                  <a:pt x="192887" y="270890"/>
                </a:lnTo>
                <a:lnTo>
                  <a:pt x="81521" y="350773"/>
                </a:lnTo>
                <a:lnTo>
                  <a:pt x="124053" y="221615"/>
                </a:lnTo>
                <a:lnTo>
                  <a:pt x="12700" y="141731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16200" y="3644900"/>
            <a:ext cx="5715000" cy="27432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18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82600" y="1346200"/>
            <a:ext cx="8114401" cy="2649443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393700" algn="l"/>
                <a:tab pos="1206500" algn="l"/>
              </a:tabLst>
            </a:pPr>
            <a:r>
              <a:rPr lang="en-US" altLang="zh-CN" dirty="0" smtClean="0"/>
              <a:t>		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İş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Uzmanlarının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Yetkileri;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>
                <a:tab pos="393700" algn="l"/>
                <a:tab pos="1206500" algn="l"/>
              </a:tabLst>
            </a:pPr>
            <a:r>
              <a:rPr lang="en-US" altLang="zh-CN" dirty="0" smtClean="0"/>
              <a:t>	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İşyerinde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belirlediği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hayati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tehlikenin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ciddi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</a:p>
          <a:p>
            <a:pPr>
              <a:lnSpc>
                <a:spcPts val="3900"/>
              </a:lnSpc>
              <a:tabLst>
                <a:tab pos="393700" algn="l"/>
                <a:tab pos="12065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önlenemez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olması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bu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hususun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acil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müdahale</a:t>
            </a:r>
          </a:p>
          <a:p>
            <a:pPr>
              <a:lnSpc>
                <a:spcPts val="3900"/>
              </a:lnSpc>
              <a:tabLst>
                <a:tab pos="393700" algn="l"/>
                <a:tab pos="12065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gerektirmesi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halinde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işin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durdurulması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için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işverene</a:t>
            </a:r>
          </a:p>
          <a:p>
            <a:pPr>
              <a:lnSpc>
                <a:spcPts val="3900"/>
              </a:lnSpc>
              <a:tabLst>
                <a:tab pos="393700" algn="l"/>
                <a:tab pos="1206500" algn="l"/>
              </a:tabLst>
            </a:pPr>
            <a:r>
              <a:rPr lang="en-US" altLang="zh-CN" sz="2810" dirty="0" err="1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başvurmak</a:t>
            </a:r>
            <a:endParaRPr lang="en-US" altLang="zh-CN" sz="2810" dirty="0" smtClean="0">
              <a:solidFill>
                <a:srgbClr val="002060"/>
              </a:solidFill>
              <a:latin typeface="Arial" pitchFamily="18" charset="0"/>
              <a:cs typeface="Aria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10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23850" y="1268476"/>
            <a:ext cx="360362" cy="338073"/>
          </a:xfrm>
          <a:custGeom>
            <a:avLst/>
            <a:gdLst>
              <a:gd name="connsiteX0" fmla="*/ 0 w 360362"/>
              <a:gd name="connsiteY0" fmla="*/ 129032 h 338073"/>
              <a:gd name="connsiteX1" fmla="*/ 137642 w 360362"/>
              <a:gd name="connsiteY1" fmla="*/ 129032 h 338073"/>
              <a:gd name="connsiteX2" fmla="*/ 180187 w 360362"/>
              <a:gd name="connsiteY2" fmla="*/ 0 h 338073"/>
              <a:gd name="connsiteX3" fmla="*/ 222719 w 360362"/>
              <a:gd name="connsiteY3" fmla="*/ 129032 h 338073"/>
              <a:gd name="connsiteX4" fmla="*/ 360362 w 360362"/>
              <a:gd name="connsiteY4" fmla="*/ 129032 h 338073"/>
              <a:gd name="connsiteX5" fmla="*/ 249008 w 360362"/>
              <a:gd name="connsiteY5" fmla="*/ 208914 h 338073"/>
              <a:gd name="connsiteX6" fmla="*/ 291541 w 360362"/>
              <a:gd name="connsiteY6" fmla="*/ 338073 h 338073"/>
              <a:gd name="connsiteX7" fmla="*/ 180187 w 360362"/>
              <a:gd name="connsiteY7" fmla="*/ 258190 h 338073"/>
              <a:gd name="connsiteX8" fmla="*/ 68821 w 360362"/>
              <a:gd name="connsiteY8" fmla="*/ 338073 h 338073"/>
              <a:gd name="connsiteX9" fmla="*/ 111353 w 360362"/>
              <a:gd name="connsiteY9" fmla="*/ 208914 h 338073"/>
              <a:gd name="connsiteX10" fmla="*/ 0 w 360362"/>
              <a:gd name="connsiteY10" fmla="*/ 129032 h 3380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360362" h="338073">
                <a:moveTo>
                  <a:pt x="0" y="129032"/>
                </a:moveTo>
                <a:lnTo>
                  <a:pt x="137642" y="129032"/>
                </a:lnTo>
                <a:lnTo>
                  <a:pt x="180187" y="0"/>
                </a:lnTo>
                <a:lnTo>
                  <a:pt x="222719" y="129032"/>
                </a:lnTo>
                <a:lnTo>
                  <a:pt x="360362" y="129032"/>
                </a:lnTo>
                <a:lnTo>
                  <a:pt x="249008" y="208914"/>
                </a:lnTo>
                <a:lnTo>
                  <a:pt x="291541" y="338073"/>
                </a:lnTo>
                <a:lnTo>
                  <a:pt x="180187" y="258190"/>
                </a:lnTo>
                <a:lnTo>
                  <a:pt x="68821" y="338073"/>
                </a:lnTo>
                <a:lnTo>
                  <a:pt x="111353" y="208914"/>
                </a:lnTo>
                <a:lnTo>
                  <a:pt x="0" y="129032"/>
                </a:lnTo>
              </a:path>
            </a:pathLst>
          </a:custGeom>
          <a:solidFill>
            <a:srgbClr val="E46C0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311150" y="1255776"/>
            <a:ext cx="385762" cy="363473"/>
          </a:xfrm>
          <a:custGeom>
            <a:avLst/>
            <a:gdLst>
              <a:gd name="connsiteX0" fmla="*/ 12700 w 385762"/>
              <a:gd name="connsiteY0" fmla="*/ 141732 h 363473"/>
              <a:gd name="connsiteX1" fmla="*/ 150342 w 385762"/>
              <a:gd name="connsiteY1" fmla="*/ 141732 h 363473"/>
              <a:gd name="connsiteX2" fmla="*/ 192887 w 385762"/>
              <a:gd name="connsiteY2" fmla="*/ 12700 h 363473"/>
              <a:gd name="connsiteX3" fmla="*/ 235419 w 385762"/>
              <a:gd name="connsiteY3" fmla="*/ 141732 h 363473"/>
              <a:gd name="connsiteX4" fmla="*/ 373062 w 385762"/>
              <a:gd name="connsiteY4" fmla="*/ 141732 h 363473"/>
              <a:gd name="connsiteX5" fmla="*/ 261708 w 385762"/>
              <a:gd name="connsiteY5" fmla="*/ 221614 h 363473"/>
              <a:gd name="connsiteX6" fmla="*/ 304241 w 385762"/>
              <a:gd name="connsiteY6" fmla="*/ 350773 h 363473"/>
              <a:gd name="connsiteX7" fmla="*/ 192887 w 385762"/>
              <a:gd name="connsiteY7" fmla="*/ 270890 h 363473"/>
              <a:gd name="connsiteX8" fmla="*/ 81521 w 385762"/>
              <a:gd name="connsiteY8" fmla="*/ 350773 h 363473"/>
              <a:gd name="connsiteX9" fmla="*/ 124053 w 385762"/>
              <a:gd name="connsiteY9" fmla="*/ 221614 h 363473"/>
              <a:gd name="connsiteX10" fmla="*/ 12700 w 385762"/>
              <a:gd name="connsiteY10" fmla="*/ 141732 h 3634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385762" h="363473">
                <a:moveTo>
                  <a:pt x="12700" y="141732"/>
                </a:moveTo>
                <a:lnTo>
                  <a:pt x="150342" y="141732"/>
                </a:lnTo>
                <a:lnTo>
                  <a:pt x="192887" y="12700"/>
                </a:lnTo>
                <a:lnTo>
                  <a:pt x="235419" y="141732"/>
                </a:lnTo>
                <a:lnTo>
                  <a:pt x="373062" y="141732"/>
                </a:lnTo>
                <a:lnTo>
                  <a:pt x="261708" y="221614"/>
                </a:lnTo>
                <a:lnTo>
                  <a:pt x="304241" y="350773"/>
                </a:lnTo>
                <a:lnTo>
                  <a:pt x="192887" y="270890"/>
                </a:lnTo>
                <a:lnTo>
                  <a:pt x="81521" y="350773"/>
                </a:lnTo>
                <a:lnTo>
                  <a:pt x="124053" y="221614"/>
                </a:lnTo>
                <a:lnTo>
                  <a:pt x="12700" y="14173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0900" y="3276600"/>
            <a:ext cx="4902200" cy="3251200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19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82600" y="1320800"/>
            <a:ext cx="8412559" cy="194412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Görevi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gereği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işyerinin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bütün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bölümlerinde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konusunda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inceleme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araştırma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yapmak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gerekli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bilgi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belgelere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ulaşmak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çalışanlarla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err="1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görüşmek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zh-CN" sz="2810" dirty="0" smtClean="0">
              <a:solidFill>
                <a:srgbClr val="002060"/>
              </a:solidFill>
              <a:latin typeface="Arial" pitchFamily="18" charset="0"/>
              <a:cs typeface="Aria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55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23850" y="1268476"/>
            <a:ext cx="360362" cy="338073"/>
          </a:xfrm>
          <a:custGeom>
            <a:avLst/>
            <a:gdLst>
              <a:gd name="connsiteX0" fmla="*/ 0 w 360362"/>
              <a:gd name="connsiteY0" fmla="*/ 129032 h 338073"/>
              <a:gd name="connsiteX1" fmla="*/ 137642 w 360362"/>
              <a:gd name="connsiteY1" fmla="*/ 129032 h 338073"/>
              <a:gd name="connsiteX2" fmla="*/ 180187 w 360362"/>
              <a:gd name="connsiteY2" fmla="*/ 0 h 338073"/>
              <a:gd name="connsiteX3" fmla="*/ 222719 w 360362"/>
              <a:gd name="connsiteY3" fmla="*/ 129032 h 338073"/>
              <a:gd name="connsiteX4" fmla="*/ 360362 w 360362"/>
              <a:gd name="connsiteY4" fmla="*/ 129032 h 338073"/>
              <a:gd name="connsiteX5" fmla="*/ 249008 w 360362"/>
              <a:gd name="connsiteY5" fmla="*/ 208914 h 338073"/>
              <a:gd name="connsiteX6" fmla="*/ 291541 w 360362"/>
              <a:gd name="connsiteY6" fmla="*/ 338073 h 338073"/>
              <a:gd name="connsiteX7" fmla="*/ 180187 w 360362"/>
              <a:gd name="connsiteY7" fmla="*/ 258190 h 338073"/>
              <a:gd name="connsiteX8" fmla="*/ 68821 w 360362"/>
              <a:gd name="connsiteY8" fmla="*/ 338073 h 338073"/>
              <a:gd name="connsiteX9" fmla="*/ 111353 w 360362"/>
              <a:gd name="connsiteY9" fmla="*/ 208914 h 338073"/>
              <a:gd name="connsiteX10" fmla="*/ 0 w 360362"/>
              <a:gd name="connsiteY10" fmla="*/ 129032 h 3380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360362" h="338073">
                <a:moveTo>
                  <a:pt x="0" y="129032"/>
                </a:moveTo>
                <a:lnTo>
                  <a:pt x="137642" y="129032"/>
                </a:lnTo>
                <a:lnTo>
                  <a:pt x="180187" y="0"/>
                </a:lnTo>
                <a:lnTo>
                  <a:pt x="222719" y="129032"/>
                </a:lnTo>
                <a:lnTo>
                  <a:pt x="360362" y="129032"/>
                </a:lnTo>
                <a:lnTo>
                  <a:pt x="249008" y="208914"/>
                </a:lnTo>
                <a:lnTo>
                  <a:pt x="291541" y="338073"/>
                </a:lnTo>
                <a:lnTo>
                  <a:pt x="180187" y="258190"/>
                </a:lnTo>
                <a:lnTo>
                  <a:pt x="68821" y="338073"/>
                </a:lnTo>
                <a:lnTo>
                  <a:pt x="111353" y="208914"/>
                </a:lnTo>
                <a:lnTo>
                  <a:pt x="0" y="129032"/>
                </a:lnTo>
              </a:path>
            </a:pathLst>
          </a:custGeom>
          <a:solidFill>
            <a:srgbClr val="E46C0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311150" y="1255776"/>
            <a:ext cx="385762" cy="363473"/>
          </a:xfrm>
          <a:custGeom>
            <a:avLst/>
            <a:gdLst>
              <a:gd name="connsiteX0" fmla="*/ 12700 w 385762"/>
              <a:gd name="connsiteY0" fmla="*/ 141732 h 363473"/>
              <a:gd name="connsiteX1" fmla="*/ 150342 w 385762"/>
              <a:gd name="connsiteY1" fmla="*/ 141732 h 363473"/>
              <a:gd name="connsiteX2" fmla="*/ 192887 w 385762"/>
              <a:gd name="connsiteY2" fmla="*/ 12700 h 363473"/>
              <a:gd name="connsiteX3" fmla="*/ 235419 w 385762"/>
              <a:gd name="connsiteY3" fmla="*/ 141732 h 363473"/>
              <a:gd name="connsiteX4" fmla="*/ 373062 w 385762"/>
              <a:gd name="connsiteY4" fmla="*/ 141732 h 363473"/>
              <a:gd name="connsiteX5" fmla="*/ 261708 w 385762"/>
              <a:gd name="connsiteY5" fmla="*/ 221614 h 363473"/>
              <a:gd name="connsiteX6" fmla="*/ 304241 w 385762"/>
              <a:gd name="connsiteY6" fmla="*/ 350773 h 363473"/>
              <a:gd name="connsiteX7" fmla="*/ 192887 w 385762"/>
              <a:gd name="connsiteY7" fmla="*/ 270890 h 363473"/>
              <a:gd name="connsiteX8" fmla="*/ 81521 w 385762"/>
              <a:gd name="connsiteY8" fmla="*/ 350773 h 363473"/>
              <a:gd name="connsiteX9" fmla="*/ 124053 w 385762"/>
              <a:gd name="connsiteY9" fmla="*/ 221614 h 363473"/>
              <a:gd name="connsiteX10" fmla="*/ 12700 w 385762"/>
              <a:gd name="connsiteY10" fmla="*/ 141732 h 3634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385762" h="363473">
                <a:moveTo>
                  <a:pt x="12700" y="141732"/>
                </a:moveTo>
                <a:lnTo>
                  <a:pt x="150342" y="141732"/>
                </a:lnTo>
                <a:lnTo>
                  <a:pt x="192887" y="12700"/>
                </a:lnTo>
                <a:lnTo>
                  <a:pt x="235419" y="141732"/>
                </a:lnTo>
                <a:lnTo>
                  <a:pt x="373062" y="141732"/>
                </a:lnTo>
                <a:lnTo>
                  <a:pt x="261708" y="221614"/>
                </a:lnTo>
                <a:lnTo>
                  <a:pt x="304241" y="350773"/>
                </a:lnTo>
                <a:lnTo>
                  <a:pt x="192887" y="270890"/>
                </a:lnTo>
                <a:lnTo>
                  <a:pt x="81521" y="350773"/>
                </a:lnTo>
                <a:lnTo>
                  <a:pt x="124053" y="221614"/>
                </a:lnTo>
                <a:lnTo>
                  <a:pt x="12700" y="14173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04900" y="2921000"/>
            <a:ext cx="6985000" cy="37084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20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82600" y="1308100"/>
            <a:ext cx="7881966" cy="144398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Görevinin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gerektirdiği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konularda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işverenin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bilgisi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dâhilinde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ilgili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kurum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kuruluşlarla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işyerinin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iç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düzenlemelerine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uygun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olarak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işbirliği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err="1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yapmak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zh-CN" sz="2808" dirty="0" smtClean="0">
              <a:solidFill>
                <a:srgbClr val="002060"/>
              </a:solidFill>
              <a:latin typeface="Arial" pitchFamily="18" charset="0"/>
              <a:cs typeface="Aria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62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23850" y="1268476"/>
            <a:ext cx="360362" cy="338073"/>
          </a:xfrm>
          <a:custGeom>
            <a:avLst/>
            <a:gdLst>
              <a:gd name="connsiteX0" fmla="*/ 0 w 360362"/>
              <a:gd name="connsiteY0" fmla="*/ 129032 h 338073"/>
              <a:gd name="connsiteX1" fmla="*/ 137642 w 360362"/>
              <a:gd name="connsiteY1" fmla="*/ 129032 h 338073"/>
              <a:gd name="connsiteX2" fmla="*/ 180187 w 360362"/>
              <a:gd name="connsiteY2" fmla="*/ 0 h 338073"/>
              <a:gd name="connsiteX3" fmla="*/ 222719 w 360362"/>
              <a:gd name="connsiteY3" fmla="*/ 129032 h 338073"/>
              <a:gd name="connsiteX4" fmla="*/ 360362 w 360362"/>
              <a:gd name="connsiteY4" fmla="*/ 129032 h 338073"/>
              <a:gd name="connsiteX5" fmla="*/ 249008 w 360362"/>
              <a:gd name="connsiteY5" fmla="*/ 208914 h 338073"/>
              <a:gd name="connsiteX6" fmla="*/ 291541 w 360362"/>
              <a:gd name="connsiteY6" fmla="*/ 338073 h 338073"/>
              <a:gd name="connsiteX7" fmla="*/ 180187 w 360362"/>
              <a:gd name="connsiteY7" fmla="*/ 258190 h 338073"/>
              <a:gd name="connsiteX8" fmla="*/ 68821 w 360362"/>
              <a:gd name="connsiteY8" fmla="*/ 338073 h 338073"/>
              <a:gd name="connsiteX9" fmla="*/ 111353 w 360362"/>
              <a:gd name="connsiteY9" fmla="*/ 208914 h 338073"/>
              <a:gd name="connsiteX10" fmla="*/ 0 w 360362"/>
              <a:gd name="connsiteY10" fmla="*/ 129032 h 3380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360362" h="338073">
                <a:moveTo>
                  <a:pt x="0" y="129032"/>
                </a:moveTo>
                <a:lnTo>
                  <a:pt x="137642" y="129032"/>
                </a:lnTo>
                <a:lnTo>
                  <a:pt x="180187" y="0"/>
                </a:lnTo>
                <a:lnTo>
                  <a:pt x="222719" y="129032"/>
                </a:lnTo>
                <a:lnTo>
                  <a:pt x="360362" y="129032"/>
                </a:lnTo>
                <a:lnTo>
                  <a:pt x="249008" y="208914"/>
                </a:lnTo>
                <a:lnTo>
                  <a:pt x="291541" y="338073"/>
                </a:lnTo>
                <a:lnTo>
                  <a:pt x="180187" y="258190"/>
                </a:lnTo>
                <a:lnTo>
                  <a:pt x="68821" y="338073"/>
                </a:lnTo>
                <a:lnTo>
                  <a:pt x="111353" y="208914"/>
                </a:lnTo>
                <a:lnTo>
                  <a:pt x="0" y="129032"/>
                </a:lnTo>
              </a:path>
            </a:pathLst>
          </a:custGeom>
          <a:solidFill>
            <a:srgbClr val="E46C0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311150" y="1255776"/>
            <a:ext cx="385762" cy="363473"/>
          </a:xfrm>
          <a:custGeom>
            <a:avLst/>
            <a:gdLst>
              <a:gd name="connsiteX0" fmla="*/ 12700 w 385762"/>
              <a:gd name="connsiteY0" fmla="*/ 141732 h 363473"/>
              <a:gd name="connsiteX1" fmla="*/ 150342 w 385762"/>
              <a:gd name="connsiteY1" fmla="*/ 141732 h 363473"/>
              <a:gd name="connsiteX2" fmla="*/ 192887 w 385762"/>
              <a:gd name="connsiteY2" fmla="*/ 12700 h 363473"/>
              <a:gd name="connsiteX3" fmla="*/ 235419 w 385762"/>
              <a:gd name="connsiteY3" fmla="*/ 141732 h 363473"/>
              <a:gd name="connsiteX4" fmla="*/ 373062 w 385762"/>
              <a:gd name="connsiteY4" fmla="*/ 141732 h 363473"/>
              <a:gd name="connsiteX5" fmla="*/ 261708 w 385762"/>
              <a:gd name="connsiteY5" fmla="*/ 221614 h 363473"/>
              <a:gd name="connsiteX6" fmla="*/ 304241 w 385762"/>
              <a:gd name="connsiteY6" fmla="*/ 350773 h 363473"/>
              <a:gd name="connsiteX7" fmla="*/ 192887 w 385762"/>
              <a:gd name="connsiteY7" fmla="*/ 270890 h 363473"/>
              <a:gd name="connsiteX8" fmla="*/ 81521 w 385762"/>
              <a:gd name="connsiteY8" fmla="*/ 350773 h 363473"/>
              <a:gd name="connsiteX9" fmla="*/ 124053 w 385762"/>
              <a:gd name="connsiteY9" fmla="*/ 221614 h 363473"/>
              <a:gd name="connsiteX10" fmla="*/ 12700 w 385762"/>
              <a:gd name="connsiteY10" fmla="*/ 141732 h 3634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385762" h="363473">
                <a:moveTo>
                  <a:pt x="12700" y="141732"/>
                </a:moveTo>
                <a:lnTo>
                  <a:pt x="150342" y="141732"/>
                </a:lnTo>
                <a:lnTo>
                  <a:pt x="192887" y="12700"/>
                </a:lnTo>
                <a:lnTo>
                  <a:pt x="235419" y="141732"/>
                </a:lnTo>
                <a:lnTo>
                  <a:pt x="373062" y="141732"/>
                </a:lnTo>
                <a:lnTo>
                  <a:pt x="261708" y="221614"/>
                </a:lnTo>
                <a:lnTo>
                  <a:pt x="304241" y="350773"/>
                </a:lnTo>
                <a:lnTo>
                  <a:pt x="192887" y="270890"/>
                </a:lnTo>
                <a:lnTo>
                  <a:pt x="81521" y="350773"/>
                </a:lnTo>
                <a:lnTo>
                  <a:pt x="124053" y="221614"/>
                </a:lnTo>
                <a:lnTo>
                  <a:pt x="12700" y="14173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1700" y="4864100"/>
            <a:ext cx="2984500" cy="17907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21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762000" y="1270000"/>
            <a:ext cx="7073900" cy="393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Tam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süreli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sözleşmesi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görevlendirilen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482600" y="1879600"/>
            <a:ext cx="8255000" cy="3416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uzmanları,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çalıştıkları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ilgili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mesleki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gelişmelerini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sağlamaya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yönelik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eğitim,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seminer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panel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gibi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organizasyonlara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katılma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hakkına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sahiptir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.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Bu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gibi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organizasyonlarda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geçen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sürelerden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bir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yıl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içerisinde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toplam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beş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günü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kadarı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çalışma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süresinden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sayılır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bu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süreler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sebebiyle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uzmanının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482600" y="5321300"/>
            <a:ext cx="3664465" cy="943848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ücretinden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herhangi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bir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err="1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kesinti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err="1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yapılamaz</a:t>
            </a:r>
            <a:r>
              <a:rPr lang="tr-TR" altLang="zh-CN" sz="2808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zh-CN" sz="2808" dirty="0" smtClean="0">
              <a:solidFill>
                <a:srgbClr val="002060"/>
              </a:solidFill>
              <a:latin typeface="Arial" pitchFamily="18" charset="0"/>
              <a:cs typeface="Aria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63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23850" y="1844675"/>
            <a:ext cx="360362" cy="338073"/>
          </a:xfrm>
          <a:custGeom>
            <a:avLst/>
            <a:gdLst>
              <a:gd name="connsiteX0" fmla="*/ 0 w 360362"/>
              <a:gd name="connsiteY0" fmla="*/ 129159 h 338073"/>
              <a:gd name="connsiteX1" fmla="*/ 137642 w 360362"/>
              <a:gd name="connsiteY1" fmla="*/ 129159 h 338073"/>
              <a:gd name="connsiteX2" fmla="*/ 180187 w 360362"/>
              <a:gd name="connsiteY2" fmla="*/ 0 h 338073"/>
              <a:gd name="connsiteX3" fmla="*/ 222719 w 360362"/>
              <a:gd name="connsiteY3" fmla="*/ 129159 h 338073"/>
              <a:gd name="connsiteX4" fmla="*/ 360362 w 360362"/>
              <a:gd name="connsiteY4" fmla="*/ 129159 h 338073"/>
              <a:gd name="connsiteX5" fmla="*/ 249008 w 360362"/>
              <a:gd name="connsiteY5" fmla="*/ 209041 h 338073"/>
              <a:gd name="connsiteX6" fmla="*/ 291541 w 360362"/>
              <a:gd name="connsiteY6" fmla="*/ 338073 h 338073"/>
              <a:gd name="connsiteX7" fmla="*/ 180187 w 360362"/>
              <a:gd name="connsiteY7" fmla="*/ 258317 h 338073"/>
              <a:gd name="connsiteX8" fmla="*/ 68821 w 360362"/>
              <a:gd name="connsiteY8" fmla="*/ 338073 h 338073"/>
              <a:gd name="connsiteX9" fmla="*/ 111353 w 360362"/>
              <a:gd name="connsiteY9" fmla="*/ 209041 h 338073"/>
              <a:gd name="connsiteX10" fmla="*/ 0 w 360362"/>
              <a:gd name="connsiteY10" fmla="*/ 129159 h 3380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360362" h="338073">
                <a:moveTo>
                  <a:pt x="0" y="129159"/>
                </a:moveTo>
                <a:lnTo>
                  <a:pt x="137642" y="129159"/>
                </a:lnTo>
                <a:lnTo>
                  <a:pt x="180187" y="0"/>
                </a:lnTo>
                <a:lnTo>
                  <a:pt x="222719" y="129159"/>
                </a:lnTo>
                <a:lnTo>
                  <a:pt x="360362" y="129159"/>
                </a:lnTo>
                <a:lnTo>
                  <a:pt x="249008" y="209041"/>
                </a:lnTo>
                <a:lnTo>
                  <a:pt x="291541" y="338073"/>
                </a:lnTo>
                <a:lnTo>
                  <a:pt x="180187" y="258317"/>
                </a:lnTo>
                <a:lnTo>
                  <a:pt x="68821" y="338073"/>
                </a:lnTo>
                <a:lnTo>
                  <a:pt x="111353" y="209041"/>
                </a:lnTo>
                <a:lnTo>
                  <a:pt x="0" y="129159"/>
                </a:lnTo>
              </a:path>
            </a:pathLst>
          </a:custGeom>
          <a:solidFill>
            <a:srgbClr val="95B3D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311150" y="1831975"/>
            <a:ext cx="385762" cy="363473"/>
          </a:xfrm>
          <a:custGeom>
            <a:avLst/>
            <a:gdLst>
              <a:gd name="connsiteX0" fmla="*/ 12700 w 385762"/>
              <a:gd name="connsiteY0" fmla="*/ 141859 h 363473"/>
              <a:gd name="connsiteX1" fmla="*/ 150342 w 385762"/>
              <a:gd name="connsiteY1" fmla="*/ 141859 h 363473"/>
              <a:gd name="connsiteX2" fmla="*/ 192887 w 385762"/>
              <a:gd name="connsiteY2" fmla="*/ 12700 h 363473"/>
              <a:gd name="connsiteX3" fmla="*/ 235419 w 385762"/>
              <a:gd name="connsiteY3" fmla="*/ 141859 h 363473"/>
              <a:gd name="connsiteX4" fmla="*/ 373062 w 385762"/>
              <a:gd name="connsiteY4" fmla="*/ 141859 h 363473"/>
              <a:gd name="connsiteX5" fmla="*/ 261708 w 385762"/>
              <a:gd name="connsiteY5" fmla="*/ 221741 h 363473"/>
              <a:gd name="connsiteX6" fmla="*/ 304241 w 385762"/>
              <a:gd name="connsiteY6" fmla="*/ 350773 h 363473"/>
              <a:gd name="connsiteX7" fmla="*/ 192887 w 385762"/>
              <a:gd name="connsiteY7" fmla="*/ 271017 h 363473"/>
              <a:gd name="connsiteX8" fmla="*/ 81521 w 385762"/>
              <a:gd name="connsiteY8" fmla="*/ 350773 h 363473"/>
              <a:gd name="connsiteX9" fmla="*/ 124053 w 385762"/>
              <a:gd name="connsiteY9" fmla="*/ 221741 h 363473"/>
              <a:gd name="connsiteX10" fmla="*/ 12700 w 385762"/>
              <a:gd name="connsiteY10" fmla="*/ 141859 h 3634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385762" h="363473">
                <a:moveTo>
                  <a:pt x="12700" y="141859"/>
                </a:moveTo>
                <a:lnTo>
                  <a:pt x="150342" y="141859"/>
                </a:lnTo>
                <a:lnTo>
                  <a:pt x="192887" y="12700"/>
                </a:lnTo>
                <a:lnTo>
                  <a:pt x="235419" y="141859"/>
                </a:lnTo>
                <a:lnTo>
                  <a:pt x="373062" y="141859"/>
                </a:lnTo>
                <a:lnTo>
                  <a:pt x="261708" y="221741"/>
                </a:lnTo>
                <a:lnTo>
                  <a:pt x="304241" y="350773"/>
                </a:lnTo>
                <a:lnTo>
                  <a:pt x="192887" y="271017"/>
                </a:lnTo>
                <a:lnTo>
                  <a:pt x="81521" y="350773"/>
                </a:lnTo>
                <a:lnTo>
                  <a:pt x="124053" y="221741"/>
                </a:lnTo>
                <a:lnTo>
                  <a:pt x="12700" y="141859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3200" y="4000500"/>
            <a:ext cx="2882900" cy="26162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22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82600" y="1397000"/>
            <a:ext cx="7988300" cy="4114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İş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Uzmanlarının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Yükümlülükleri;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uzmanları,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görevlerini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yaparken,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işin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normal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akışını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mümkün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olduğu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kadar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aksatmamak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verimli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bir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çalışma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ortamının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sağlanmasına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katkıda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bulunmak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işverenin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işyerinin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meslek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sırları,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ekonomik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ticari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durumları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ilgili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bilgileri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gizli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tutmakla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yükümlüdürler.</a:t>
            </a:r>
          </a:p>
        </p:txBody>
      </p:sp>
    </p:spTree>
    <p:extLst>
      <p:ext uri="{BB962C8B-B14F-4D97-AF65-F5344CB8AC3E}">
        <p14:creationId xmlns:p14="http://schemas.microsoft.com/office/powerpoint/2010/main" val="163055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95287" y="1557401"/>
            <a:ext cx="360362" cy="338073"/>
          </a:xfrm>
          <a:custGeom>
            <a:avLst/>
            <a:gdLst>
              <a:gd name="connsiteX0" fmla="*/ 0 w 360362"/>
              <a:gd name="connsiteY0" fmla="*/ 129031 h 338073"/>
              <a:gd name="connsiteX1" fmla="*/ 137642 w 360362"/>
              <a:gd name="connsiteY1" fmla="*/ 129031 h 338073"/>
              <a:gd name="connsiteX2" fmla="*/ 180187 w 360362"/>
              <a:gd name="connsiteY2" fmla="*/ 0 h 338073"/>
              <a:gd name="connsiteX3" fmla="*/ 222719 w 360362"/>
              <a:gd name="connsiteY3" fmla="*/ 129031 h 338073"/>
              <a:gd name="connsiteX4" fmla="*/ 360362 w 360362"/>
              <a:gd name="connsiteY4" fmla="*/ 129031 h 338073"/>
              <a:gd name="connsiteX5" fmla="*/ 249008 w 360362"/>
              <a:gd name="connsiteY5" fmla="*/ 208915 h 338073"/>
              <a:gd name="connsiteX6" fmla="*/ 291541 w 360362"/>
              <a:gd name="connsiteY6" fmla="*/ 338073 h 338073"/>
              <a:gd name="connsiteX7" fmla="*/ 180187 w 360362"/>
              <a:gd name="connsiteY7" fmla="*/ 258190 h 338073"/>
              <a:gd name="connsiteX8" fmla="*/ 68821 w 360362"/>
              <a:gd name="connsiteY8" fmla="*/ 338073 h 338073"/>
              <a:gd name="connsiteX9" fmla="*/ 111353 w 360362"/>
              <a:gd name="connsiteY9" fmla="*/ 208915 h 338073"/>
              <a:gd name="connsiteX10" fmla="*/ 0 w 360362"/>
              <a:gd name="connsiteY10" fmla="*/ 129031 h 3380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360362" h="338073">
                <a:moveTo>
                  <a:pt x="0" y="129031"/>
                </a:moveTo>
                <a:lnTo>
                  <a:pt x="137642" y="129031"/>
                </a:lnTo>
                <a:lnTo>
                  <a:pt x="180187" y="0"/>
                </a:lnTo>
                <a:lnTo>
                  <a:pt x="222719" y="129031"/>
                </a:lnTo>
                <a:lnTo>
                  <a:pt x="360362" y="129031"/>
                </a:lnTo>
                <a:lnTo>
                  <a:pt x="249008" y="208915"/>
                </a:lnTo>
                <a:lnTo>
                  <a:pt x="291541" y="338073"/>
                </a:lnTo>
                <a:lnTo>
                  <a:pt x="180187" y="258190"/>
                </a:lnTo>
                <a:lnTo>
                  <a:pt x="68821" y="338073"/>
                </a:lnTo>
                <a:lnTo>
                  <a:pt x="111353" y="208915"/>
                </a:lnTo>
                <a:lnTo>
                  <a:pt x="0" y="129031"/>
                </a:lnTo>
              </a:path>
            </a:pathLst>
          </a:custGeom>
          <a:solidFill>
            <a:srgbClr val="95B3D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382587" y="1544701"/>
            <a:ext cx="385762" cy="363473"/>
          </a:xfrm>
          <a:custGeom>
            <a:avLst/>
            <a:gdLst>
              <a:gd name="connsiteX0" fmla="*/ 12700 w 385762"/>
              <a:gd name="connsiteY0" fmla="*/ 141731 h 363473"/>
              <a:gd name="connsiteX1" fmla="*/ 150342 w 385762"/>
              <a:gd name="connsiteY1" fmla="*/ 141731 h 363473"/>
              <a:gd name="connsiteX2" fmla="*/ 192887 w 385762"/>
              <a:gd name="connsiteY2" fmla="*/ 12700 h 363473"/>
              <a:gd name="connsiteX3" fmla="*/ 235419 w 385762"/>
              <a:gd name="connsiteY3" fmla="*/ 141731 h 363473"/>
              <a:gd name="connsiteX4" fmla="*/ 373062 w 385762"/>
              <a:gd name="connsiteY4" fmla="*/ 141731 h 363473"/>
              <a:gd name="connsiteX5" fmla="*/ 261708 w 385762"/>
              <a:gd name="connsiteY5" fmla="*/ 221615 h 363473"/>
              <a:gd name="connsiteX6" fmla="*/ 304241 w 385762"/>
              <a:gd name="connsiteY6" fmla="*/ 350773 h 363473"/>
              <a:gd name="connsiteX7" fmla="*/ 192887 w 385762"/>
              <a:gd name="connsiteY7" fmla="*/ 270890 h 363473"/>
              <a:gd name="connsiteX8" fmla="*/ 81521 w 385762"/>
              <a:gd name="connsiteY8" fmla="*/ 350773 h 363473"/>
              <a:gd name="connsiteX9" fmla="*/ 124053 w 385762"/>
              <a:gd name="connsiteY9" fmla="*/ 221615 h 363473"/>
              <a:gd name="connsiteX10" fmla="*/ 12700 w 385762"/>
              <a:gd name="connsiteY10" fmla="*/ 141731 h 3634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385762" h="363473">
                <a:moveTo>
                  <a:pt x="12700" y="141731"/>
                </a:moveTo>
                <a:lnTo>
                  <a:pt x="150342" y="141731"/>
                </a:lnTo>
                <a:lnTo>
                  <a:pt x="192887" y="12700"/>
                </a:lnTo>
                <a:lnTo>
                  <a:pt x="235419" y="141731"/>
                </a:lnTo>
                <a:lnTo>
                  <a:pt x="373062" y="141731"/>
                </a:lnTo>
                <a:lnTo>
                  <a:pt x="261708" y="221615"/>
                </a:lnTo>
                <a:lnTo>
                  <a:pt x="304241" y="350773"/>
                </a:lnTo>
                <a:lnTo>
                  <a:pt x="192887" y="270890"/>
                </a:lnTo>
                <a:lnTo>
                  <a:pt x="81521" y="350773"/>
                </a:lnTo>
                <a:lnTo>
                  <a:pt x="124053" y="221615"/>
                </a:lnTo>
                <a:lnTo>
                  <a:pt x="12700" y="141731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3136900"/>
            <a:ext cx="5130800" cy="3416300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23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82600" y="1524000"/>
            <a:ext cx="8140700" cy="1397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393700" algn="l"/>
              </a:tabLst>
            </a:pPr>
            <a:r>
              <a:rPr lang="en-US" altLang="zh-CN" dirty="0" smtClean="0"/>
              <a:t>	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uzmanları,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</a:p>
          <a:p>
            <a:pPr>
              <a:lnSpc>
                <a:spcPts val="3900"/>
              </a:lnSpc>
              <a:tabLst>
                <a:tab pos="3937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hizmetlerinin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yürütülmesindeki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ihmallerinden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dolayı,</a:t>
            </a:r>
          </a:p>
          <a:p>
            <a:pPr>
              <a:lnSpc>
                <a:spcPts val="3900"/>
              </a:lnSpc>
              <a:tabLst>
                <a:tab pos="393700" algn="l"/>
              </a:tabLst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hizmet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sundukları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işverene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karşı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sorumludur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309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95287" y="1484376"/>
            <a:ext cx="360362" cy="338073"/>
          </a:xfrm>
          <a:custGeom>
            <a:avLst/>
            <a:gdLst>
              <a:gd name="connsiteX0" fmla="*/ 0 w 360362"/>
              <a:gd name="connsiteY0" fmla="*/ 129032 h 338073"/>
              <a:gd name="connsiteX1" fmla="*/ 137642 w 360362"/>
              <a:gd name="connsiteY1" fmla="*/ 129032 h 338073"/>
              <a:gd name="connsiteX2" fmla="*/ 180187 w 360362"/>
              <a:gd name="connsiteY2" fmla="*/ 0 h 338073"/>
              <a:gd name="connsiteX3" fmla="*/ 222719 w 360362"/>
              <a:gd name="connsiteY3" fmla="*/ 129032 h 338073"/>
              <a:gd name="connsiteX4" fmla="*/ 360362 w 360362"/>
              <a:gd name="connsiteY4" fmla="*/ 129032 h 338073"/>
              <a:gd name="connsiteX5" fmla="*/ 249008 w 360362"/>
              <a:gd name="connsiteY5" fmla="*/ 208914 h 338073"/>
              <a:gd name="connsiteX6" fmla="*/ 291541 w 360362"/>
              <a:gd name="connsiteY6" fmla="*/ 338073 h 338073"/>
              <a:gd name="connsiteX7" fmla="*/ 180187 w 360362"/>
              <a:gd name="connsiteY7" fmla="*/ 258190 h 338073"/>
              <a:gd name="connsiteX8" fmla="*/ 68821 w 360362"/>
              <a:gd name="connsiteY8" fmla="*/ 338073 h 338073"/>
              <a:gd name="connsiteX9" fmla="*/ 111353 w 360362"/>
              <a:gd name="connsiteY9" fmla="*/ 208914 h 338073"/>
              <a:gd name="connsiteX10" fmla="*/ 0 w 360362"/>
              <a:gd name="connsiteY10" fmla="*/ 129032 h 3380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360362" h="338073">
                <a:moveTo>
                  <a:pt x="0" y="129032"/>
                </a:moveTo>
                <a:lnTo>
                  <a:pt x="137642" y="129032"/>
                </a:lnTo>
                <a:lnTo>
                  <a:pt x="180187" y="0"/>
                </a:lnTo>
                <a:lnTo>
                  <a:pt x="222719" y="129032"/>
                </a:lnTo>
                <a:lnTo>
                  <a:pt x="360362" y="129032"/>
                </a:lnTo>
                <a:lnTo>
                  <a:pt x="249008" y="208914"/>
                </a:lnTo>
                <a:lnTo>
                  <a:pt x="291541" y="338073"/>
                </a:lnTo>
                <a:lnTo>
                  <a:pt x="180187" y="258190"/>
                </a:lnTo>
                <a:lnTo>
                  <a:pt x="68821" y="338073"/>
                </a:lnTo>
                <a:lnTo>
                  <a:pt x="111353" y="208914"/>
                </a:lnTo>
                <a:lnTo>
                  <a:pt x="0" y="129032"/>
                </a:lnTo>
              </a:path>
            </a:pathLst>
          </a:custGeom>
          <a:solidFill>
            <a:srgbClr val="95B3D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382587" y="1471676"/>
            <a:ext cx="385762" cy="363473"/>
          </a:xfrm>
          <a:custGeom>
            <a:avLst/>
            <a:gdLst>
              <a:gd name="connsiteX0" fmla="*/ 12700 w 385762"/>
              <a:gd name="connsiteY0" fmla="*/ 141732 h 363473"/>
              <a:gd name="connsiteX1" fmla="*/ 150342 w 385762"/>
              <a:gd name="connsiteY1" fmla="*/ 141732 h 363473"/>
              <a:gd name="connsiteX2" fmla="*/ 192887 w 385762"/>
              <a:gd name="connsiteY2" fmla="*/ 12700 h 363473"/>
              <a:gd name="connsiteX3" fmla="*/ 235419 w 385762"/>
              <a:gd name="connsiteY3" fmla="*/ 141732 h 363473"/>
              <a:gd name="connsiteX4" fmla="*/ 373062 w 385762"/>
              <a:gd name="connsiteY4" fmla="*/ 141732 h 363473"/>
              <a:gd name="connsiteX5" fmla="*/ 261708 w 385762"/>
              <a:gd name="connsiteY5" fmla="*/ 221614 h 363473"/>
              <a:gd name="connsiteX6" fmla="*/ 304241 w 385762"/>
              <a:gd name="connsiteY6" fmla="*/ 350773 h 363473"/>
              <a:gd name="connsiteX7" fmla="*/ 192887 w 385762"/>
              <a:gd name="connsiteY7" fmla="*/ 270890 h 363473"/>
              <a:gd name="connsiteX8" fmla="*/ 81521 w 385762"/>
              <a:gd name="connsiteY8" fmla="*/ 350773 h 363473"/>
              <a:gd name="connsiteX9" fmla="*/ 124053 w 385762"/>
              <a:gd name="connsiteY9" fmla="*/ 221614 h 363473"/>
              <a:gd name="connsiteX10" fmla="*/ 12700 w 385762"/>
              <a:gd name="connsiteY10" fmla="*/ 141732 h 3634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385762" h="363473">
                <a:moveTo>
                  <a:pt x="12700" y="141732"/>
                </a:moveTo>
                <a:lnTo>
                  <a:pt x="150342" y="141732"/>
                </a:lnTo>
                <a:lnTo>
                  <a:pt x="192887" y="12700"/>
                </a:lnTo>
                <a:lnTo>
                  <a:pt x="235419" y="141732"/>
                </a:lnTo>
                <a:lnTo>
                  <a:pt x="373062" y="141732"/>
                </a:lnTo>
                <a:lnTo>
                  <a:pt x="261708" y="221614"/>
                </a:lnTo>
                <a:lnTo>
                  <a:pt x="304241" y="350773"/>
                </a:lnTo>
                <a:lnTo>
                  <a:pt x="192887" y="270890"/>
                </a:lnTo>
                <a:lnTo>
                  <a:pt x="81521" y="350773"/>
                </a:lnTo>
                <a:lnTo>
                  <a:pt x="124053" y="221614"/>
                </a:lnTo>
                <a:lnTo>
                  <a:pt x="12700" y="14173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51500" y="5003800"/>
            <a:ext cx="2489200" cy="15875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24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876300" y="1422400"/>
            <a:ext cx="6591300" cy="393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uzmanı,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işverene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yazılı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olarak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482600" y="2044700"/>
            <a:ext cx="8178800" cy="3911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bildirilen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güvenliğiyle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ilgili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alınması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gereken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tedbirlerden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acil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durdurma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gerektiren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haller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yangın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patlama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göçme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kimyasal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sızıntı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gibi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hayati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tehlike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arz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edenleri,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belirlenecek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makul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bir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süre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içinde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işveren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tarafından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yerine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getirilmemesi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hâlinde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işyerinin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bağlı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bulunduğu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Çalışma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İş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Kurumu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İl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Müdürlüğüne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yazılı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olarak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bildirmekle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yükümlüdür.</a:t>
            </a:r>
          </a:p>
        </p:txBody>
      </p:sp>
    </p:spTree>
    <p:extLst>
      <p:ext uri="{BB962C8B-B14F-4D97-AF65-F5344CB8AC3E}">
        <p14:creationId xmlns:p14="http://schemas.microsoft.com/office/powerpoint/2010/main" val="289119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kay\Desktop\FORMAT ANKUSEM\Slay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592"/>
            <a:ext cx="9163455" cy="687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"/>
          <p:cNvSpPr txBox="1"/>
          <p:nvPr/>
        </p:nvSpPr>
        <p:spPr>
          <a:xfrm>
            <a:off x="457200" y="2743200"/>
            <a:ext cx="190500" cy="254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a)</a:t>
            </a:r>
          </a:p>
        </p:txBody>
      </p:sp>
      <p:sp>
        <p:nvSpPr>
          <p:cNvPr id="12" name="TextBox 1"/>
          <p:cNvSpPr txBox="1"/>
          <p:nvPr/>
        </p:nvSpPr>
        <p:spPr>
          <a:xfrm>
            <a:off x="914400" y="2743200"/>
            <a:ext cx="7581900" cy="254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Kendisini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görevlendirebilir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çalışanları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arasından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görevlendirme</a:t>
            </a:r>
          </a:p>
        </p:txBody>
      </p:sp>
      <p:sp>
        <p:nvSpPr>
          <p:cNvPr id="13" name="TextBox 1"/>
          <p:cNvSpPr txBox="1"/>
          <p:nvPr/>
        </p:nvSpPr>
        <p:spPr>
          <a:xfrm>
            <a:off x="457200" y="3073400"/>
            <a:ext cx="5232400" cy="977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>
                <a:tab pos="457200" algn="l"/>
              </a:tabLst>
            </a:pPr>
            <a:r>
              <a:rPr lang="en-US" altLang="zh-CN" dirty="0" smtClean="0"/>
              <a:t>	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yapabilir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gerekli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şartlara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haiz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olma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koşuluyla)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700"/>
              </a:lnSpc>
              <a:tabLst>
                <a:tab pos="457200" algn="l"/>
              </a:tabLst>
            </a:pP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b)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OSGB’den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hizmet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alabilir.</a:t>
            </a:r>
          </a:p>
        </p:txBody>
      </p:sp>
      <p:sp>
        <p:nvSpPr>
          <p:cNvPr id="14" name="TextBox 1"/>
          <p:cNvSpPr txBox="1"/>
          <p:nvPr/>
        </p:nvSpPr>
        <p:spPr>
          <a:xfrm>
            <a:off x="457200" y="4521200"/>
            <a:ext cx="177800" cy="254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c)</a:t>
            </a:r>
          </a:p>
        </p:txBody>
      </p:sp>
      <p:sp>
        <p:nvSpPr>
          <p:cNvPr id="15" name="TextBox 1"/>
          <p:cNvSpPr txBox="1"/>
          <p:nvPr/>
        </p:nvSpPr>
        <p:spPr>
          <a:xfrm>
            <a:off x="568898" y="1066800"/>
            <a:ext cx="8140700" cy="1431161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1308100" algn="l"/>
              </a:tabLst>
            </a:pPr>
            <a:r>
              <a:rPr lang="en-US" altLang="zh-CN" dirty="0" smtClean="0"/>
              <a:t>	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Hizmetleri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300"/>
              </a:lnSpc>
              <a:tabLst>
                <a:tab pos="1308100" algn="l"/>
              </a:tabLst>
            </a:pPr>
            <a:r>
              <a:rPr lang="en-US" altLang="zh-CN" sz="2006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6331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sayılı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b="1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b="1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Kanunu</a:t>
            </a:r>
            <a:r>
              <a:rPr lang="tr-TR" altLang="zh-CN" sz="2006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2004" b="1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Madde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6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’ya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göre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hizmetlerinin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sunulması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için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işveren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;</a:t>
            </a:r>
          </a:p>
        </p:txBody>
      </p:sp>
      <p:sp>
        <p:nvSpPr>
          <p:cNvPr id="16" name="TextBox 1"/>
          <p:cNvSpPr txBox="1"/>
          <p:nvPr/>
        </p:nvSpPr>
        <p:spPr>
          <a:xfrm>
            <a:off x="914400" y="4572000"/>
            <a:ext cx="7784760" cy="177741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>
                <a:tab pos="7505700" algn="l"/>
              </a:tabLst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İşveren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işveren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vekilinin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kendisi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yapabilir.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</a:t>
            </a:r>
            <a:r>
              <a:rPr lang="tr-TR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5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0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’d</a:t>
            </a:r>
            <a:r>
              <a:rPr lang="tr-TR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az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çalışanı</a:t>
            </a:r>
          </a:p>
          <a:p>
            <a:pPr>
              <a:lnSpc>
                <a:spcPts val="2400"/>
              </a:lnSpc>
              <a:tabLst>
                <a:tab pos="7505700" algn="l"/>
              </a:tabLst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bulunan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az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tehlikeli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sınıfta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yer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alan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işyeri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işverenleri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veya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işveren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vekili</a:t>
            </a:r>
          </a:p>
          <a:p>
            <a:pPr>
              <a:lnSpc>
                <a:spcPts val="2400"/>
              </a:lnSpc>
              <a:tabLst>
                <a:tab pos="7505700" algn="l"/>
              </a:tabLst>
            </a:pP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tarafından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Bakanlıkça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ilan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edilen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eğitimleri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tamamlamak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şartıyla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işe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giriş</a:t>
            </a:r>
          </a:p>
          <a:p>
            <a:pPr>
              <a:lnSpc>
                <a:spcPts val="2300"/>
              </a:lnSpc>
              <a:tabLst>
                <a:tab pos="7505700" algn="l"/>
              </a:tabLst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periyodik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muayeneler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tetkikler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hariç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</a:p>
          <a:p>
            <a:pPr>
              <a:lnSpc>
                <a:spcPts val="2400"/>
              </a:lnSpc>
              <a:tabLst>
                <a:tab pos="7505700" algn="l"/>
              </a:tabLst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hizmetlerini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yürütebilirler)</a:t>
            </a:r>
          </a:p>
          <a:p>
            <a:pPr>
              <a:lnSpc>
                <a:spcPts val="2000"/>
              </a:lnSpc>
              <a:tabLst>
                <a:tab pos="7505700" algn="l"/>
              </a:tabLst>
            </a:pPr>
            <a:r>
              <a:rPr lang="en-US" altLang="zh-CN" dirty="0" smtClean="0"/>
              <a:t>	</a:t>
            </a:r>
            <a:r>
              <a:rPr lang="en-US" altLang="zh-CN" sz="1200" dirty="0" smtClean="0">
                <a:solidFill>
                  <a:srgbClr val="898989"/>
                </a:solidFill>
                <a:latin typeface="Arial" pitchFamily="18" charset="0"/>
                <a:cs typeface="Arial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6142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23850" y="1484376"/>
            <a:ext cx="360362" cy="338073"/>
          </a:xfrm>
          <a:custGeom>
            <a:avLst/>
            <a:gdLst>
              <a:gd name="connsiteX0" fmla="*/ 0 w 360362"/>
              <a:gd name="connsiteY0" fmla="*/ 129032 h 338073"/>
              <a:gd name="connsiteX1" fmla="*/ 137642 w 360362"/>
              <a:gd name="connsiteY1" fmla="*/ 129032 h 338073"/>
              <a:gd name="connsiteX2" fmla="*/ 180187 w 360362"/>
              <a:gd name="connsiteY2" fmla="*/ 0 h 338073"/>
              <a:gd name="connsiteX3" fmla="*/ 222719 w 360362"/>
              <a:gd name="connsiteY3" fmla="*/ 129032 h 338073"/>
              <a:gd name="connsiteX4" fmla="*/ 360362 w 360362"/>
              <a:gd name="connsiteY4" fmla="*/ 129032 h 338073"/>
              <a:gd name="connsiteX5" fmla="*/ 249008 w 360362"/>
              <a:gd name="connsiteY5" fmla="*/ 208914 h 338073"/>
              <a:gd name="connsiteX6" fmla="*/ 291541 w 360362"/>
              <a:gd name="connsiteY6" fmla="*/ 338073 h 338073"/>
              <a:gd name="connsiteX7" fmla="*/ 180187 w 360362"/>
              <a:gd name="connsiteY7" fmla="*/ 258190 h 338073"/>
              <a:gd name="connsiteX8" fmla="*/ 68821 w 360362"/>
              <a:gd name="connsiteY8" fmla="*/ 338073 h 338073"/>
              <a:gd name="connsiteX9" fmla="*/ 111353 w 360362"/>
              <a:gd name="connsiteY9" fmla="*/ 208914 h 338073"/>
              <a:gd name="connsiteX10" fmla="*/ 0 w 360362"/>
              <a:gd name="connsiteY10" fmla="*/ 129032 h 3380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360362" h="338073">
                <a:moveTo>
                  <a:pt x="0" y="129032"/>
                </a:moveTo>
                <a:lnTo>
                  <a:pt x="137642" y="129032"/>
                </a:lnTo>
                <a:lnTo>
                  <a:pt x="180187" y="0"/>
                </a:lnTo>
                <a:lnTo>
                  <a:pt x="222719" y="129032"/>
                </a:lnTo>
                <a:lnTo>
                  <a:pt x="360362" y="129032"/>
                </a:lnTo>
                <a:lnTo>
                  <a:pt x="249008" y="208914"/>
                </a:lnTo>
                <a:lnTo>
                  <a:pt x="291541" y="338073"/>
                </a:lnTo>
                <a:lnTo>
                  <a:pt x="180187" y="258190"/>
                </a:lnTo>
                <a:lnTo>
                  <a:pt x="68821" y="338073"/>
                </a:lnTo>
                <a:lnTo>
                  <a:pt x="111353" y="208914"/>
                </a:lnTo>
                <a:lnTo>
                  <a:pt x="0" y="129032"/>
                </a:lnTo>
              </a:path>
            </a:pathLst>
          </a:custGeom>
          <a:solidFill>
            <a:srgbClr val="95B3D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311150" y="1471676"/>
            <a:ext cx="385762" cy="363473"/>
          </a:xfrm>
          <a:custGeom>
            <a:avLst/>
            <a:gdLst>
              <a:gd name="connsiteX0" fmla="*/ 12700 w 385762"/>
              <a:gd name="connsiteY0" fmla="*/ 141732 h 363473"/>
              <a:gd name="connsiteX1" fmla="*/ 150342 w 385762"/>
              <a:gd name="connsiteY1" fmla="*/ 141732 h 363473"/>
              <a:gd name="connsiteX2" fmla="*/ 192887 w 385762"/>
              <a:gd name="connsiteY2" fmla="*/ 12700 h 363473"/>
              <a:gd name="connsiteX3" fmla="*/ 235419 w 385762"/>
              <a:gd name="connsiteY3" fmla="*/ 141732 h 363473"/>
              <a:gd name="connsiteX4" fmla="*/ 373062 w 385762"/>
              <a:gd name="connsiteY4" fmla="*/ 141732 h 363473"/>
              <a:gd name="connsiteX5" fmla="*/ 261708 w 385762"/>
              <a:gd name="connsiteY5" fmla="*/ 221614 h 363473"/>
              <a:gd name="connsiteX6" fmla="*/ 304241 w 385762"/>
              <a:gd name="connsiteY6" fmla="*/ 350773 h 363473"/>
              <a:gd name="connsiteX7" fmla="*/ 192887 w 385762"/>
              <a:gd name="connsiteY7" fmla="*/ 270890 h 363473"/>
              <a:gd name="connsiteX8" fmla="*/ 81521 w 385762"/>
              <a:gd name="connsiteY8" fmla="*/ 350773 h 363473"/>
              <a:gd name="connsiteX9" fmla="*/ 124053 w 385762"/>
              <a:gd name="connsiteY9" fmla="*/ 221614 h 363473"/>
              <a:gd name="connsiteX10" fmla="*/ 12700 w 385762"/>
              <a:gd name="connsiteY10" fmla="*/ 141732 h 3634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385762" h="363473">
                <a:moveTo>
                  <a:pt x="12700" y="141732"/>
                </a:moveTo>
                <a:lnTo>
                  <a:pt x="150342" y="141732"/>
                </a:lnTo>
                <a:lnTo>
                  <a:pt x="192887" y="12700"/>
                </a:lnTo>
                <a:lnTo>
                  <a:pt x="235419" y="141732"/>
                </a:lnTo>
                <a:lnTo>
                  <a:pt x="373062" y="141732"/>
                </a:lnTo>
                <a:lnTo>
                  <a:pt x="261708" y="221614"/>
                </a:lnTo>
                <a:lnTo>
                  <a:pt x="304241" y="350773"/>
                </a:lnTo>
                <a:lnTo>
                  <a:pt x="192887" y="270890"/>
                </a:lnTo>
                <a:lnTo>
                  <a:pt x="81521" y="350773"/>
                </a:lnTo>
                <a:lnTo>
                  <a:pt x="124053" y="221614"/>
                </a:lnTo>
                <a:lnTo>
                  <a:pt x="12700" y="14173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1300" y="4140200"/>
            <a:ext cx="8661400" cy="21717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25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06400" y="1562100"/>
            <a:ext cx="8229600" cy="2400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393700" algn="l"/>
              </a:tabLst>
            </a:pPr>
            <a:r>
              <a:rPr lang="en-US" altLang="zh-CN" dirty="0" smtClean="0"/>
              <a:t>	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uzmanı,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görevlendirildiği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işyerinde</a:t>
            </a:r>
          </a:p>
          <a:p>
            <a:pPr>
              <a:lnSpc>
                <a:spcPts val="3900"/>
              </a:lnSpc>
              <a:tabLst>
                <a:tab pos="3937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yapılan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çalışmalara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ilişkin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tespit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tavsiyeleri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ile</a:t>
            </a:r>
          </a:p>
          <a:p>
            <a:pPr>
              <a:lnSpc>
                <a:spcPts val="3900"/>
              </a:lnSpc>
              <a:tabLst>
                <a:tab pos="3937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yönetmelikte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belirtilen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görevlerine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ait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faaliyetlerini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  <a:p>
            <a:pPr>
              <a:lnSpc>
                <a:spcPts val="3900"/>
              </a:lnSpc>
              <a:tabLst>
                <a:tab pos="3937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hekimi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birlikte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yapılan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çalışmaları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gerekli</a:t>
            </a:r>
          </a:p>
          <a:p>
            <a:pPr>
              <a:lnSpc>
                <a:spcPts val="3900"/>
              </a:lnSpc>
              <a:tabLst>
                <a:tab pos="3937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gördüğü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diğer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hususları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onaylı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deftere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yazar.</a:t>
            </a:r>
          </a:p>
        </p:txBody>
      </p:sp>
    </p:spTree>
    <p:extLst>
      <p:ext uri="{BB962C8B-B14F-4D97-AF65-F5344CB8AC3E}">
        <p14:creationId xmlns:p14="http://schemas.microsoft.com/office/powerpoint/2010/main" val="177003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27500" y="3568700"/>
            <a:ext cx="4038600" cy="30734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26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82600" y="1397000"/>
            <a:ext cx="7950200" cy="4114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  <a:tab pos="1663700" algn="l"/>
              </a:tabLst>
            </a:pPr>
            <a:r>
              <a:rPr lang="en-US" altLang="zh-CN" dirty="0" smtClean="0"/>
              <a:t>		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Onaylı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Defter;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>
                <a:tab pos="292100" algn="l"/>
                <a:tab pos="1663700" algn="l"/>
              </a:tabLst>
            </a:pPr>
            <a:r>
              <a:rPr lang="en-US" altLang="zh-CN" dirty="0" smtClean="0"/>
              <a:t>	</a:t>
            </a: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İşyeri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hekimi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uzmanı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tarafından</a:t>
            </a:r>
          </a:p>
          <a:p>
            <a:pPr>
              <a:lnSpc>
                <a:spcPts val="3900"/>
              </a:lnSpc>
              <a:tabLst>
                <a:tab pos="292100" algn="l"/>
                <a:tab pos="16637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yapılan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tespit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tavsiyeler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ile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gerekli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görülen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diğer</a:t>
            </a:r>
          </a:p>
          <a:p>
            <a:pPr>
              <a:lnSpc>
                <a:spcPts val="3900"/>
              </a:lnSpc>
              <a:tabLst>
                <a:tab pos="292100" algn="l"/>
                <a:tab pos="16637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hususların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yazıldığı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seri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numaralı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sayfaları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bir</a:t>
            </a:r>
          </a:p>
          <a:p>
            <a:pPr>
              <a:lnSpc>
                <a:spcPts val="3900"/>
              </a:lnSpc>
              <a:tabLst>
                <a:tab pos="292100" algn="l"/>
                <a:tab pos="1663700" algn="l"/>
              </a:tabLst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asıl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iki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kopyalı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şekilde</a:t>
            </a:r>
          </a:p>
          <a:p>
            <a:pPr>
              <a:lnSpc>
                <a:spcPts val="3900"/>
              </a:lnSpc>
              <a:tabLst>
                <a:tab pos="292100" algn="l"/>
                <a:tab pos="16637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düzenlenmiş</a:t>
            </a:r>
          </a:p>
          <a:p>
            <a:pPr>
              <a:lnSpc>
                <a:spcPts val="3900"/>
              </a:lnSpc>
              <a:tabLst>
                <a:tab pos="292100" algn="l"/>
                <a:tab pos="1663700" algn="l"/>
              </a:tabLst>
            </a:pP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her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işyeri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için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tek</a:t>
            </a:r>
          </a:p>
          <a:p>
            <a:pPr>
              <a:lnSpc>
                <a:spcPts val="3900"/>
              </a:lnSpc>
              <a:tabLst>
                <a:tab pos="292100" algn="l"/>
                <a:tab pos="1663700" algn="l"/>
              </a:tabLst>
            </a:pP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olan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defterdir.</a:t>
            </a:r>
          </a:p>
        </p:txBody>
      </p:sp>
    </p:spTree>
    <p:extLst>
      <p:ext uri="{BB962C8B-B14F-4D97-AF65-F5344CB8AC3E}">
        <p14:creationId xmlns:p14="http://schemas.microsoft.com/office/powerpoint/2010/main" val="157411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8000" y="2844800"/>
            <a:ext cx="7620000" cy="37592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27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82600" y="1308100"/>
            <a:ext cx="7988300" cy="1397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Onaylı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defter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işyerinin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bağlı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bulunduğu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Çalışma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İş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Kurumu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İl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Müdürlükleri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veya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noterce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her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sayfası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mühürlenmek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suretiyle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onaylanır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005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18100" y="2844800"/>
            <a:ext cx="2794000" cy="37211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28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82600" y="1346200"/>
            <a:ext cx="8267700" cy="2400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Onaylı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defter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yapılan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tespitlere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göre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uzmanı,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hekimi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işveren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tarafından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birlikte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veya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ayrı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ayrı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imzalanır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.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Onaylı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deftere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yazılan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tespit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öneriler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işverene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tebliğ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edilmiş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sayılır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593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16300" y="3403600"/>
            <a:ext cx="4686300" cy="31242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29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82600" y="1308100"/>
            <a:ext cx="8051800" cy="1397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Onaylı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defterin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asıl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sureti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işveren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diğer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suretleri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ise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uzmanı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hekimi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tarafından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saklanır.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Defterin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imzalanması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düzenli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482600" y="2832100"/>
            <a:ext cx="7861300" cy="1905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tutulmasından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işveren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sorumludur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.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Teftişe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yetkili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müfettişlerinin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her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istediğinde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işveren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onaylı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82600" y="4813300"/>
            <a:ext cx="2743200" cy="889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defteri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göstermek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zorundadır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8600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kay\Desktop\FORMAT ANKUSEM\Slay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592"/>
            <a:ext cx="9163455" cy="687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9" y="3115126"/>
            <a:ext cx="8716203" cy="3349174"/>
          </a:xfrm>
          <a:prstGeom prst="rect">
            <a:avLst/>
          </a:prstGeom>
          <a:noFill/>
        </p:spPr>
      </p:pic>
      <p:sp>
        <p:nvSpPr>
          <p:cNvPr id="4" name="TextBox 1"/>
          <p:cNvSpPr txBox="1"/>
          <p:nvPr/>
        </p:nvSpPr>
        <p:spPr>
          <a:xfrm>
            <a:off x="8420100" y="6464300"/>
            <a:ext cx="1651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Arial" pitchFamily="18" charset="0"/>
                <a:cs typeface="Arial" pitchFamily="18" charset="0"/>
              </a:rPr>
              <a:t>27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393700" y="901700"/>
            <a:ext cx="8657498" cy="2213426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1460500" algn="l"/>
                <a:tab pos="2755900" algn="l"/>
              </a:tabLst>
            </a:pPr>
            <a:r>
              <a:rPr lang="en-US" altLang="zh-CN" dirty="0" smtClean="0"/>
              <a:t>	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Hizmetleri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200"/>
              </a:lnSpc>
              <a:tabLst>
                <a:tab pos="1460500" algn="l"/>
                <a:tab pos="2755900" algn="l"/>
              </a:tabLst>
            </a:pPr>
            <a:r>
              <a:rPr lang="tr-TR" altLang="zh-CN" dirty="0"/>
              <a:t> </a:t>
            </a:r>
            <a:r>
              <a:rPr lang="tr-TR" altLang="zh-CN" dirty="0" smtClean="0"/>
              <a:t>                  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</a:t>
            </a:r>
            <a:r>
              <a:rPr lang="tr-TR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ş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</a:t>
            </a:r>
            <a:r>
              <a:rPr lang="tr-TR" altLang="zh-CN" sz="2004" b="1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üvenliği</a:t>
            </a:r>
            <a:r>
              <a:rPr lang="tr-TR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</a:t>
            </a:r>
            <a:r>
              <a:rPr lang="tr-TR" altLang="zh-CN" sz="2004" b="1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zmanları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</a:t>
            </a:r>
            <a:r>
              <a:rPr lang="tr-TR" altLang="zh-CN" sz="2004" b="1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şyeri</a:t>
            </a:r>
            <a:r>
              <a:rPr lang="tr-TR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</a:t>
            </a:r>
            <a:r>
              <a:rPr lang="tr-TR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ekimleri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ÇALIŞMA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SÜRELERİ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700"/>
              </a:lnSpc>
              <a:tabLst>
                <a:tab pos="1460500" algn="l"/>
                <a:tab pos="2755900" algn="l"/>
              </a:tabLst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uzmanı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işyeri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hekimlerinin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işyerlerinde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kısmi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süreli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olarak</a:t>
            </a:r>
          </a:p>
          <a:p>
            <a:pPr>
              <a:lnSpc>
                <a:spcPts val="2400"/>
              </a:lnSpc>
              <a:tabLst>
                <a:tab pos="1460500" algn="l"/>
                <a:tab pos="2755900" algn="l"/>
              </a:tabLst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görevlendirilmesi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gerektiği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durumlarda,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görev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süresi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aşağıda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yer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alan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tabloda</a:t>
            </a:r>
          </a:p>
          <a:p>
            <a:pPr>
              <a:lnSpc>
                <a:spcPts val="2400"/>
              </a:lnSpc>
              <a:tabLst>
                <a:tab pos="1460500" algn="l"/>
                <a:tab pos="2755900" algn="l"/>
              </a:tabLst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belirtilen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sürelere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göre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hesaplanır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.</a:t>
            </a:r>
            <a:endParaRPr lang="en-US" altLang="zh-CN" sz="2004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22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95287" y="1341501"/>
            <a:ext cx="287337" cy="266573"/>
          </a:xfrm>
          <a:custGeom>
            <a:avLst/>
            <a:gdLst>
              <a:gd name="connsiteX0" fmla="*/ 0 w 287337"/>
              <a:gd name="connsiteY0" fmla="*/ 101854 h 266573"/>
              <a:gd name="connsiteX1" fmla="*/ 109753 w 287337"/>
              <a:gd name="connsiteY1" fmla="*/ 101854 h 266573"/>
              <a:gd name="connsiteX2" fmla="*/ 143675 w 287337"/>
              <a:gd name="connsiteY2" fmla="*/ 0 h 266573"/>
              <a:gd name="connsiteX3" fmla="*/ 177584 w 287337"/>
              <a:gd name="connsiteY3" fmla="*/ 101854 h 266573"/>
              <a:gd name="connsiteX4" fmla="*/ 287337 w 287337"/>
              <a:gd name="connsiteY4" fmla="*/ 101854 h 266573"/>
              <a:gd name="connsiteX5" fmla="*/ 198539 w 287337"/>
              <a:gd name="connsiteY5" fmla="*/ 164719 h 266573"/>
              <a:gd name="connsiteX6" fmla="*/ 232460 w 287337"/>
              <a:gd name="connsiteY6" fmla="*/ 266573 h 266573"/>
              <a:gd name="connsiteX7" fmla="*/ 143675 w 287337"/>
              <a:gd name="connsiteY7" fmla="*/ 203708 h 266573"/>
              <a:gd name="connsiteX8" fmla="*/ 54876 w 287337"/>
              <a:gd name="connsiteY8" fmla="*/ 266573 h 266573"/>
              <a:gd name="connsiteX9" fmla="*/ 88798 w 287337"/>
              <a:gd name="connsiteY9" fmla="*/ 164719 h 266573"/>
              <a:gd name="connsiteX10" fmla="*/ 0 w 287337"/>
              <a:gd name="connsiteY10" fmla="*/ 101854 h 2665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287337" h="266573">
                <a:moveTo>
                  <a:pt x="0" y="101854"/>
                </a:moveTo>
                <a:lnTo>
                  <a:pt x="109753" y="101854"/>
                </a:lnTo>
                <a:lnTo>
                  <a:pt x="143675" y="0"/>
                </a:lnTo>
                <a:lnTo>
                  <a:pt x="177584" y="101854"/>
                </a:lnTo>
                <a:lnTo>
                  <a:pt x="287337" y="101854"/>
                </a:lnTo>
                <a:lnTo>
                  <a:pt x="198539" y="164719"/>
                </a:lnTo>
                <a:lnTo>
                  <a:pt x="232460" y="266573"/>
                </a:lnTo>
                <a:lnTo>
                  <a:pt x="143675" y="203708"/>
                </a:lnTo>
                <a:lnTo>
                  <a:pt x="54876" y="266573"/>
                </a:lnTo>
                <a:lnTo>
                  <a:pt x="88798" y="164719"/>
                </a:lnTo>
                <a:lnTo>
                  <a:pt x="0" y="101854"/>
                </a:lnTo>
              </a:path>
            </a:pathLst>
          </a:custGeom>
          <a:solidFill>
            <a:srgbClr val="00B0F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382587" y="1328801"/>
            <a:ext cx="312737" cy="291973"/>
          </a:xfrm>
          <a:custGeom>
            <a:avLst/>
            <a:gdLst>
              <a:gd name="connsiteX0" fmla="*/ 12700 w 312737"/>
              <a:gd name="connsiteY0" fmla="*/ 114554 h 291973"/>
              <a:gd name="connsiteX1" fmla="*/ 122453 w 312737"/>
              <a:gd name="connsiteY1" fmla="*/ 114554 h 291973"/>
              <a:gd name="connsiteX2" fmla="*/ 156375 w 312737"/>
              <a:gd name="connsiteY2" fmla="*/ 12700 h 291973"/>
              <a:gd name="connsiteX3" fmla="*/ 190284 w 312737"/>
              <a:gd name="connsiteY3" fmla="*/ 114554 h 291973"/>
              <a:gd name="connsiteX4" fmla="*/ 300037 w 312737"/>
              <a:gd name="connsiteY4" fmla="*/ 114554 h 291973"/>
              <a:gd name="connsiteX5" fmla="*/ 211239 w 312737"/>
              <a:gd name="connsiteY5" fmla="*/ 177419 h 291973"/>
              <a:gd name="connsiteX6" fmla="*/ 245160 w 312737"/>
              <a:gd name="connsiteY6" fmla="*/ 279273 h 291973"/>
              <a:gd name="connsiteX7" fmla="*/ 156375 w 312737"/>
              <a:gd name="connsiteY7" fmla="*/ 216408 h 291973"/>
              <a:gd name="connsiteX8" fmla="*/ 67576 w 312737"/>
              <a:gd name="connsiteY8" fmla="*/ 279273 h 291973"/>
              <a:gd name="connsiteX9" fmla="*/ 101498 w 312737"/>
              <a:gd name="connsiteY9" fmla="*/ 177419 h 291973"/>
              <a:gd name="connsiteX10" fmla="*/ 12700 w 312737"/>
              <a:gd name="connsiteY10" fmla="*/ 114554 h 2919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312737" h="291973">
                <a:moveTo>
                  <a:pt x="12700" y="114554"/>
                </a:moveTo>
                <a:lnTo>
                  <a:pt x="122453" y="114554"/>
                </a:lnTo>
                <a:lnTo>
                  <a:pt x="156375" y="12700"/>
                </a:lnTo>
                <a:lnTo>
                  <a:pt x="190284" y="114554"/>
                </a:lnTo>
                <a:lnTo>
                  <a:pt x="300037" y="114554"/>
                </a:lnTo>
                <a:lnTo>
                  <a:pt x="211239" y="177419"/>
                </a:lnTo>
                <a:lnTo>
                  <a:pt x="245160" y="279273"/>
                </a:lnTo>
                <a:lnTo>
                  <a:pt x="156375" y="216408"/>
                </a:lnTo>
                <a:lnTo>
                  <a:pt x="67576" y="279273"/>
                </a:lnTo>
                <a:lnTo>
                  <a:pt x="101498" y="177419"/>
                </a:lnTo>
                <a:lnTo>
                  <a:pt x="12700" y="114554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68500" y="2413000"/>
            <a:ext cx="5194300" cy="4114800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35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82600" y="1295400"/>
            <a:ext cx="7366000" cy="889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uzmanları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tam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gün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çalıştığı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işyeri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dışında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fazla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çalışma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yapamaz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611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95287" y="1557401"/>
            <a:ext cx="287337" cy="266573"/>
          </a:xfrm>
          <a:custGeom>
            <a:avLst/>
            <a:gdLst>
              <a:gd name="connsiteX0" fmla="*/ 0 w 287337"/>
              <a:gd name="connsiteY0" fmla="*/ 101854 h 266573"/>
              <a:gd name="connsiteX1" fmla="*/ 109753 w 287337"/>
              <a:gd name="connsiteY1" fmla="*/ 101854 h 266573"/>
              <a:gd name="connsiteX2" fmla="*/ 143675 w 287337"/>
              <a:gd name="connsiteY2" fmla="*/ 0 h 266573"/>
              <a:gd name="connsiteX3" fmla="*/ 177584 w 287337"/>
              <a:gd name="connsiteY3" fmla="*/ 101854 h 266573"/>
              <a:gd name="connsiteX4" fmla="*/ 287337 w 287337"/>
              <a:gd name="connsiteY4" fmla="*/ 101854 h 266573"/>
              <a:gd name="connsiteX5" fmla="*/ 198539 w 287337"/>
              <a:gd name="connsiteY5" fmla="*/ 164719 h 266573"/>
              <a:gd name="connsiteX6" fmla="*/ 232460 w 287337"/>
              <a:gd name="connsiteY6" fmla="*/ 266573 h 266573"/>
              <a:gd name="connsiteX7" fmla="*/ 143675 w 287337"/>
              <a:gd name="connsiteY7" fmla="*/ 203708 h 266573"/>
              <a:gd name="connsiteX8" fmla="*/ 54876 w 287337"/>
              <a:gd name="connsiteY8" fmla="*/ 266573 h 266573"/>
              <a:gd name="connsiteX9" fmla="*/ 88798 w 287337"/>
              <a:gd name="connsiteY9" fmla="*/ 164719 h 266573"/>
              <a:gd name="connsiteX10" fmla="*/ 0 w 287337"/>
              <a:gd name="connsiteY10" fmla="*/ 101854 h 2665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287337" h="266573">
                <a:moveTo>
                  <a:pt x="0" y="101854"/>
                </a:moveTo>
                <a:lnTo>
                  <a:pt x="109753" y="101854"/>
                </a:lnTo>
                <a:lnTo>
                  <a:pt x="143675" y="0"/>
                </a:lnTo>
                <a:lnTo>
                  <a:pt x="177584" y="101854"/>
                </a:lnTo>
                <a:lnTo>
                  <a:pt x="287337" y="101854"/>
                </a:lnTo>
                <a:lnTo>
                  <a:pt x="198539" y="164719"/>
                </a:lnTo>
                <a:lnTo>
                  <a:pt x="232460" y="266573"/>
                </a:lnTo>
                <a:lnTo>
                  <a:pt x="143675" y="203708"/>
                </a:lnTo>
                <a:lnTo>
                  <a:pt x="54876" y="266573"/>
                </a:lnTo>
                <a:lnTo>
                  <a:pt x="88798" y="164719"/>
                </a:lnTo>
                <a:lnTo>
                  <a:pt x="0" y="101854"/>
                </a:lnTo>
              </a:path>
            </a:pathLst>
          </a:custGeom>
          <a:solidFill>
            <a:srgbClr val="00B05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382587" y="1544701"/>
            <a:ext cx="312737" cy="291973"/>
          </a:xfrm>
          <a:custGeom>
            <a:avLst/>
            <a:gdLst>
              <a:gd name="connsiteX0" fmla="*/ 12700 w 312737"/>
              <a:gd name="connsiteY0" fmla="*/ 114554 h 291973"/>
              <a:gd name="connsiteX1" fmla="*/ 122453 w 312737"/>
              <a:gd name="connsiteY1" fmla="*/ 114554 h 291973"/>
              <a:gd name="connsiteX2" fmla="*/ 156375 w 312737"/>
              <a:gd name="connsiteY2" fmla="*/ 12700 h 291973"/>
              <a:gd name="connsiteX3" fmla="*/ 190284 w 312737"/>
              <a:gd name="connsiteY3" fmla="*/ 114554 h 291973"/>
              <a:gd name="connsiteX4" fmla="*/ 300037 w 312737"/>
              <a:gd name="connsiteY4" fmla="*/ 114554 h 291973"/>
              <a:gd name="connsiteX5" fmla="*/ 211239 w 312737"/>
              <a:gd name="connsiteY5" fmla="*/ 177419 h 291973"/>
              <a:gd name="connsiteX6" fmla="*/ 245160 w 312737"/>
              <a:gd name="connsiteY6" fmla="*/ 279273 h 291973"/>
              <a:gd name="connsiteX7" fmla="*/ 156375 w 312737"/>
              <a:gd name="connsiteY7" fmla="*/ 216408 h 291973"/>
              <a:gd name="connsiteX8" fmla="*/ 67576 w 312737"/>
              <a:gd name="connsiteY8" fmla="*/ 279273 h 291973"/>
              <a:gd name="connsiteX9" fmla="*/ 101498 w 312737"/>
              <a:gd name="connsiteY9" fmla="*/ 177419 h 291973"/>
              <a:gd name="connsiteX10" fmla="*/ 12700 w 312737"/>
              <a:gd name="connsiteY10" fmla="*/ 114554 h 2919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312737" h="291973">
                <a:moveTo>
                  <a:pt x="12700" y="114554"/>
                </a:moveTo>
                <a:lnTo>
                  <a:pt x="122453" y="114554"/>
                </a:lnTo>
                <a:lnTo>
                  <a:pt x="156375" y="12700"/>
                </a:lnTo>
                <a:lnTo>
                  <a:pt x="190284" y="114554"/>
                </a:lnTo>
                <a:lnTo>
                  <a:pt x="300037" y="114554"/>
                </a:lnTo>
                <a:lnTo>
                  <a:pt x="211239" y="177419"/>
                </a:lnTo>
                <a:lnTo>
                  <a:pt x="245160" y="279273"/>
                </a:lnTo>
                <a:lnTo>
                  <a:pt x="156375" y="216408"/>
                </a:lnTo>
                <a:lnTo>
                  <a:pt x="67576" y="279273"/>
                </a:lnTo>
                <a:lnTo>
                  <a:pt x="101498" y="177419"/>
                </a:lnTo>
                <a:lnTo>
                  <a:pt x="12700" y="114554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3860800"/>
            <a:ext cx="1879600" cy="2755900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62300" y="4140200"/>
            <a:ext cx="2044700" cy="2413000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36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482600" y="1562100"/>
            <a:ext cx="8153400" cy="2451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63500" algn="l"/>
                <a:tab pos="292100" algn="l"/>
                <a:tab pos="3695700" algn="l"/>
              </a:tabLst>
            </a:pPr>
            <a:r>
              <a:rPr lang="en-US" altLang="zh-CN" dirty="0" smtClean="0"/>
              <a:t>		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uzmanları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İşyeri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hekimlerinin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aylık</a:t>
            </a:r>
          </a:p>
          <a:p>
            <a:pPr>
              <a:lnSpc>
                <a:spcPts val="3900"/>
              </a:lnSpc>
              <a:tabLst>
                <a:tab pos="63500" algn="l"/>
                <a:tab pos="292100" algn="l"/>
                <a:tab pos="36957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maksimum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çalışma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süresi: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200"/>
              </a:lnSpc>
              <a:tabLst>
                <a:tab pos="63500" algn="l"/>
                <a:tab pos="292100" algn="l"/>
                <a:tab pos="3695700" algn="l"/>
              </a:tabLst>
            </a:pPr>
            <a:r>
              <a:rPr lang="en-US" altLang="zh-CN" dirty="0" smtClean="0"/>
              <a:t>	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Aylık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çalışma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süresi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fazla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: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195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saat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(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11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700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dk.)</a:t>
            </a:r>
          </a:p>
          <a:p>
            <a:pPr>
              <a:lnSpc>
                <a:spcPts val="3400"/>
              </a:lnSpc>
              <a:tabLst>
                <a:tab pos="63500" algn="l"/>
                <a:tab pos="292100" algn="l"/>
                <a:tab pos="3695700" algn="l"/>
              </a:tabLst>
            </a:pPr>
            <a:r>
              <a:rPr lang="en-US" altLang="zh-CN" dirty="0" smtClean="0"/>
              <a:t>	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Aylık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fazla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çalışma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süresi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en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fazla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: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altLang="zh-CN" sz="2402" dirty="0" smtClean="0">
                <a:solidFill>
                  <a:srgbClr val="00B0F0"/>
                </a:solidFill>
                <a:latin typeface="Arial" pitchFamily="18" charset="0"/>
                <a:cs typeface="Arial" pitchFamily="18" charset="0"/>
              </a:rPr>
              <a:t>22.5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saat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(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402" dirty="0" smtClean="0">
                <a:solidFill>
                  <a:srgbClr val="00B0F0"/>
                </a:solidFill>
                <a:latin typeface="Arial" pitchFamily="18" charset="0"/>
                <a:cs typeface="Arial" pitchFamily="18" charset="0"/>
              </a:rPr>
              <a:t>1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F0"/>
                </a:solidFill>
                <a:latin typeface="Arial" pitchFamily="18" charset="0"/>
                <a:cs typeface="Arial" pitchFamily="18" charset="0"/>
              </a:rPr>
              <a:t>350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dk.)</a:t>
            </a:r>
          </a:p>
          <a:p>
            <a:pPr>
              <a:lnSpc>
                <a:spcPts val="3400"/>
              </a:lnSpc>
              <a:tabLst>
                <a:tab pos="63500" algn="l"/>
                <a:tab pos="292100" algn="l"/>
                <a:tab pos="3695700" algn="l"/>
              </a:tabLst>
            </a:pPr>
            <a:r>
              <a:rPr lang="en-US" altLang="zh-CN" dirty="0" smtClean="0"/>
              <a:t>			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Toplam: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400" dirty="0" smtClean="0">
                <a:solidFill>
                  <a:srgbClr val="C00000"/>
                </a:solidFill>
                <a:latin typeface="Arial" pitchFamily="18" charset="0"/>
                <a:cs typeface="Arial" pitchFamily="18" charset="0"/>
              </a:rPr>
              <a:t>217.5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saat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(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C00000"/>
                </a:solidFill>
                <a:latin typeface="Arial" pitchFamily="18" charset="0"/>
                <a:cs typeface="Arial" pitchFamily="18" charset="0"/>
              </a:rPr>
              <a:t>13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C00000"/>
                </a:solidFill>
                <a:latin typeface="Arial" pitchFamily="18" charset="0"/>
                <a:cs typeface="Arial" pitchFamily="18" charset="0"/>
              </a:rPr>
              <a:t>050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C00000"/>
                </a:solidFill>
                <a:latin typeface="Arial" pitchFamily="18" charset="0"/>
                <a:cs typeface="Arial" pitchFamily="18" charset="0"/>
              </a:rPr>
              <a:t>dk.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5130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1700" y="4724400"/>
            <a:ext cx="3073400" cy="18796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37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82600" y="660400"/>
            <a:ext cx="7874000" cy="5651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  <a:tab pos="977900" algn="l"/>
                <a:tab pos="2070100" algn="l"/>
                <a:tab pos="2387600" algn="l"/>
                <a:tab pos="2832100" algn="l"/>
              </a:tabLst>
            </a:pPr>
            <a:r>
              <a:rPr lang="en-US" altLang="zh-CN" dirty="0" smtClean="0"/>
              <a:t>					</a:t>
            </a:r>
            <a:r>
              <a:rPr lang="en-US" altLang="zh-CN" sz="2808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İşyeri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Hekimi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ve</a:t>
            </a:r>
          </a:p>
          <a:p>
            <a:pPr>
              <a:lnSpc>
                <a:spcPts val="3900"/>
              </a:lnSpc>
              <a:tabLst>
                <a:tab pos="292100" algn="l"/>
                <a:tab pos="977900" algn="l"/>
                <a:tab pos="2070100" algn="l"/>
                <a:tab pos="2387600" algn="l"/>
                <a:tab pos="2832100" algn="l"/>
              </a:tabLst>
            </a:pPr>
            <a:r>
              <a:rPr lang="en-US" altLang="zh-CN" dirty="0" smtClean="0"/>
              <a:t>			</a:t>
            </a:r>
            <a:r>
              <a:rPr lang="en-US" altLang="zh-CN" sz="2808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Diğer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Sağlık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Personelinin</a:t>
            </a:r>
          </a:p>
          <a:p>
            <a:pPr>
              <a:lnSpc>
                <a:spcPts val="3900"/>
              </a:lnSpc>
              <a:tabLst>
                <a:tab pos="292100" algn="l"/>
                <a:tab pos="977900" algn="l"/>
                <a:tab pos="2070100" algn="l"/>
                <a:tab pos="2387600" algn="l"/>
                <a:tab pos="2832100" algn="l"/>
              </a:tabLst>
            </a:pPr>
            <a:r>
              <a:rPr lang="en-US" altLang="zh-CN" dirty="0" smtClean="0"/>
              <a:t>		</a:t>
            </a:r>
            <a:r>
              <a:rPr lang="en-US" altLang="zh-CN" sz="2810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Görev,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Yetki,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Sorumluluk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Eğitimleri</a:t>
            </a:r>
          </a:p>
          <a:p>
            <a:pPr>
              <a:lnSpc>
                <a:spcPts val="3900"/>
              </a:lnSpc>
              <a:tabLst>
                <a:tab pos="292100" algn="l"/>
                <a:tab pos="977900" algn="l"/>
                <a:tab pos="2070100" algn="l"/>
                <a:tab pos="2387600" algn="l"/>
                <a:tab pos="2832100" algn="l"/>
              </a:tabLst>
            </a:pPr>
            <a:r>
              <a:rPr lang="en-US" altLang="zh-CN" dirty="0" smtClean="0"/>
              <a:t>				</a:t>
            </a:r>
            <a:r>
              <a:rPr lang="en-US" altLang="zh-CN" sz="2810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Hakkında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Yönetmelik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700"/>
              </a:lnSpc>
              <a:tabLst>
                <a:tab pos="292100" algn="l"/>
                <a:tab pos="977900" algn="l"/>
                <a:tab pos="2070100" algn="l"/>
                <a:tab pos="2387600" algn="l"/>
                <a:tab pos="2832100" algn="l"/>
              </a:tabLst>
            </a:pPr>
            <a:r>
              <a:rPr lang="en-US" altLang="zh-CN" dirty="0" smtClean="0"/>
              <a:t>	</a:t>
            </a: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İşyeri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Hekimlerinin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Görevleri;</a:t>
            </a:r>
          </a:p>
          <a:p>
            <a:pPr>
              <a:lnSpc>
                <a:spcPts val="3900"/>
              </a:lnSpc>
              <a:tabLst>
                <a:tab pos="292100" algn="l"/>
                <a:tab pos="977900" algn="l"/>
                <a:tab pos="2070100" algn="l"/>
                <a:tab pos="2387600" algn="l"/>
                <a:tab pos="2832100" algn="l"/>
              </a:tabLst>
            </a:pPr>
            <a:r>
              <a:rPr lang="en-US" altLang="zh-CN" dirty="0" smtClean="0"/>
              <a:t>	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İşyeri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hekimi,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işyerinde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bulunması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halinde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diğer</a:t>
            </a:r>
          </a:p>
          <a:p>
            <a:pPr>
              <a:lnSpc>
                <a:spcPts val="3900"/>
              </a:lnSpc>
              <a:tabLst>
                <a:tab pos="292100" algn="l"/>
                <a:tab pos="977900" algn="l"/>
                <a:tab pos="2070100" algn="l"/>
                <a:tab pos="2387600" algn="l"/>
                <a:tab pos="28321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sağlık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personeli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ile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birlikte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çalışır.</a:t>
            </a:r>
          </a:p>
          <a:p>
            <a:pPr>
              <a:lnSpc>
                <a:spcPts val="3900"/>
              </a:lnSpc>
              <a:tabLst>
                <a:tab pos="292100" algn="l"/>
                <a:tab pos="977900" algn="l"/>
                <a:tab pos="2070100" algn="l"/>
                <a:tab pos="2387600" algn="l"/>
                <a:tab pos="2832100" algn="l"/>
              </a:tabLst>
            </a:pPr>
            <a:r>
              <a:rPr lang="en-US" altLang="zh-CN" dirty="0" smtClean="0"/>
              <a:t>	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İşyeri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hekimleri,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hizmetleri</a:t>
            </a:r>
          </a:p>
          <a:p>
            <a:pPr>
              <a:lnSpc>
                <a:spcPts val="3900"/>
              </a:lnSpc>
              <a:tabLst>
                <a:tab pos="292100" algn="l"/>
                <a:tab pos="977900" algn="l"/>
                <a:tab pos="2070100" algn="l"/>
                <a:tab pos="2387600" algn="l"/>
                <a:tab pos="28321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kapsamında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aşağıdaki</a:t>
            </a:r>
          </a:p>
          <a:p>
            <a:pPr>
              <a:lnSpc>
                <a:spcPts val="3900"/>
              </a:lnSpc>
              <a:tabLst>
                <a:tab pos="292100" algn="l"/>
                <a:tab pos="977900" algn="l"/>
                <a:tab pos="2070100" algn="l"/>
                <a:tab pos="2387600" algn="l"/>
                <a:tab pos="2832100" algn="l"/>
              </a:tabLst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görevleri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yapmakla</a:t>
            </a:r>
          </a:p>
          <a:p>
            <a:pPr>
              <a:lnSpc>
                <a:spcPts val="3900"/>
              </a:lnSpc>
              <a:tabLst>
                <a:tab pos="292100" algn="l"/>
                <a:tab pos="977900" algn="l"/>
                <a:tab pos="2070100" algn="l"/>
                <a:tab pos="2387600" algn="l"/>
                <a:tab pos="283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yükümlüdür:</a:t>
            </a:r>
          </a:p>
        </p:txBody>
      </p:sp>
    </p:spTree>
    <p:extLst>
      <p:ext uri="{BB962C8B-B14F-4D97-AF65-F5344CB8AC3E}">
        <p14:creationId xmlns:p14="http://schemas.microsoft.com/office/powerpoint/2010/main" val="56497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23850" y="1412875"/>
            <a:ext cx="360362" cy="338073"/>
          </a:xfrm>
          <a:custGeom>
            <a:avLst/>
            <a:gdLst>
              <a:gd name="connsiteX0" fmla="*/ 0 w 360362"/>
              <a:gd name="connsiteY0" fmla="*/ 129159 h 338073"/>
              <a:gd name="connsiteX1" fmla="*/ 137642 w 360362"/>
              <a:gd name="connsiteY1" fmla="*/ 129159 h 338073"/>
              <a:gd name="connsiteX2" fmla="*/ 180187 w 360362"/>
              <a:gd name="connsiteY2" fmla="*/ 0 h 338073"/>
              <a:gd name="connsiteX3" fmla="*/ 222719 w 360362"/>
              <a:gd name="connsiteY3" fmla="*/ 129159 h 338073"/>
              <a:gd name="connsiteX4" fmla="*/ 360362 w 360362"/>
              <a:gd name="connsiteY4" fmla="*/ 129159 h 338073"/>
              <a:gd name="connsiteX5" fmla="*/ 249008 w 360362"/>
              <a:gd name="connsiteY5" fmla="*/ 209041 h 338073"/>
              <a:gd name="connsiteX6" fmla="*/ 291541 w 360362"/>
              <a:gd name="connsiteY6" fmla="*/ 338073 h 338073"/>
              <a:gd name="connsiteX7" fmla="*/ 180187 w 360362"/>
              <a:gd name="connsiteY7" fmla="*/ 258317 h 338073"/>
              <a:gd name="connsiteX8" fmla="*/ 68821 w 360362"/>
              <a:gd name="connsiteY8" fmla="*/ 338073 h 338073"/>
              <a:gd name="connsiteX9" fmla="*/ 111353 w 360362"/>
              <a:gd name="connsiteY9" fmla="*/ 209041 h 338073"/>
              <a:gd name="connsiteX10" fmla="*/ 0 w 360362"/>
              <a:gd name="connsiteY10" fmla="*/ 129159 h 3380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360362" h="338073">
                <a:moveTo>
                  <a:pt x="0" y="129159"/>
                </a:moveTo>
                <a:lnTo>
                  <a:pt x="137642" y="129159"/>
                </a:lnTo>
                <a:lnTo>
                  <a:pt x="180187" y="0"/>
                </a:lnTo>
                <a:lnTo>
                  <a:pt x="222719" y="129159"/>
                </a:lnTo>
                <a:lnTo>
                  <a:pt x="360362" y="129159"/>
                </a:lnTo>
                <a:lnTo>
                  <a:pt x="249008" y="209041"/>
                </a:lnTo>
                <a:lnTo>
                  <a:pt x="291541" y="338073"/>
                </a:lnTo>
                <a:lnTo>
                  <a:pt x="180187" y="258317"/>
                </a:lnTo>
                <a:lnTo>
                  <a:pt x="68821" y="338073"/>
                </a:lnTo>
                <a:lnTo>
                  <a:pt x="111353" y="209041"/>
                </a:lnTo>
                <a:lnTo>
                  <a:pt x="0" y="129159"/>
                </a:lnTo>
              </a:path>
            </a:pathLst>
          </a:custGeom>
          <a:solidFill>
            <a:srgbClr val="CCCC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311150" y="1400175"/>
            <a:ext cx="385762" cy="363473"/>
          </a:xfrm>
          <a:custGeom>
            <a:avLst/>
            <a:gdLst>
              <a:gd name="connsiteX0" fmla="*/ 12700 w 385762"/>
              <a:gd name="connsiteY0" fmla="*/ 141859 h 363473"/>
              <a:gd name="connsiteX1" fmla="*/ 150342 w 385762"/>
              <a:gd name="connsiteY1" fmla="*/ 141859 h 363473"/>
              <a:gd name="connsiteX2" fmla="*/ 192887 w 385762"/>
              <a:gd name="connsiteY2" fmla="*/ 12700 h 363473"/>
              <a:gd name="connsiteX3" fmla="*/ 235419 w 385762"/>
              <a:gd name="connsiteY3" fmla="*/ 141859 h 363473"/>
              <a:gd name="connsiteX4" fmla="*/ 373062 w 385762"/>
              <a:gd name="connsiteY4" fmla="*/ 141859 h 363473"/>
              <a:gd name="connsiteX5" fmla="*/ 261708 w 385762"/>
              <a:gd name="connsiteY5" fmla="*/ 221741 h 363473"/>
              <a:gd name="connsiteX6" fmla="*/ 304241 w 385762"/>
              <a:gd name="connsiteY6" fmla="*/ 350773 h 363473"/>
              <a:gd name="connsiteX7" fmla="*/ 192887 w 385762"/>
              <a:gd name="connsiteY7" fmla="*/ 271017 h 363473"/>
              <a:gd name="connsiteX8" fmla="*/ 81521 w 385762"/>
              <a:gd name="connsiteY8" fmla="*/ 350773 h 363473"/>
              <a:gd name="connsiteX9" fmla="*/ 124053 w 385762"/>
              <a:gd name="connsiteY9" fmla="*/ 221741 h 363473"/>
              <a:gd name="connsiteX10" fmla="*/ 12700 w 385762"/>
              <a:gd name="connsiteY10" fmla="*/ 141859 h 3634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385762" h="363473">
                <a:moveTo>
                  <a:pt x="12700" y="141859"/>
                </a:moveTo>
                <a:lnTo>
                  <a:pt x="150342" y="141859"/>
                </a:lnTo>
                <a:lnTo>
                  <a:pt x="192887" y="12700"/>
                </a:lnTo>
                <a:lnTo>
                  <a:pt x="235419" y="141859"/>
                </a:lnTo>
                <a:lnTo>
                  <a:pt x="373062" y="141859"/>
                </a:lnTo>
                <a:lnTo>
                  <a:pt x="261708" y="221741"/>
                </a:lnTo>
                <a:lnTo>
                  <a:pt x="304241" y="350773"/>
                </a:lnTo>
                <a:lnTo>
                  <a:pt x="192887" y="271017"/>
                </a:lnTo>
                <a:lnTo>
                  <a:pt x="81521" y="350773"/>
                </a:lnTo>
                <a:lnTo>
                  <a:pt x="124053" y="221741"/>
                </a:lnTo>
                <a:lnTo>
                  <a:pt x="12700" y="141859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03700" y="3924300"/>
            <a:ext cx="3962400" cy="27686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38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82600" y="1485900"/>
            <a:ext cx="7835900" cy="4419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  <a:tab pos="457200" algn="l"/>
              </a:tabLst>
            </a:pPr>
            <a:r>
              <a:rPr lang="en-US" altLang="zh-CN" dirty="0" smtClean="0"/>
              <a:t>	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Rehberlik;</a:t>
            </a:r>
          </a:p>
          <a:p>
            <a:pPr>
              <a:lnSpc>
                <a:spcPts val="3900"/>
              </a:lnSpc>
              <a:tabLst>
                <a:tab pos="292100" algn="l"/>
                <a:tab pos="457200" algn="l"/>
              </a:tabLst>
            </a:pPr>
            <a:r>
              <a:rPr lang="en-US" altLang="zh-CN" dirty="0" smtClean="0"/>
              <a:t>		</a:t>
            </a:r>
            <a:r>
              <a:rPr lang="en-US" altLang="zh-CN" sz="2810" dirty="0" smtClean="0">
                <a:solidFill>
                  <a:srgbClr val="FF0000"/>
                </a:solidFill>
                <a:latin typeface="Courier New" pitchFamily="18" charset="0"/>
                <a:cs typeface="Courier New" pitchFamily="18" charset="0"/>
              </a:rPr>
              <a:t>o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hizmetleri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kapsamında</a:t>
            </a:r>
          </a:p>
          <a:p>
            <a:pPr>
              <a:lnSpc>
                <a:spcPts val="3900"/>
              </a:lnSpc>
              <a:tabLst>
                <a:tab pos="292100" algn="l"/>
                <a:tab pos="4572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çalışanların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sağlık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gözetimi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çalışma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ortamının</a:t>
            </a:r>
          </a:p>
          <a:p>
            <a:pPr>
              <a:lnSpc>
                <a:spcPts val="3900"/>
              </a:lnSpc>
              <a:tabLst>
                <a:tab pos="292100" algn="l"/>
                <a:tab pos="4572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gözetimi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ile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ilgili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işverene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rehberlik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yapmak.</a:t>
            </a:r>
          </a:p>
          <a:p>
            <a:pPr>
              <a:lnSpc>
                <a:spcPts val="3900"/>
              </a:lnSpc>
              <a:tabLst>
                <a:tab pos="292100" algn="l"/>
                <a:tab pos="457200" algn="l"/>
              </a:tabLst>
            </a:pPr>
            <a:r>
              <a:rPr lang="en-US" altLang="zh-CN" dirty="0" smtClean="0"/>
              <a:t>		</a:t>
            </a:r>
            <a:r>
              <a:rPr lang="en-US" altLang="zh-CN" sz="2808" dirty="0" smtClean="0">
                <a:solidFill>
                  <a:srgbClr val="FF0000"/>
                </a:solidFill>
                <a:latin typeface="Courier New" pitchFamily="18" charset="0"/>
                <a:cs typeface="Courier New" pitchFamily="18" charset="0"/>
              </a:rPr>
              <a:t>o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İşyerinde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çalışanların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sağlığının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geliştirilmesi</a:t>
            </a:r>
          </a:p>
          <a:p>
            <a:pPr>
              <a:lnSpc>
                <a:spcPts val="3900"/>
              </a:lnSpc>
              <a:tabLst>
                <a:tab pos="292100" algn="l"/>
                <a:tab pos="457200" algn="l"/>
              </a:tabLst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amacıyla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gerekli</a:t>
            </a:r>
          </a:p>
          <a:p>
            <a:pPr>
              <a:lnSpc>
                <a:spcPts val="3900"/>
              </a:lnSpc>
              <a:tabLst>
                <a:tab pos="292100" algn="l"/>
                <a:tab pos="457200" algn="l"/>
              </a:tabLst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aktiviteler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konusunda</a:t>
            </a:r>
          </a:p>
          <a:p>
            <a:pPr>
              <a:lnSpc>
                <a:spcPts val="3900"/>
              </a:lnSpc>
              <a:tabLst>
                <a:tab pos="292100" algn="l"/>
                <a:tab pos="4572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işverene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tavsiyelerde</a:t>
            </a:r>
          </a:p>
          <a:p>
            <a:pPr>
              <a:lnSpc>
                <a:spcPts val="3900"/>
              </a:lnSpc>
              <a:tabLst>
                <a:tab pos="292100" algn="l"/>
                <a:tab pos="4572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bulunmak.</a:t>
            </a:r>
          </a:p>
        </p:txBody>
      </p:sp>
    </p:spTree>
    <p:extLst>
      <p:ext uri="{BB962C8B-B14F-4D97-AF65-F5344CB8AC3E}">
        <p14:creationId xmlns:p14="http://schemas.microsoft.com/office/powerpoint/2010/main" val="196181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kay\Desktop\FORMAT ANKUSEM\Slay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592"/>
            <a:ext cx="9163455" cy="687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1"/>
          <p:cNvSpPr txBox="1"/>
          <p:nvPr/>
        </p:nvSpPr>
        <p:spPr>
          <a:xfrm>
            <a:off x="8509000" y="6464300"/>
            <a:ext cx="762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Arial" pitchFamily="18" charset="0"/>
                <a:cs typeface="Arial" pitchFamily="18" charset="0"/>
              </a:rPr>
              <a:t>4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546100" y="1016000"/>
            <a:ext cx="8115299" cy="566308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1308100" algn="l"/>
              </a:tabLst>
            </a:pPr>
            <a:r>
              <a:rPr lang="en-US" altLang="zh-CN" dirty="0" smtClean="0"/>
              <a:t>	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Hizmetleri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800"/>
              </a:lnSpc>
              <a:tabLst>
                <a:tab pos="1308100" algn="l"/>
              </a:tabLst>
            </a:pPr>
            <a:r>
              <a:rPr lang="en-US" altLang="zh-CN" sz="2402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Madde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6’nın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İSG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hizmetleri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anlamında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işverenlere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işyerlerinde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;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700"/>
              </a:lnSpc>
              <a:tabLst>
                <a:tab pos="1308100" algn="l"/>
              </a:tabLst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uzmanı</a:t>
            </a:r>
          </a:p>
          <a:p>
            <a:pPr>
              <a:lnSpc>
                <a:spcPts val="2800"/>
              </a:lnSpc>
              <a:tabLst>
                <a:tab pos="1308100" algn="l"/>
              </a:tabLst>
            </a:pP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İşyeri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hekimi</a:t>
            </a:r>
          </a:p>
          <a:p>
            <a:pPr>
              <a:lnSpc>
                <a:spcPts val="2800"/>
              </a:lnSpc>
              <a:tabLst>
                <a:tab pos="1308100" algn="l"/>
              </a:tabLst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Diğer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sağlık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personeli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(Gerekli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olan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işyerlerinde)</a:t>
            </a:r>
          </a:p>
          <a:p>
            <a:pPr>
              <a:lnSpc>
                <a:spcPts val="2800"/>
              </a:lnSpc>
              <a:tabLst>
                <a:tab pos="1308100" algn="l"/>
              </a:tabLst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görevlendirilmesi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yükümlülüğü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getir</a:t>
            </a:r>
            <a:r>
              <a:rPr lang="tr-TR" altLang="zh-CN" sz="2004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mektedir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.</a:t>
            </a:r>
            <a:endParaRPr lang="en-US" altLang="zh-CN" sz="2004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700"/>
              </a:lnSpc>
              <a:tabLst>
                <a:tab pos="1308100" algn="l"/>
              </a:tabLst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Ayrıca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aynı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düzenlemelerle,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işverenlerin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hizmetlerinde</a:t>
            </a:r>
          </a:p>
          <a:p>
            <a:pPr>
              <a:lnSpc>
                <a:spcPts val="2400"/>
              </a:lnSpc>
              <a:tabLst>
                <a:tab pos="1308100" algn="l"/>
              </a:tabLst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görevlendireceği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bu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kişilere,</a:t>
            </a:r>
          </a:p>
          <a:p>
            <a:pPr>
              <a:lnSpc>
                <a:spcPts val="2800"/>
              </a:lnSpc>
              <a:tabLst>
                <a:tab pos="1308100" algn="l"/>
              </a:tabLst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Görevlerine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yerine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getirebilmeleri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amacıyla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her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türlü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imkanı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oluşturması,</a:t>
            </a:r>
          </a:p>
          <a:p>
            <a:pPr>
              <a:lnSpc>
                <a:spcPts val="2800"/>
              </a:lnSpc>
              <a:tabLst>
                <a:tab pos="1308100" algn="l"/>
              </a:tabLst>
            </a:pP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Ortak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çalışmalarına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imkan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verecek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gerekli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koordinasyonu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sağlaması,</a:t>
            </a:r>
          </a:p>
          <a:p>
            <a:pPr>
              <a:lnSpc>
                <a:spcPts val="2800"/>
              </a:lnSpc>
              <a:tabLst>
                <a:tab pos="1308100" algn="l"/>
              </a:tabLst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Kendisine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bildirilen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mevzuata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uygun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olan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önlemleri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yerine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getirme</a:t>
            </a:r>
          </a:p>
          <a:p>
            <a:pPr>
              <a:lnSpc>
                <a:spcPts val="2400"/>
              </a:lnSpc>
              <a:tabLst>
                <a:tab pos="1308100" algn="l"/>
              </a:tabLst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taahhüdü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vermesi,</a:t>
            </a:r>
          </a:p>
          <a:p>
            <a:pPr>
              <a:lnSpc>
                <a:spcPts val="2800"/>
              </a:lnSpc>
              <a:tabLst>
                <a:tab pos="1308100" algn="l"/>
              </a:tabLst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gerektiği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hüküm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altına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alınmıştır.</a:t>
            </a:r>
          </a:p>
        </p:txBody>
      </p:sp>
    </p:spTree>
    <p:extLst>
      <p:ext uri="{BB962C8B-B14F-4D97-AF65-F5344CB8AC3E}">
        <p14:creationId xmlns:p14="http://schemas.microsoft.com/office/powerpoint/2010/main" val="138208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23850" y="1412875"/>
            <a:ext cx="360362" cy="338073"/>
          </a:xfrm>
          <a:custGeom>
            <a:avLst/>
            <a:gdLst>
              <a:gd name="connsiteX0" fmla="*/ 0 w 360362"/>
              <a:gd name="connsiteY0" fmla="*/ 129159 h 338073"/>
              <a:gd name="connsiteX1" fmla="*/ 137642 w 360362"/>
              <a:gd name="connsiteY1" fmla="*/ 129159 h 338073"/>
              <a:gd name="connsiteX2" fmla="*/ 180187 w 360362"/>
              <a:gd name="connsiteY2" fmla="*/ 0 h 338073"/>
              <a:gd name="connsiteX3" fmla="*/ 222719 w 360362"/>
              <a:gd name="connsiteY3" fmla="*/ 129159 h 338073"/>
              <a:gd name="connsiteX4" fmla="*/ 360362 w 360362"/>
              <a:gd name="connsiteY4" fmla="*/ 129159 h 338073"/>
              <a:gd name="connsiteX5" fmla="*/ 249008 w 360362"/>
              <a:gd name="connsiteY5" fmla="*/ 209041 h 338073"/>
              <a:gd name="connsiteX6" fmla="*/ 291541 w 360362"/>
              <a:gd name="connsiteY6" fmla="*/ 338073 h 338073"/>
              <a:gd name="connsiteX7" fmla="*/ 180187 w 360362"/>
              <a:gd name="connsiteY7" fmla="*/ 258317 h 338073"/>
              <a:gd name="connsiteX8" fmla="*/ 68821 w 360362"/>
              <a:gd name="connsiteY8" fmla="*/ 338073 h 338073"/>
              <a:gd name="connsiteX9" fmla="*/ 111353 w 360362"/>
              <a:gd name="connsiteY9" fmla="*/ 209041 h 338073"/>
              <a:gd name="connsiteX10" fmla="*/ 0 w 360362"/>
              <a:gd name="connsiteY10" fmla="*/ 129159 h 3380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360362" h="338073">
                <a:moveTo>
                  <a:pt x="0" y="129159"/>
                </a:moveTo>
                <a:lnTo>
                  <a:pt x="137642" y="129159"/>
                </a:lnTo>
                <a:lnTo>
                  <a:pt x="180187" y="0"/>
                </a:lnTo>
                <a:lnTo>
                  <a:pt x="222719" y="129159"/>
                </a:lnTo>
                <a:lnTo>
                  <a:pt x="360362" y="129159"/>
                </a:lnTo>
                <a:lnTo>
                  <a:pt x="249008" y="209041"/>
                </a:lnTo>
                <a:lnTo>
                  <a:pt x="291541" y="338073"/>
                </a:lnTo>
                <a:lnTo>
                  <a:pt x="180187" y="258317"/>
                </a:lnTo>
                <a:lnTo>
                  <a:pt x="68821" y="338073"/>
                </a:lnTo>
                <a:lnTo>
                  <a:pt x="111353" y="209041"/>
                </a:lnTo>
                <a:lnTo>
                  <a:pt x="0" y="129159"/>
                </a:lnTo>
              </a:path>
            </a:pathLst>
          </a:custGeom>
          <a:solidFill>
            <a:srgbClr val="CCCC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311150" y="1400175"/>
            <a:ext cx="385762" cy="363473"/>
          </a:xfrm>
          <a:custGeom>
            <a:avLst/>
            <a:gdLst>
              <a:gd name="connsiteX0" fmla="*/ 12700 w 385762"/>
              <a:gd name="connsiteY0" fmla="*/ 141859 h 363473"/>
              <a:gd name="connsiteX1" fmla="*/ 150342 w 385762"/>
              <a:gd name="connsiteY1" fmla="*/ 141859 h 363473"/>
              <a:gd name="connsiteX2" fmla="*/ 192887 w 385762"/>
              <a:gd name="connsiteY2" fmla="*/ 12700 h 363473"/>
              <a:gd name="connsiteX3" fmla="*/ 235419 w 385762"/>
              <a:gd name="connsiteY3" fmla="*/ 141859 h 363473"/>
              <a:gd name="connsiteX4" fmla="*/ 373062 w 385762"/>
              <a:gd name="connsiteY4" fmla="*/ 141859 h 363473"/>
              <a:gd name="connsiteX5" fmla="*/ 261708 w 385762"/>
              <a:gd name="connsiteY5" fmla="*/ 221741 h 363473"/>
              <a:gd name="connsiteX6" fmla="*/ 304241 w 385762"/>
              <a:gd name="connsiteY6" fmla="*/ 350773 h 363473"/>
              <a:gd name="connsiteX7" fmla="*/ 192887 w 385762"/>
              <a:gd name="connsiteY7" fmla="*/ 271017 h 363473"/>
              <a:gd name="connsiteX8" fmla="*/ 81521 w 385762"/>
              <a:gd name="connsiteY8" fmla="*/ 350773 h 363473"/>
              <a:gd name="connsiteX9" fmla="*/ 124053 w 385762"/>
              <a:gd name="connsiteY9" fmla="*/ 221741 h 363473"/>
              <a:gd name="connsiteX10" fmla="*/ 12700 w 385762"/>
              <a:gd name="connsiteY10" fmla="*/ 141859 h 3634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385762" h="363473">
                <a:moveTo>
                  <a:pt x="12700" y="141859"/>
                </a:moveTo>
                <a:lnTo>
                  <a:pt x="150342" y="141859"/>
                </a:lnTo>
                <a:lnTo>
                  <a:pt x="192887" y="12700"/>
                </a:lnTo>
                <a:lnTo>
                  <a:pt x="235419" y="141859"/>
                </a:lnTo>
                <a:lnTo>
                  <a:pt x="373062" y="141859"/>
                </a:lnTo>
                <a:lnTo>
                  <a:pt x="261708" y="221741"/>
                </a:lnTo>
                <a:lnTo>
                  <a:pt x="304241" y="350773"/>
                </a:lnTo>
                <a:lnTo>
                  <a:pt x="192887" y="271017"/>
                </a:lnTo>
                <a:lnTo>
                  <a:pt x="81521" y="350773"/>
                </a:lnTo>
                <a:lnTo>
                  <a:pt x="124053" y="221741"/>
                </a:lnTo>
                <a:lnTo>
                  <a:pt x="12700" y="141859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08300" y="4381500"/>
            <a:ext cx="4483100" cy="23241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44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82600" y="1473200"/>
            <a:ext cx="8064500" cy="3962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  <a:tab pos="457200" algn="l"/>
              </a:tabLst>
            </a:pPr>
            <a:r>
              <a:rPr lang="en-US" altLang="zh-CN" dirty="0" smtClean="0"/>
              <a:t>	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Risk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Değerlendirmesi;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300"/>
              </a:lnSpc>
              <a:tabLst>
                <a:tab pos="292100" algn="l"/>
                <a:tab pos="457200" algn="l"/>
              </a:tabLst>
            </a:pPr>
            <a:r>
              <a:rPr lang="en-US" altLang="zh-CN" dirty="0" smtClean="0"/>
              <a:t>		</a:t>
            </a:r>
            <a:r>
              <a:rPr lang="en-US" altLang="zh-CN" sz="2810" dirty="0" smtClean="0">
                <a:solidFill>
                  <a:srgbClr val="FF0000"/>
                </a:solidFill>
                <a:latin typeface="Courier New" pitchFamily="18" charset="0"/>
                <a:cs typeface="Courier New" pitchFamily="18" charset="0"/>
              </a:rPr>
              <a:t>o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yönünden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risk</a:t>
            </a:r>
          </a:p>
          <a:p>
            <a:pPr>
              <a:lnSpc>
                <a:spcPts val="3900"/>
              </a:lnSpc>
              <a:tabLst>
                <a:tab pos="292100" algn="l"/>
                <a:tab pos="457200" algn="l"/>
              </a:tabLst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değerlendirmesi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yapılmasıyla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ilgili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çalışmalara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</a:p>
          <a:p>
            <a:pPr>
              <a:lnSpc>
                <a:spcPts val="3900"/>
              </a:lnSpc>
              <a:tabLst>
                <a:tab pos="292100" algn="l"/>
                <a:tab pos="4572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uygulanmasına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katılmak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risk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değerlendirmesi</a:t>
            </a:r>
          </a:p>
          <a:p>
            <a:pPr>
              <a:lnSpc>
                <a:spcPts val="3900"/>
              </a:lnSpc>
              <a:tabLst>
                <a:tab pos="292100" algn="l"/>
                <a:tab pos="4572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sonucunda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alınması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gereken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sağlık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güvenlik</a:t>
            </a:r>
          </a:p>
          <a:p>
            <a:pPr>
              <a:lnSpc>
                <a:spcPts val="3900"/>
              </a:lnSpc>
              <a:tabLst>
                <a:tab pos="292100" algn="l"/>
                <a:tab pos="457200" algn="l"/>
              </a:tabLst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önlemleri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konusunda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işverene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önerilerde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bulunmak</a:t>
            </a:r>
          </a:p>
          <a:p>
            <a:pPr>
              <a:lnSpc>
                <a:spcPts val="3900"/>
              </a:lnSpc>
              <a:tabLst>
                <a:tab pos="292100" algn="l"/>
                <a:tab pos="4572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takibini</a:t>
            </a:r>
          </a:p>
          <a:p>
            <a:pPr>
              <a:lnSpc>
                <a:spcPts val="3900"/>
              </a:lnSpc>
              <a:tabLst>
                <a:tab pos="292100" algn="l"/>
                <a:tab pos="4572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yapmak.</a:t>
            </a:r>
          </a:p>
        </p:txBody>
      </p:sp>
    </p:spTree>
    <p:extLst>
      <p:ext uri="{BB962C8B-B14F-4D97-AF65-F5344CB8AC3E}">
        <p14:creationId xmlns:p14="http://schemas.microsoft.com/office/powerpoint/2010/main" val="272924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23850" y="1412875"/>
            <a:ext cx="360362" cy="338073"/>
          </a:xfrm>
          <a:custGeom>
            <a:avLst/>
            <a:gdLst>
              <a:gd name="connsiteX0" fmla="*/ 0 w 360362"/>
              <a:gd name="connsiteY0" fmla="*/ 129159 h 338073"/>
              <a:gd name="connsiteX1" fmla="*/ 137642 w 360362"/>
              <a:gd name="connsiteY1" fmla="*/ 129159 h 338073"/>
              <a:gd name="connsiteX2" fmla="*/ 180187 w 360362"/>
              <a:gd name="connsiteY2" fmla="*/ 0 h 338073"/>
              <a:gd name="connsiteX3" fmla="*/ 222719 w 360362"/>
              <a:gd name="connsiteY3" fmla="*/ 129159 h 338073"/>
              <a:gd name="connsiteX4" fmla="*/ 360362 w 360362"/>
              <a:gd name="connsiteY4" fmla="*/ 129159 h 338073"/>
              <a:gd name="connsiteX5" fmla="*/ 249008 w 360362"/>
              <a:gd name="connsiteY5" fmla="*/ 209041 h 338073"/>
              <a:gd name="connsiteX6" fmla="*/ 291541 w 360362"/>
              <a:gd name="connsiteY6" fmla="*/ 338073 h 338073"/>
              <a:gd name="connsiteX7" fmla="*/ 180187 w 360362"/>
              <a:gd name="connsiteY7" fmla="*/ 258317 h 338073"/>
              <a:gd name="connsiteX8" fmla="*/ 68821 w 360362"/>
              <a:gd name="connsiteY8" fmla="*/ 338073 h 338073"/>
              <a:gd name="connsiteX9" fmla="*/ 111353 w 360362"/>
              <a:gd name="connsiteY9" fmla="*/ 209041 h 338073"/>
              <a:gd name="connsiteX10" fmla="*/ 0 w 360362"/>
              <a:gd name="connsiteY10" fmla="*/ 129159 h 3380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360362" h="338073">
                <a:moveTo>
                  <a:pt x="0" y="129159"/>
                </a:moveTo>
                <a:lnTo>
                  <a:pt x="137642" y="129159"/>
                </a:lnTo>
                <a:lnTo>
                  <a:pt x="180187" y="0"/>
                </a:lnTo>
                <a:lnTo>
                  <a:pt x="222719" y="129159"/>
                </a:lnTo>
                <a:lnTo>
                  <a:pt x="360362" y="129159"/>
                </a:lnTo>
                <a:lnTo>
                  <a:pt x="249008" y="209041"/>
                </a:lnTo>
                <a:lnTo>
                  <a:pt x="291541" y="338073"/>
                </a:lnTo>
                <a:lnTo>
                  <a:pt x="180187" y="258317"/>
                </a:lnTo>
                <a:lnTo>
                  <a:pt x="68821" y="338073"/>
                </a:lnTo>
                <a:lnTo>
                  <a:pt x="111353" y="209041"/>
                </a:lnTo>
                <a:lnTo>
                  <a:pt x="0" y="129159"/>
                </a:lnTo>
              </a:path>
            </a:pathLst>
          </a:custGeom>
          <a:solidFill>
            <a:srgbClr val="CCCC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311150" y="1400175"/>
            <a:ext cx="385762" cy="363473"/>
          </a:xfrm>
          <a:custGeom>
            <a:avLst/>
            <a:gdLst>
              <a:gd name="connsiteX0" fmla="*/ 12700 w 385762"/>
              <a:gd name="connsiteY0" fmla="*/ 141859 h 363473"/>
              <a:gd name="connsiteX1" fmla="*/ 150342 w 385762"/>
              <a:gd name="connsiteY1" fmla="*/ 141859 h 363473"/>
              <a:gd name="connsiteX2" fmla="*/ 192887 w 385762"/>
              <a:gd name="connsiteY2" fmla="*/ 12700 h 363473"/>
              <a:gd name="connsiteX3" fmla="*/ 235419 w 385762"/>
              <a:gd name="connsiteY3" fmla="*/ 141859 h 363473"/>
              <a:gd name="connsiteX4" fmla="*/ 373062 w 385762"/>
              <a:gd name="connsiteY4" fmla="*/ 141859 h 363473"/>
              <a:gd name="connsiteX5" fmla="*/ 261708 w 385762"/>
              <a:gd name="connsiteY5" fmla="*/ 221741 h 363473"/>
              <a:gd name="connsiteX6" fmla="*/ 304241 w 385762"/>
              <a:gd name="connsiteY6" fmla="*/ 350773 h 363473"/>
              <a:gd name="connsiteX7" fmla="*/ 192887 w 385762"/>
              <a:gd name="connsiteY7" fmla="*/ 271017 h 363473"/>
              <a:gd name="connsiteX8" fmla="*/ 81521 w 385762"/>
              <a:gd name="connsiteY8" fmla="*/ 350773 h 363473"/>
              <a:gd name="connsiteX9" fmla="*/ 124053 w 385762"/>
              <a:gd name="connsiteY9" fmla="*/ 221741 h 363473"/>
              <a:gd name="connsiteX10" fmla="*/ 12700 w 385762"/>
              <a:gd name="connsiteY10" fmla="*/ 141859 h 3634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385762" h="363473">
                <a:moveTo>
                  <a:pt x="12700" y="141859"/>
                </a:moveTo>
                <a:lnTo>
                  <a:pt x="150342" y="141859"/>
                </a:lnTo>
                <a:lnTo>
                  <a:pt x="192887" y="12700"/>
                </a:lnTo>
                <a:lnTo>
                  <a:pt x="235419" y="141859"/>
                </a:lnTo>
                <a:lnTo>
                  <a:pt x="373062" y="141859"/>
                </a:lnTo>
                <a:lnTo>
                  <a:pt x="261708" y="221741"/>
                </a:lnTo>
                <a:lnTo>
                  <a:pt x="304241" y="350773"/>
                </a:lnTo>
                <a:lnTo>
                  <a:pt x="192887" y="271017"/>
                </a:lnTo>
                <a:lnTo>
                  <a:pt x="81521" y="350773"/>
                </a:lnTo>
                <a:lnTo>
                  <a:pt x="124053" y="221741"/>
                </a:lnTo>
                <a:lnTo>
                  <a:pt x="12700" y="141859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79900" y="4140200"/>
            <a:ext cx="3276600" cy="24638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46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82600" y="1460500"/>
            <a:ext cx="8128000" cy="3606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  <a:tab pos="457200" algn="l"/>
              </a:tabLst>
            </a:pPr>
            <a:r>
              <a:rPr lang="en-US" altLang="zh-CN" dirty="0" smtClean="0"/>
              <a:t>	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Gözetimi;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>
                <a:tab pos="292100" algn="l"/>
                <a:tab pos="457200" algn="l"/>
              </a:tabLst>
            </a:pPr>
            <a:r>
              <a:rPr lang="en-US" altLang="zh-CN" dirty="0" smtClean="0"/>
              <a:t>		</a:t>
            </a:r>
            <a:r>
              <a:rPr lang="en-US" altLang="zh-CN" sz="2808" dirty="0" smtClean="0">
                <a:solidFill>
                  <a:srgbClr val="FF0000"/>
                </a:solidFill>
                <a:latin typeface="Courier New" pitchFamily="18" charset="0"/>
                <a:cs typeface="Courier New" pitchFamily="18" charset="0"/>
              </a:rPr>
              <a:t>o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gözetimi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kapsamında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yapılacak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giriş</a:t>
            </a:r>
          </a:p>
          <a:p>
            <a:pPr>
              <a:lnSpc>
                <a:spcPts val="3900"/>
              </a:lnSpc>
              <a:tabLst>
                <a:tab pos="292100" algn="l"/>
                <a:tab pos="4572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periyodik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muayeneler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tetkikler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ilgili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olarak</a:t>
            </a:r>
          </a:p>
          <a:p>
            <a:pPr>
              <a:lnSpc>
                <a:spcPts val="3900"/>
              </a:lnSpc>
              <a:tabLst>
                <a:tab pos="292100" algn="l"/>
                <a:tab pos="4572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çalışanları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bilgilendirmek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onların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rızasını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almak.</a:t>
            </a:r>
          </a:p>
          <a:p>
            <a:pPr>
              <a:lnSpc>
                <a:spcPts val="3900"/>
              </a:lnSpc>
              <a:tabLst>
                <a:tab pos="292100" algn="l"/>
                <a:tab pos="457200" algn="l"/>
              </a:tabLst>
            </a:pPr>
            <a:r>
              <a:rPr lang="en-US" altLang="zh-CN" dirty="0" smtClean="0"/>
              <a:t>		</a:t>
            </a:r>
            <a:r>
              <a:rPr lang="en-US" altLang="zh-CN" sz="2808" dirty="0" smtClean="0">
                <a:solidFill>
                  <a:srgbClr val="FF0000"/>
                </a:solidFill>
                <a:latin typeface="Courier New" pitchFamily="18" charset="0"/>
                <a:cs typeface="Courier New" pitchFamily="18" charset="0"/>
              </a:rPr>
              <a:t>o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Gece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postaları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dâhil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olmak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üzere</a:t>
            </a:r>
          </a:p>
          <a:p>
            <a:pPr>
              <a:lnSpc>
                <a:spcPts val="3900"/>
              </a:lnSpc>
              <a:tabLst>
                <a:tab pos="292100" algn="l"/>
                <a:tab pos="4572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çalışanların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sağlık</a:t>
            </a:r>
          </a:p>
          <a:p>
            <a:pPr>
              <a:lnSpc>
                <a:spcPts val="3900"/>
              </a:lnSpc>
              <a:tabLst>
                <a:tab pos="292100" algn="l"/>
                <a:tab pos="457200" algn="l"/>
              </a:tabLst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gözetimini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yapmak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5093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2500" y="2349500"/>
            <a:ext cx="1625600" cy="16383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51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939800" y="1270000"/>
            <a:ext cx="77470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600"/>
              </a:lnSpc>
              <a:tabLst/>
            </a:pPr>
            <a:r>
              <a:rPr lang="en-US" altLang="zh-CN" sz="2400" dirty="0" smtClean="0">
                <a:solidFill>
                  <a:srgbClr val="FF0000"/>
                </a:solidFill>
                <a:latin typeface="Courier New" pitchFamily="18" charset="0"/>
                <a:cs typeface="Courier New" pitchFamily="18" charset="0"/>
              </a:rPr>
              <a:t>o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Çalışanın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kişisel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özellikleri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işyerinin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tehlike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sınıfı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işin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482600" y="1739900"/>
            <a:ext cx="6731000" cy="1219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600"/>
              </a:lnSpc>
              <a:tabLst/>
            </a:pP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niteliği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öncelikli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olarak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göz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önünde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bulundurularak</a:t>
            </a:r>
          </a:p>
          <a:p>
            <a:pPr>
              <a:lnSpc>
                <a:spcPts val="3400"/>
              </a:lnSpc>
              <a:tabLst/>
            </a:pP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uluslararası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standartlar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ile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işyerinde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yapılan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risk</a:t>
            </a:r>
          </a:p>
          <a:p>
            <a:pPr>
              <a:lnSpc>
                <a:spcPts val="3400"/>
              </a:lnSpc>
              <a:tabLst/>
            </a:pP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değerlendirmesi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sonuçları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doğrultusunda;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82600" y="3073400"/>
            <a:ext cx="6743700" cy="1219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600"/>
              </a:lnSpc>
              <a:tabLst/>
            </a:pPr>
            <a:r>
              <a:rPr lang="en-US" altLang="zh-CN" sz="240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Az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tehlikeli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sınıftaki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işlerde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en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geç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beş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yılda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bir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  <a:p>
            <a:pPr>
              <a:lnSpc>
                <a:spcPts val="3400"/>
              </a:lnSpc>
              <a:tabLst/>
            </a:pP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Tehlikeli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sınıftaki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işlerde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en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geç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üç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yılda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bir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  <a:p>
            <a:pPr>
              <a:lnSpc>
                <a:spcPts val="3400"/>
              </a:lnSpc>
              <a:tabLst/>
            </a:pPr>
            <a:r>
              <a:rPr lang="en-US" altLang="zh-CN" sz="240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Çok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tehlikeli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sınıftaki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işlerde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en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geç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yılda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bir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482600" y="4406900"/>
            <a:ext cx="8293100" cy="1663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600"/>
              </a:lnSpc>
              <a:tabLst/>
            </a:pPr>
            <a:r>
              <a:rPr lang="en-US" altLang="zh-CN" sz="240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Özel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politika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gerektiren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grupta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yer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alanlardan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çocuk,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genç</a:t>
            </a:r>
          </a:p>
          <a:p>
            <a:pPr>
              <a:lnSpc>
                <a:spcPts val="3400"/>
              </a:lnSpc>
              <a:tabLst/>
            </a:pP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gebe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çalışanlar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için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en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geç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altı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ayda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bir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defa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olmak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üzere</a:t>
            </a:r>
          </a:p>
          <a:p>
            <a:pPr>
              <a:lnSpc>
                <a:spcPts val="3400"/>
              </a:lnSpc>
              <a:tabLst/>
            </a:pP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periyodik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muayene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tekrarlanır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.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Ancak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işyeri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hekiminin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gerek</a:t>
            </a:r>
          </a:p>
          <a:p>
            <a:pPr>
              <a:lnSpc>
                <a:spcPts val="3400"/>
              </a:lnSpc>
              <a:tabLst/>
            </a:pP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görmesi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halinde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bu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süreler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kısaltılır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402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23850" y="1412875"/>
            <a:ext cx="360362" cy="338073"/>
          </a:xfrm>
          <a:custGeom>
            <a:avLst/>
            <a:gdLst>
              <a:gd name="connsiteX0" fmla="*/ 0 w 360362"/>
              <a:gd name="connsiteY0" fmla="*/ 129159 h 338073"/>
              <a:gd name="connsiteX1" fmla="*/ 137642 w 360362"/>
              <a:gd name="connsiteY1" fmla="*/ 129159 h 338073"/>
              <a:gd name="connsiteX2" fmla="*/ 180187 w 360362"/>
              <a:gd name="connsiteY2" fmla="*/ 0 h 338073"/>
              <a:gd name="connsiteX3" fmla="*/ 222719 w 360362"/>
              <a:gd name="connsiteY3" fmla="*/ 129159 h 338073"/>
              <a:gd name="connsiteX4" fmla="*/ 360362 w 360362"/>
              <a:gd name="connsiteY4" fmla="*/ 129159 h 338073"/>
              <a:gd name="connsiteX5" fmla="*/ 249008 w 360362"/>
              <a:gd name="connsiteY5" fmla="*/ 209041 h 338073"/>
              <a:gd name="connsiteX6" fmla="*/ 291541 w 360362"/>
              <a:gd name="connsiteY6" fmla="*/ 338073 h 338073"/>
              <a:gd name="connsiteX7" fmla="*/ 180187 w 360362"/>
              <a:gd name="connsiteY7" fmla="*/ 258317 h 338073"/>
              <a:gd name="connsiteX8" fmla="*/ 68821 w 360362"/>
              <a:gd name="connsiteY8" fmla="*/ 338073 h 338073"/>
              <a:gd name="connsiteX9" fmla="*/ 111353 w 360362"/>
              <a:gd name="connsiteY9" fmla="*/ 209041 h 338073"/>
              <a:gd name="connsiteX10" fmla="*/ 0 w 360362"/>
              <a:gd name="connsiteY10" fmla="*/ 129159 h 3380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360362" h="338073">
                <a:moveTo>
                  <a:pt x="0" y="129159"/>
                </a:moveTo>
                <a:lnTo>
                  <a:pt x="137642" y="129159"/>
                </a:lnTo>
                <a:lnTo>
                  <a:pt x="180187" y="0"/>
                </a:lnTo>
                <a:lnTo>
                  <a:pt x="222719" y="129159"/>
                </a:lnTo>
                <a:lnTo>
                  <a:pt x="360362" y="129159"/>
                </a:lnTo>
                <a:lnTo>
                  <a:pt x="249008" y="209041"/>
                </a:lnTo>
                <a:lnTo>
                  <a:pt x="291541" y="338073"/>
                </a:lnTo>
                <a:lnTo>
                  <a:pt x="180187" y="258317"/>
                </a:lnTo>
                <a:lnTo>
                  <a:pt x="68821" y="338073"/>
                </a:lnTo>
                <a:lnTo>
                  <a:pt x="111353" y="209041"/>
                </a:lnTo>
                <a:lnTo>
                  <a:pt x="0" y="129159"/>
                </a:lnTo>
              </a:path>
            </a:pathLst>
          </a:custGeom>
          <a:solidFill>
            <a:srgbClr val="CCCC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311150" y="1400175"/>
            <a:ext cx="385762" cy="363473"/>
          </a:xfrm>
          <a:custGeom>
            <a:avLst/>
            <a:gdLst>
              <a:gd name="connsiteX0" fmla="*/ 12700 w 385762"/>
              <a:gd name="connsiteY0" fmla="*/ 141859 h 363473"/>
              <a:gd name="connsiteX1" fmla="*/ 150342 w 385762"/>
              <a:gd name="connsiteY1" fmla="*/ 141859 h 363473"/>
              <a:gd name="connsiteX2" fmla="*/ 192887 w 385762"/>
              <a:gd name="connsiteY2" fmla="*/ 12700 h 363473"/>
              <a:gd name="connsiteX3" fmla="*/ 235419 w 385762"/>
              <a:gd name="connsiteY3" fmla="*/ 141859 h 363473"/>
              <a:gd name="connsiteX4" fmla="*/ 373062 w 385762"/>
              <a:gd name="connsiteY4" fmla="*/ 141859 h 363473"/>
              <a:gd name="connsiteX5" fmla="*/ 261708 w 385762"/>
              <a:gd name="connsiteY5" fmla="*/ 221741 h 363473"/>
              <a:gd name="connsiteX6" fmla="*/ 304241 w 385762"/>
              <a:gd name="connsiteY6" fmla="*/ 350773 h 363473"/>
              <a:gd name="connsiteX7" fmla="*/ 192887 w 385762"/>
              <a:gd name="connsiteY7" fmla="*/ 271017 h 363473"/>
              <a:gd name="connsiteX8" fmla="*/ 81521 w 385762"/>
              <a:gd name="connsiteY8" fmla="*/ 350773 h 363473"/>
              <a:gd name="connsiteX9" fmla="*/ 124053 w 385762"/>
              <a:gd name="connsiteY9" fmla="*/ 221741 h 363473"/>
              <a:gd name="connsiteX10" fmla="*/ 12700 w 385762"/>
              <a:gd name="connsiteY10" fmla="*/ 141859 h 3634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385762" h="363473">
                <a:moveTo>
                  <a:pt x="12700" y="141859"/>
                </a:moveTo>
                <a:lnTo>
                  <a:pt x="150342" y="141859"/>
                </a:lnTo>
                <a:lnTo>
                  <a:pt x="192887" y="12700"/>
                </a:lnTo>
                <a:lnTo>
                  <a:pt x="235419" y="141859"/>
                </a:lnTo>
                <a:lnTo>
                  <a:pt x="373062" y="141859"/>
                </a:lnTo>
                <a:lnTo>
                  <a:pt x="261708" y="221741"/>
                </a:lnTo>
                <a:lnTo>
                  <a:pt x="304241" y="350773"/>
                </a:lnTo>
                <a:lnTo>
                  <a:pt x="192887" y="271017"/>
                </a:lnTo>
                <a:lnTo>
                  <a:pt x="81521" y="350773"/>
                </a:lnTo>
                <a:lnTo>
                  <a:pt x="124053" y="221741"/>
                </a:lnTo>
                <a:lnTo>
                  <a:pt x="12700" y="141859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87800" y="3670300"/>
            <a:ext cx="4203700" cy="28956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62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82600" y="1460500"/>
            <a:ext cx="8242300" cy="3606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  <a:tab pos="457200" algn="l"/>
              </a:tabLst>
            </a:pPr>
            <a:r>
              <a:rPr lang="en-US" altLang="zh-CN" dirty="0" smtClean="0"/>
              <a:t>	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Eğitim,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Bilgilendirme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Kayıt;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>
                <a:tab pos="292100" algn="l"/>
                <a:tab pos="457200" algn="l"/>
              </a:tabLst>
            </a:pPr>
            <a:r>
              <a:rPr lang="en-US" altLang="zh-CN" dirty="0" smtClean="0"/>
              <a:t>		</a:t>
            </a:r>
            <a:r>
              <a:rPr lang="en-US" altLang="zh-CN" sz="2808" dirty="0" smtClean="0">
                <a:solidFill>
                  <a:srgbClr val="FF0000"/>
                </a:solidFill>
                <a:latin typeface="Courier New" pitchFamily="18" charset="0"/>
                <a:cs typeface="Courier New" pitchFamily="18" charset="0"/>
              </a:rPr>
              <a:t>o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Çalışanların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eğitimlerinin</a:t>
            </a:r>
          </a:p>
          <a:p>
            <a:pPr>
              <a:lnSpc>
                <a:spcPts val="3900"/>
              </a:lnSpc>
              <a:tabLst>
                <a:tab pos="292100" algn="l"/>
                <a:tab pos="457200" algn="l"/>
              </a:tabLst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ilgili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mevzuata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uygun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olarak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planlanması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konusunda</a:t>
            </a:r>
          </a:p>
          <a:p>
            <a:pPr>
              <a:lnSpc>
                <a:spcPts val="3900"/>
              </a:lnSpc>
              <a:tabLst>
                <a:tab pos="292100" algn="l"/>
                <a:tab pos="4572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çalışma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yaparak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işverenin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onayına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sunmak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</a:p>
          <a:p>
            <a:pPr>
              <a:lnSpc>
                <a:spcPts val="3900"/>
              </a:lnSpc>
              <a:tabLst>
                <a:tab pos="292100" algn="l"/>
                <a:tab pos="4572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uygulamalarını</a:t>
            </a:r>
          </a:p>
          <a:p>
            <a:pPr>
              <a:lnSpc>
                <a:spcPts val="3900"/>
              </a:lnSpc>
              <a:tabLst>
                <a:tab pos="292100" algn="l"/>
                <a:tab pos="4572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yapmak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veya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kontrol</a:t>
            </a:r>
          </a:p>
          <a:p>
            <a:pPr>
              <a:lnSpc>
                <a:spcPts val="3900"/>
              </a:lnSpc>
              <a:tabLst>
                <a:tab pos="292100" algn="l"/>
                <a:tab pos="4572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etmek.</a:t>
            </a:r>
          </a:p>
        </p:txBody>
      </p:sp>
    </p:spTree>
    <p:extLst>
      <p:ext uri="{BB962C8B-B14F-4D97-AF65-F5344CB8AC3E}">
        <p14:creationId xmlns:p14="http://schemas.microsoft.com/office/powerpoint/2010/main" val="401579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23850" y="1341501"/>
            <a:ext cx="360362" cy="338073"/>
          </a:xfrm>
          <a:custGeom>
            <a:avLst/>
            <a:gdLst>
              <a:gd name="connsiteX0" fmla="*/ 0 w 360362"/>
              <a:gd name="connsiteY0" fmla="*/ 129031 h 338073"/>
              <a:gd name="connsiteX1" fmla="*/ 137642 w 360362"/>
              <a:gd name="connsiteY1" fmla="*/ 129031 h 338073"/>
              <a:gd name="connsiteX2" fmla="*/ 180187 w 360362"/>
              <a:gd name="connsiteY2" fmla="*/ 0 h 338073"/>
              <a:gd name="connsiteX3" fmla="*/ 222719 w 360362"/>
              <a:gd name="connsiteY3" fmla="*/ 129031 h 338073"/>
              <a:gd name="connsiteX4" fmla="*/ 360362 w 360362"/>
              <a:gd name="connsiteY4" fmla="*/ 129031 h 338073"/>
              <a:gd name="connsiteX5" fmla="*/ 249008 w 360362"/>
              <a:gd name="connsiteY5" fmla="*/ 208915 h 338073"/>
              <a:gd name="connsiteX6" fmla="*/ 291541 w 360362"/>
              <a:gd name="connsiteY6" fmla="*/ 338073 h 338073"/>
              <a:gd name="connsiteX7" fmla="*/ 180187 w 360362"/>
              <a:gd name="connsiteY7" fmla="*/ 258190 h 338073"/>
              <a:gd name="connsiteX8" fmla="*/ 68821 w 360362"/>
              <a:gd name="connsiteY8" fmla="*/ 338073 h 338073"/>
              <a:gd name="connsiteX9" fmla="*/ 111353 w 360362"/>
              <a:gd name="connsiteY9" fmla="*/ 208915 h 338073"/>
              <a:gd name="connsiteX10" fmla="*/ 0 w 360362"/>
              <a:gd name="connsiteY10" fmla="*/ 129031 h 3380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360362" h="338073">
                <a:moveTo>
                  <a:pt x="0" y="129031"/>
                </a:moveTo>
                <a:lnTo>
                  <a:pt x="137642" y="129031"/>
                </a:lnTo>
                <a:lnTo>
                  <a:pt x="180187" y="0"/>
                </a:lnTo>
                <a:lnTo>
                  <a:pt x="222719" y="129031"/>
                </a:lnTo>
                <a:lnTo>
                  <a:pt x="360362" y="129031"/>
                </a:lnTo>
                <a:lnTo>
                  <a:pt x="249008" y="208915"/>
                </a:lnTo>
                <a:lnTo>
                  <a:pt x="291541" y="338073"/>
                </a:lnTo>
                <a:lnTo>
                  <a:pt x="180187" y="258190"/>
                </a:lnTo>
                <a:lnTo>
                  <a:pt x="68821" y="338073"/>
                </a:lnTo>
                <a:lnTo>
                  <a:pt x="111353" y="208915"/>
                </a:lnTo>
                <a:lnTo>
                  <a:pt x="0" y="129031"/>
                </a:lnTo>
              </a:path>
            </a:pathLst>
          </a:custGeom>
          <a:solidFill>
            <a:srgbClr val="CCCC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311150" y="1328801"/>
            <a:ext cx="385762" cy="363473"/>
          </a:xfrm>
          <a:custGeom>
            <a:avLst/>
            <a:gdLst>
              <a:gd name="connsiteX0" fmla="*/ 12700 w 385762"/>
              <a:gd name="connsiteY0" fmla="*/ 141731 h 363473"/>
              <a:gd name="connsiteX1" fmla="*/ 150342 w 385762"/>
              <a:gd name="connsiteY1" fmla="*/ 141731 h 363473"/>
              <a:gd name="connsiteX2" fmla="*/ 192887 w 385762"/>
              <a:gd name="connsiteY2" fmla="*/ 12700 h 363473"/>
              <a:gd name="connsiteX3" fmla="*/ 235419 w 385762"/>
              <a:gd name="connsiteY3" fmla="*/ 141731 h 363473"/>
              <a:gd name="connsiteX4" fmla="*/ 373062 w 385762"/>
              <a:gd name="connsiteY4" fmla="*/ 141731 h 363473"/>
              <a:gd name="connsiteX5" fmla="*/ 261708 w 385762"/>
              <a:gd name="connsiteY5" fmla="*/ 221615 h 363473"/>
              <a:gd name="connsiteX6" fmla="*/ 304241 w 385762"/>
              <a:gd name="connsiteY6" fmla="*/ 350773 h 363473"/>
              <a:gd name="connsiteX7" fmla="*/ 192887 w 385762"/>
              <a:gd name="connsiteY7" fmla="*/ 270890 h 363473"/>
              <a:gd name="connsiteX8" fmla="*/ 81521 w 385762"/>
              <a:gd name="connsiteY8" fmla="*/ 350773 h 363473"/>
              <a:gd name="connsiteX9" fmla="*/ 124053 w 385762"/>
              <a:gd name="connsiteY9" fmla="*/ 221615 h 363473"/>
              <a:gd name="connsiteX10" fmla="*/ 12700 w 385762"/>
              <a:gd name="connsiteY10" fmla="*/ 141731 h 3634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385762" h="363473">
                <a:moveTo>
                  <a:pt x="12700" y="141731"/>
                </a:moveTo>
                <a:lnTo>
                  <a:pt x="150342" y="141731"/>
                </a:lnTo>
                <a:lnTo>
                  <a:pt x="192887" y="12700"/>
                </a:lnTo>
                <a:lnTo>
                  <a:pt x="235419" y="141731"/>
                </a:lnTo>
                <a:lnTo>
                  <a:pt x="373062" y="141731"/>
                </a:lnTo>
                <a:lnTo>
                  <a:pt x="261708" y="221615"/>
                </a:lnTo>
                <a:lnTo>
                  <a:pt x="304241" y="350773"/>
                </a:lnTo>
                <a:lnTo>
                  <a:pt x="192887" y="270890"/>
                </a:lnTo>
                <a:lnTo>
                  <a:pt x="81521" y="350773"/>
                </a:lnTo>
                <a:lnTo>
                  <a:pt x="124053" y="221615"/>
                </a:lnTo>
                <a:lnTo>
                  <a:pt x="12700" y="141731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9400" y="4432300"/>
            <a:ext cx="2247900" cy="22479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67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82600" y="1473200"/>
            <a:ext cx="8318500" cy="3962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  <a:tab pos="457200" algn="l"/>
              </a:tabLst>
            </a:pPr>
            <a:r>
              <a:rPr lang="en-US" altLang="zh-CN" dirty="0" smtClean="0"/>
              <a:t>	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İlgili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Birimlerle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İşbirliği;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300"/>
              </a:lnSpc>
              <a:tabLst>
                <a:tab pos="292100" algn="l"/>
                <a:tab pos="457200" algn="l"/>
              </a:tabLst>
            </a:pPr>
            <a:r>
              <a:rPr lang="en-US" altLang="zh-CN" dirty="0" smtClean="0"/>
              <a:t>		</a:t>
            </a:r>
            <a:r>
              <a:rPr lang="en-US" altLang="zh-CN" sz="2810" dirty="0" smtClean="0">
                <a:solidFill>
                  <a:srgbClr val="FF0000"/>
                </a:solidFill>
                <a:latin typeface="Courier New" pitchFamily="18" charset="0"/>
                <a:cs typeface="Courier New" pitchFamily="18" charset="0"/>
              </a:rPr>
              <a:t>o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gözetimi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sonuçlarına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göre,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güvenliği</a:t>
            </a:r>
          </a:p>
          <a:p>
            <a:pPr>
              <a:lnSpc>
                <a:spcPts val="3900"/>
              </a:lnSpc>
              <a:tabLst>
                <a:tab pos="292100" algn="l"/>
                <a:tab pos="457200" algn="l"/>
              </a:tabLst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uzmanı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ile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işbirliği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içinde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çalışma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ortamının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gözetimi</a:t>
            </a:r>
          </a:p>
          <a:p>
            <a:pPr>
              <a:lnSpc>
                <a:spcPts val="3900"/>
              </a:lnSpc>
              <a:tabLst>
                <a:tab pos="292100" algn="l"/>
                <a:tab pos="4572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kapsamında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gerekli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ölçümlerin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yapılmasını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önermek,</a:t>
            </a:r>
          </a:p>
          <a:p>
            <a:pPr>
              <a:lnSpc>
                <a:spcPts val="3900"/>
              </a:lnSpc>
              <a:tabLst>
                <a:tab pos="292100" algn="l"/>
                <a:tab pos="4572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ölçüm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sonuçlarını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değerlendirmek.</a:t>
            </a:r>
          </a:p>
          <a:p>
            <a:pPr>
              <a:lnSpc>
                <a:spcPts val="3900"/>
              </a:lnSpc>
              <a:tabLst>
                <a:tab pos="292100" algn="l"/>
                <a:tab pos="457200" algn="l"/>
              </a:tabLst>
            </a:pPr>
            <a:r>
              <a:rPr lang="en-US" altLang="zh-CN" dirty="0" smtClean="0"/>
              <a:t>		</a:t>
            </a:r>
            <a:r>
              <a:rPr lang="en-US" altLang="zh-CN" sz="2810" dirty="0" smtClean="0">
                <a:solidFill>
                  <a:srgbClr val="FF0000"/>
                </a:solidFill>
                <a:latin typeface="Courier New" pitchFamily="18" charset="0"/>
                <a:cs typeface="Courier New" pitchFamily="18" charset="0"/>
              </a:rPr>
              <a:t>o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Bulunması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halinde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üyesi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olduğu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ve</a:t>
            </a:r>
          </a:p>
          <a:p>
            <a:pPr>
              <a:lnSpc>
                <a:spcPts val="3900"/>
              </a:lnSpc>
              <a:tabLst>
                <a:tab pos="292100" algn="l"/>
                <a:tab pos="457200" algn="l"/>
              </a:tabLst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kuruluyla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işbirliği</a:t>
            </a:r>
          </a:p>
          <a:p>
            <a:pPr>
              <a:lnSpc>
                <a:spcPts val="3900"/>
              </a:lnSpc>
              <a:tabLst>
                <a:tab pos="292100" algn="l"/>
                <a:tab pos="4572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içinde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çalışmak.</a:t>
            </a:r>
          </a:p>
        </p:txBody>
      </p:sp>
    </p:spTree>
    <p:extLst>
      <p:ext uri="{BB962C8B-B14F-4D97-AF65-F5344CB8AC3E}">
        <p14:creationId xmlns:p14="http://schemas.microsoft.com/office/powerpoint/2010/main" val="367333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23850" y="3573526"/>
            <a:ext cx="360362" cy="338073"/>
          </a:xfrm>
          <a:custGeom>
            <a:avLst/>
            <a:gdLst>
              <a:gd name="connsiteX0" fmla="*/ 0 w 360362"/>
              <a:gd name="connsiteY0" fmla="*/ 129032 h 338073"/>
              <a:gd name="connsiteX1" fmla="*/ 137642 w 360362"/>
              <a:gd name="connsiteY1" fmla="*/ 129032 h 338073"/>
              <a:gd name="connsiteX2" fmla="*/ 180187 w 360362"/>
              <a:gd name="connsiteY2" fmla="*/ 0 h 338073"/>
              <a:gd name="connsiteX3" fmla="*/ 222719 w 360362"/>
              <a:gd name="connsiteY3" fmla="*/ 129032 h 338073"/>
              <a:gd name="connsiteX4" fmla="*/ 360362 w 360362"/>
              <a:gd name="connsiteY4" fmla="*/ 129032 h 338073"/>
              <a:gd name="connsiteX5" fmla="*/ 249008 w 360362"/>
              <a:gd name="connsiteY5" fmla="*/ 208914 h 338073"/>
              <a:gd name="connsiteX6" fmla="*/ 291541 w 360362"/>
              <a:gd name="connsiteY6" fmla="*/ 338073 h 338073"/>
              <a:gd name="connsiteX7" fmla="*/ 180187 w 360362"/>
              <a:gd name="connsiteY7" fmla="*/ 258191 h 338073"/>
              <a:gd name="connsiteX8" fmla="*/ 68821 w 360362"/>
              <a:gd name="connsiteY8" fmla="*/ 338073 h 338073"/>
              <a:gd name="connsiteX9" fmla="*/ 111353 w 360362"/>
              <a:gd name="connsiteY9" fmla="*/ 208914 h 338073"/>
              <a:gd name="connsiteX10" fmla="*/ 0 w 360362"/>
              <a:gd name="connsiteY10" fmla="*/ 129032 h 3380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360362" h="338073">
                <a:moveTo>
                  <a:pt x="0" y="129032"/>
                </a:moveTo>
                <a:lnTo>
                  <a:pt x="137642" y="129032"/>
                </a:lnTo>
                <a:lnTo>
                  <a:pt x="180187" y="0"/>
                </a:lnTo>
                <a:lnTo>
                  <a:pt x="222719" y="129032"/>
                </a:lnTo>
                <a:lnTo>
                  <a:pt x="360362" y="129032"/>
                </a:lnTo>
                <a:lnTo>
                  <a:pt x="249008" y="208914"/>
                </a:lnTo>
                <a:lnTo>
                  <a:pt x="291541" y="338073"/>
                </a:lnTo>
                <a:lnTo>
                  <a:pt x="180187" y="258191"/>
                </a:lnTo>
                <a:lnTo>
                  <a:pt x="68821" y="338073"/>
                </a:lnTo>
                <a:lnTo>
                  <a:pt x="111353" y="208914"/>
                </a:lnTo>
                <a:lnTo>
                  <a:pt x="0" y="129032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311150" y="3560826"/>
            <a:ext cx="385762" cy="363473"/>
          </a:xfrm>
          <a:custGeom>
            <a:avLst/>
            <a:gdLst>
              <a:gd name="connsiteX0" fmla="*/ 12700 w 385762"/>
              <a:gd name="connsiteY0" fmla="*/ 141732 h 363473"/>
              <a:gd name="connsiteX1" fmla="*/ 150342 w 385762"/>
              <a:gd name="connsiteY1" fmla="*/ 141732 h 363473"/>
              <a:gd name="connsiteX2" fmla="*/ 192887 w 385762"/>
              <a:gd name="connsiteY2" fmla="*/ 12700 h 363473"/>
              <a:gd name="connsiteX3" fmla="*/ 235419 w 385762"/>
              <a:gd name="connsiteY3" fmla="*/ 141732 h 363473"/>
              <a:gd name="connsiteX4" fmla="*/ 373062 w 385762"/>
              <a:gd name="connsiteY4" fmla="*/ 141732 h 363473"/>
              <a:gd name="connsiteX5" fmla="*/ 261708 w 385762"/>
              <a:gd name="connsiteY5" fmla="*/ 221614 h 363473"/>
              <a:gd name="connsiteX6" fmla="*/ 304241 w 385762"/>
              <a:gd name="connsiteY6" fmla="*/ 350773 h 363473"/>
              <a:gd name="connsiteX7" fmla="*/ 192887 w 385762"/>
              <a:gd name="connsiteY7" fmla="*/ 270891 h 363473"/>
              <a:gd name="connsiteX8" fmla="*/ 81521 w 385762"/>
              <a:gd name="connsiteY8" fmla="*/ 350773 h 363473"/>
              <a:gd name="connsiteX9" fmla="*/ 124053 w 385762"/>
              <a:gd name="connsiteY9" fmla="*/ 221614 h 363473"/>
              <a:gd name="connsiteX10" fmla="*/ 12700 w 385762"/>
              <a:gd name="connsiteY10" fmla="*/ 141732 h 3634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385762" h="363473">
                <a:moveTo>
                  <a:pt x="12700" y="141732"/>
                </a:moveTo>
                <a:lnTo>
                  <a:pt x="150342" y="141732"/>
                </a:lnTo>
                <a:lnTo>
                  <a:pt x="192887" y="12700"/>
                </a:lnTo>
                <a:lnTo>
                  <a:pt x="235419" y="141732"/>
                </a:lnTo>
                <a:lnTo>
                  <a:pt x="373062" y="141732"/>
                </a:lnTo>
                <a:lnTo>
                  <a:pt x="261708" y="221614"/>
                </a:lnTo>
                <a:lnTo>
                  <a:pt x="304241" y="350773"/>
                </a:lnTo>
                <a:lnTo>
                  <a:pt x="192887" y="270891"/>
                </a:lnTo>
                <a:lnTo>
                  <a:pt x="81521" y="350773"/>
                </a:lnTo>
                <a:lnTo>
                  <a:pt x="124053" y="221614"/>
                </a:lnTo>
                <a:lnTo>
                  <a:pt x="12700" y="14173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08300" y="4114800"/>
            <a:ext cx="3251200" cy="2578100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87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82600" y="1435100"/>
            <a:ext cx="7620000" cy="3111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  <a:tab pos="723900" algn="l"/>
                <a:tab pos="1524000" algn="l"/>
                <a:tab pos="1752600" algn="l"/>
              </a:tabLst>
            </a:pPr>
            <a:r>
              <a:rPr lang="en-US" altLang="zh-CN" dirty="0" smtClean="0"/>
              <a:t>				</a:t>
            </a:r>
            <a:r>
              <a:rPr lang="en-US" altLang="zh-CN" sz="2810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İşyeri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Hekimi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Diğer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Sağlık</a:t>
            </a:r>
          </a:p>
          <a:p>
            <a:pPr>
              <a:lnSpc>
                <a:spcPts val="3900"/>
              </a:lnSpc>
              <a:tabLst>
                <a:tab pos="292100" algn="l"/>
                <a:tab pos="723900" algn="l"/>
                <a:tab pos="1524000" algn="l"/>
                <a:tab pos="1752600" algn="l"/>
              </a:tabLst>
            </a:pPr>
            <a:r>
              <a:rPr lang="en-US" altLang="zh-CN" dirty="0" smtClean="0"/>
              <a:t>		</a:t>
            </a:r>
            <a:r>
              <a:rPr lang="en-US" altLang="zh-CN" sz="2810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Personelinin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Görev,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Yetki,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Sorumluluk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ve</a:t>
            </a:r>
          </a:p>
          <a:p>
            <a:pPr>
              <a:lnSpc>
                <a:spcPts val="3900"/>
              </a:lnSpc>
              <a:tabLst>
                <a:tab pos="292100" algn="l"/>
                <a:tab pos="723900" algn="l"/>
                <a:tab pos="1524000" algn="l"/>
                <a:tab pos="1752600" algn="l"/>
              </a:tabLst>
            </a:pPr>
            <a:r>
              <a:rPr lang="en-US" altLang="zh-CN" dirty="0" smtClean="0"/>
              <a:t>			</a:t>
            </a:r>
            <a:r>
              <a:rPr lang="en-US" altLang="zh-CN" sz="2808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Eğitimleri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Hakkında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Yönetmelik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>
                <a:tab pos="292100" algn="l"/>
                <a:tab pos="723900" algn="l"/>
                <a:tab pos="1524000" algn="l"/>
                <a:tab pos="1752600" algn="l"/>
              </a:tabLst>
            </a:pPr>
            <a:r>
              <a:rPr lang="en-US" altLang="zh-CN" dirty="0" smtClean="0"/>
              <a:t>	</a:t>
            </a: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Diğer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Sağlık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Personelinin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Görevleri;</a:t>
            </a:r>
          </a:p>
          <a:p>
            <a:pPr>
              <a:lnSpc>
                <a:spcPts val="3900"/>
              </a:lnSpc>
              <a:tabLst>
                <a:tab pos="292100" algn="l"/>
                <a:tab pos="723900" algn="l"/>
                <a:tab pos="1524000" algn="l"/>
                <a:tab pos="1752600" algn="l"/>
              </a:tabLst>
            </a:pPr>
            <a:r>
              <a:rPr lang="en-US" altLang="zh-CN" dirty="0" smtClean="0"/>
              <a:t>	</a:t>
            </a:r>
            <a:r>
              <a:rPr lang="en-US" altLang="zh-CN" sz="2808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Diğer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sağlık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personeli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işyeri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hekimi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ile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birlikte</a:t>
            </a:r>
          </a:p>
          <a:p>
            <a:pPr>
              <a:lnSpc>
                <a:spcPts val="3900"/>
              </a:lnSpc>
              <a:tabLst>
                <a:tab pos="292100" algn="l"/>
                <a:tab pos="723900" algn="l"/>
                <a:tab pos="1524000" algn="l"/>
                <a:tab pos="1752600" algn="l"/>
              </a:tabLst>
            </a:pPr>
            <a:r>
              <a:rPr lang="en-US" altLang="zh-CN" sz="2808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çalışır.</a:t>
            </a:r>
          </a:p>
        </p:txBody>
      </p:sp>
    </p:spTree>
    <p:extLst>
      <p:ext uri="{BB962C8B-B14F-4D97-AF65-F5344CB8AC3E}">
        <p14:creationId xmlns:p14="http://schemas.microsoft.com/office/powerpoint/2010/main" val="203696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23850" y="1341501"/>
            <a:ext cx="360362" cy="338073"/>
          </a:xfrm>
          <a:custGeom>
            <a:avLst/>
            <a:gdLst>
              <a:gd name="connsiteX0" fmla="*/ 0 w 360362"/>
              <a:gd name="connsiteY0" fmla="*/ 129031 h 338073"/>
              <a:gd name="connsiteX1" fmla="*/ 137642 w 360362"/>
              <a:gd name="connsiteY1" fmla="*/ 129031 h 338073"/>
              <a:gd name="connsiteX2" fmla="*/ 180187 w 360362"/>
              <a:gd name="connsiteY2" fmla="*/ 0 h 338073"/>
              <a:gd name="connsiteX3" fmla="*/ 222719 w 360362"/>
              <a:gd name="connsiteY3" fmla="*/ 129031 h 338073"/>
              <a:gd name="connsiteX4" fmla="*/ 360362 w 360362"/>
              <a:gd name="connsiteY4" fmla="*/ 129031 h 338073"/>
              <a:gd name="connsiteX5" fmla="*/ 249008 w 360362"/>
              <a:gd name="connsiteY5" fmla="*/ 208915 h 338073"/>
              <a:gd name="connsiteX6" fmla="*/ 291541 w 360362"/>
              <a:gd name="connsiteY6" fmla="*/ 338073 h 338073"/>
              <a:gd name="connsiteX7" fmla="*/ 180187 w 360362"/>
              <a:gd name="connsiteY7" fmla="*/ 258190 h 338073"/>
              <a:gd name="connsiteX8" fmla="*/ 68821 w 360362"/>
              <a:gd name="connsiteY8" fmla="*/ 338073 h 338073"/>
              <a:gd name="connsiteX9" fmla="*/ 111353 w 360362"/>
              <a:gd name="connsiteY9" fmla="*/ 208915 h 338073"/>
              <a:gd name="connsiteX10" fmla="*/ 0 w 360362"/>
              <a:gd name="connsiteY10" fmla="*/ 129031 h 3380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360362" h="338073">
                <a:moveTo>
                  <a:pt x="0" y="129031"/>
                </a:moveTo>
                <a:lnTo>
                  <a:pt x="137642" y="129031"/>
                </a:lnTo>
                <a:lnTo>
                  <a:pt x="180187" y="0"/>
                </a:lnTo>
                <a:lnTo>
                  <a:pt x="222719" y="129031"/>
                </a:lnTo>
                <a:lnTo>
                  <a:pt x="360362" y="129031"/>
                </a:lnTo>
                <a:lnTo>
                  <a:pt x="249008" y="208915"/>
                </a:lnTo>
                <a:lnTo>
                  <a:pt x="291541" y="338073"/>
                </a:lnTo>
                <a:lnTo>
                  <a:pt x="180187" y="258190"/>
                </a:lnTo>
                <a:lnTo>
                  <a:pt x="68821" y="338073"/>
                </a:lnTo>
                <a:lnTo>
                  <a:pt x="111353" y="208915"/>
                </a:lnTo>
                <a:lnTo>
                  <a:pt x="0" y="129031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311150" y="1328801"/>
            <a:ext cx="385762" cy="363473"/>
          </a:xfrm>
          <a:custGeom>
            <a:avLst/>
            <a:gdLst>
              <a:gd name="connsiteX0" fmla="*/ 12700 w 385762"/>
              <a:gd name="connsiteY0" fmla="*/ 141731 h 363473"/>
              <a:gd name="connsiteX1" fmla="*/ 150342 w 385762"/>
              <a:gd name="connsiteY1" fmla="*/ 141731 h 363473"/>
              <a:gd name="connsiteX2" fmla="*/ 192887 w 385762"/>
              <a:gd name="connsiteY2" fmla="*/ 12700 h 363473"/>
              <a:gd name="connsiteX3" fmla="*/ 235419 w 385762"/>
              <a:gd name="connsiteY3" fmla="*/ 141731 h 363473"/>
              <a:gd name="connsiteX4" fmla="*/ 373062 w 385762"/>
              <a:gd name="connsiteY4" fmla="*/ 141731 h 363473"/>
              <a:gd name="connsiteX5" fmla="*/ 261708 w 385762"/>
              <a:gd name="connsiteY5" fmla="*/ 221615 h 363473"/>
              <a:gd name="connsiteX6" fmla="*/ 304241 w 385762"/>
              <a:gd name="connsiteY6" fmla="*/ 350773 h 363473"/>
              <a:gd name="connsiteX7" fmla="*/ 192887 w 385762"/>
              <a:gd name="connsiteY7" fmla="*/ 270890 h 363473"/>
              <a:gd name="connsiteX8" fmla="*/ 81521 w 385762"/>
              <a:gd name="connsiteY8" fmla="*/ 350773 h 363473"/>
              <a:gd name="connsiteX9" fmla="*/ 124053 w 385762"/>
              <a:gd name="connsiteY9" fmla="*/ 221615 h 363473"/>
              <a:gd name="connsiteX10" fmla="*/ 12700 w 385762"/>
              <a:gd name="connsiteY10" fmla="*/ 141731 h 36347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385762" h="363473">
                <a:moveTo>
                  <a:pt x="12700" y="141731"/>
                </a:moveTo>
                <a:lnTo>
                  <a:pt x="150342" y="141731"/>
                </a:lnTo>
                <a:lnTo>
                  <a:pt x="192887" y="12700"/>
                </a:lnTo>
                <a:lnTo>
                  <a:pt x="235419" y="141731"/>
                </a:lnTo>
                <a:lnTo>
                  <a:pt x="373062" y="141731"/>
                </a:lnTo>
                <a:lnTo>
                  <a:pt x="261708" y="221615"/>
                </a:lnTo>
                <a:lnTo>
                  <a:pt x="304241" y="350773"/>
                </a:lnTo>
                <a:lnTo>
                  <a:pt x="192887" y="270890"/>
                </a:lnTo>
                <a:lnTo>
                  <a:pt x="81521" y="350773"/>
                </a:lnTo>
                <a:lnTo>
                  <a:pt x="124053" y="221615"/>
                </a:lnTo>
                <a:lnTo>
                  <a:pt x="12700" y="141731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34300" y="2844800"/>
            <a:ext cx="1193800" cy="14859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95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82600" y="1485900"/>
            <a:ext cx="7708900" cy="4597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54000" algn="l"/>
                <a:tab pos="292100" algn="l"/>
              </a:tabLst>
            </a:pPr>
            <a:r>
              <a:rPr lang="en-US" altLang="zh-CN" dirty="0" smtClean="0"/>
              <a:t>		</a:t>
            </a:r>
            <a:r>
              <a:rPr lang="en-US" altLang="zh-CN" sz="2810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Diğer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Sağlık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Personeli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Çalışma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Süreleri;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300"/>
              </a:lnSpc>
              <a:tabLst>
                <a:tab pos="254000" algn="l"/>
                <a:tab pos="292100" algn="l"/>
              </a:tabLst>
            </a:pPr>
            <a:r>
              <a:rPr lang="en-US" altLang="zh-CN" dirty="0" smtClean="0"/>
              <a:t>		</a:t>
            </a:r>
            <a:r>
              <a:rPr lang="en-US" altLang="zh-CN" sz="2810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Diğer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sağlık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personeli,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Yönetmelikte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belirtilen</a:t>
            </a:r>
          </a:p>
          <a:p>
            <a:pPr>
              <a:lnSpc>
                <a:spcPts val="3900"/>
              </a:lnSpc>
              <a:tabLst>
                <a:tab pos="254000" algn="l"/>
                <a:tab pos="292100" algn="l"/>
              </a:tabLst>
            </a:pPr>
            <a:r>
              <a:rPr lang="en-US" altLang="zh-CN" sz="2810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görevlerini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yerine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getirmek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için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aşağıda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belirtilen</a:t>
            </a:r>
          </a:p>
          <a:p>
            <a:pPr>
              <a:lnSpc>
                <a:spcPts val="3900"/>
              </a:lnSpc>
              <a:tabLst>
                <a:tab pos="254000" algn="l"/>
                <a:tab pos="292100" algn="l"/>
              </a:tabLst>
            </a:pPr>
            <a:r>
              <a:rPr lang="en-US" altLang="zh-CN" sz="2808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sürelerde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görev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yaparlar:</a:t>
            </a:r>
          </a:p>
          <a:p>
            <a:pPr>
              <a:lnSpc>
                <a:spcPts val="3400"/>
              </a:lnSpc>
              <a:tabLst>
                <a:tab pos="254000" algn="l"/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40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Çok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tehlikeli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sınıfta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yer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alan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10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ila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49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çalışanı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olan</a:t>
            </a:r>
          </a:p>
          <a:p>
            <a:pPr>
              <a:lnSpc>
                <a:spcPts val="3400"/>
              </a:lnSpc>
              <a:tabLst>
                <a:tab pos="254000" algn="l"/>
                <a:tab pos="292100" algn="l"/>
              </a:tabLst>
            </a:pPr>
            <a:r>
              <a:rPr lang="en-US" altLang="zh-CN" sz="2402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işyerlerinde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çalışan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başına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ayda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en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az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10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dakika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.</a:t>
            </a:r>
          </a:p>
          <a:p>
            <a:pPr>
              <a:lnSpc>
                <a:spcPts val="3400"/>
              </a:lnSpc>
              <a:tabLst>
                <a:tab pos="254000" algn="l"/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40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Çok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tehlikeli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sınıfta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yer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alan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50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ila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249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çalışanı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olan</a:t>
            </a:r>
          </a:p>
          <a:p>
            <a:pPr>
              <a:lnSpc>
                <a:spcPts val="3400"/>
              </a:lnSpc>
              <a:tabLst>
                <a:tab pos="254000" algn="l"/>
                <a:tab pos="292100" algn="l"/>
              </a:tabLst>
            </a:pPr>
            <a:r>
              <a:rPr lang="en-US" altLang="zh-CN" sz="2400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işyerlerinde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çalışan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başına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ayda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en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az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15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dakika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.</a:t>
            </a:r>
          </a:p>
          <a:p>
            <a:pPr>
              <a:lnSpc>
                <a:spcPts val="3400"/>
              </a:lnSpc>
              <a:tabLst>
                <a:tab pos="254000" algn="l"/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Çok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tehlikeli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sınıfta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yer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alan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250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üzeri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çalışanı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olan</a:t>
            </a:r>
          </a:p>
          <a:p>
            <a:pPr>
              <a:lnSpc>
                <a:spcPts val="3400"/>
              </a:lnSpc>
              <a:tabLst>
                <a:tab pos="254000" algn="l"/>
                <a:tab pos="292100" algn="l"/>
              </a:tabLst>
            </a:pPr>
            <a:r>
              <a:rPr lang="en-US" altLang="zh-CN" sz="2400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işyerlerinde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çalışan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başına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ayda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en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az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20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dakika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329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kay\Desktop\FORMAT ANKUSEM\Slay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592"/>
            <a:ext cx="9163455" cy="687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1"/>
          <p:cNvSpPr txBox="1"/>
          <p:nvPr/>
        </p:nvSpPr>
        <p:spPr>
          <a:xfrm>
            <a:off x="9131300" y="6464300"/>
            <a:ext cx="1651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Arial" pitchFamily="18" charset="0"/>
                <a:cs typeface="Arial" pitchFamily="18" charset="0"/>
              </a:rPr>
              <a:t>32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939800" y="1003300"/>
            <a:ext cx="7625357" cy="535531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38100" algn="l"/>
                <a:tab pos="1625600" algn="l"/>
                <a:tab pos="2273300" algn="l"/>
              </a:tabLst>
            </a:pPr>
            <a:r>
              <a:rPr lang="en-US" altLang="zh-CN" dirty="0" smtClean="0"/>
              <a:t>		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Hizmetleri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200"/>
              </a:lnSpc>
              <a:tabLst>
                <a:tab pos="38100" algn="l"/>
                <a:tab pos="1625600" algn="l"/>
                <a:tab pos="2273300" algn="l"/>
              </a:tabLst>
            </a:pPr>
            <a:r>
              <a:rPr lang="en-US" altLang="zh-CN" dirty="0" smtClean="0"/>
              <a:t>		</a:t>
            </a:r>
            <a:r>
              <a:rPr lang="en-US" altLang="zh-CN" sz="2004" b="1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Hizmet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Modelleri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300"/>
              </a:lnSpc>
              <a:tabLst>
                <a:tab pos="38100" algn="l"/>
                <a:tab pos="1625600" algn="l"/>
                <a:tab pos="2273300" algn="l"/>
              </a:tabLst>
            </a:pPr>
            <a:r>
              <a:rPr lang="en-US" altLang="zh-CN" dirty="0" smtClean="0"/>
              <a:t>	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İşyerinin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tehlike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sınıfı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çalışan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sayısına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göre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değişiklik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göstermek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üzere;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800"/>
              </a:lnSpc>
              <a:tabLst>
                <a:tab pos="38100" algn="l"/>
                <a:tab pos="1625600" algn="l"/>
                <a:tab pos="2273300" algn="l"/>
              </a:tabLst>
            </a:pPr>
            <a:r>
              <a:rPr lang="en-US" altLang="zh-CN" dirty="0" smtClean="0"/>
              <a:t>	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Kısmi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süreli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işyeri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hekimi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uzmanı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istihdamı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800"/>
              </a:lnSpc>
              <a:tabLst>
                <a:tab pos="38100" algn="l"/>
                <a:tab pos="1625600" algn="l"/>
                <a:tab pos="2273300" algn="l"/>
              </a:tabLst>
            </a:pPr>
            <a:r>
              <a:rPr lang="en-US" altLang="zh-CN" dirty="0" smtClean="0"/>
              <a:t>	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Tam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süreli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işyeri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hekimi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uzmanı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istihdamı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700"/>
              </a:lnSpc>
              <a:tabLst>
                <a:tab pos="38100" algn="l"/>
                <a:tab pos="1625600" algn="l"/>
                <a:tab pos="2273300" algn="l"/>
              </a:tabLst>
            </a:pPr>
            <a:r>
              <a:rPr lang="en-US" altLang="zh-CN" dirty="0" smtClean="0"/>
              <a:t>	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Niteliklere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sahip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işverenin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kendisi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tarafından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üstlenilmesi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800"/>
              </a:lnSpc>
              <a:tabLst>
                <a:tab pos="38100" algn="l"/>
                <a:tab pos="1625600" algn="l"/>
                <a:tab pos="2273300" algn="l"/>
              </a:tabLst>
            </a:pPr>
            <a:r>
              <a:rPr lang="en-US" altLang="zh-CN" dirty="0" smtClean="0"/>
              <a:t>	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Ortak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Sağlık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Güvenlik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Biriminden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hizmet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alımı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200"/>
              </a:lnSpc>
              <a:tabLst>
                <a:tab pos="38100" algn="l"/>
                <a:tab pos="1625600" algn="l"/>
                <a:tab pos="2273300" algn="l"/>
              </a:tabLst>
            </a:pPr>
            <a:r>
              <a:rPr lang="en-US" altLang="zh-CN" sz="2004" b="1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Tam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süreli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uzmanı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İşyeri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Hekimi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istihdam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edilmesi</a:t>
            </a:r>
          </a:p>
          <a:p>
            <a:pPr>
              <a:lnSpc>
                <a:spcPts val="2400"/>
              </a:lnSpc>
              <a:tabLst>
                <a:tab pos="38100" algn="l"/>
                <a:tab pos="1625600" algn="l"/>
                <a:tab pos="2273300" algn="l"/>
              </a:tabLst>
            </a:pPr>
            <a:r>
              <a:rPr lang="en-US" altLang="zh-CN" sz="2004" b="1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gereken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işyerlerinde,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işyeri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sağlık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güvenlik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birimi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kurulur.</a:t>
            </a:r>
          </a:p>
        </p:txBody>
      </p:sp>
    </p:spTree>
    <p:extLst>
      <p:ext uri="{BB962C8B-B14F-4D97-AF65-F5344CB8AC3E}">
        <p14:creationId xmlns:p14="http://schemas.microsoft.com/office/powerpoint/2010/main" val="146922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0" y="4965700"/>
            <a:ext cx="3556000" cy="13843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98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736600" y="1409700"/>
            <a:ext cx="5207000" cy="990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600"/>
              </a:lnSpc>
              <a:tabLst>
                <a:tab pos="1117600" algn="l"/>
              </a:tabLst>
            </a:pPr>
            <a:r>
              <a:rPr lang="en-US" altLang="zh-CN" dirty="0" smtClean="0"/>
              <a:t>	</a:t>
            </a:r>
            <a:r>
              <a:rPr lang="en-US" altLang="zh-CN" sz="2402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İlkyardım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Yönetmeliği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0070C0"/>
                </a:solidFill>
                <a:latin typeface="Arial" pitchFamily="18" charset="0"/>
                <a:cs typeface="Arial" pitchFamily="18" charset="0"/>
              </a:rPr>
              <a:t>Md.19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100"/>
              </a:lnSpc>
              <a:tabLst>
                <a:tab pos="1117600" algn="l"/>
              </a:tabLst>
            </a:pPr>
            <a:r>
              <a:rPr lang="en-US" altLang="zh-CN" sz="240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İlkyardımcı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Bulundurulması;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736600" y="2679700"/>
            <a:ext cx="47498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600"/>
              </a:lnSpc>
              <a:tabLst/>
            </a:pP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kapsamında;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82600" y="3175000"/>
            <a:ext cx="8064500" cy="1663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600"/>
              </a:lnSpc>
              <a:tabLst/>
            </a:pPr>
            <a:r>
              <a:rPr lang="en-US" altLang="zh-CN" sz="2402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a)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Az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tehlikeli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işyerlerinde,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her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20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çalışan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için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1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ilkyardımcı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  <a:p>
            <a:pPr>
              <a:lnSpc>
                <a:spcPts val="3400"/>
              </a:lnSpc>
              <a:tabLst/>
            </a:pPr>
            <a:r>
              <a:rPr lang="en-US" altLang="zh-CN" sz="240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b)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Tehlikeli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işyerlerinde,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her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15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çalışana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kadar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1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ilkyardımcı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  <a:p>
            <a:pPr>
              <a:lnSpc>
                <a:spcPts val="3400"/>
              </a:lnSpc>
              <a:tabLst/>
            </a:pPr>
            <a:r>
              <a:rPr lang="en-US" altLang="zh-CN" sz="2402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c)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Çok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tehlikeli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işyerlerinde,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her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10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çalışana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kadar</a:t>
            </a:r>
          </a:p>
          <a:p>
            <a:pPr>
              <a:lnSpc>
                <a:spcPts val="3400"/>
              </a:lnSpc>
              <a:tabLst/>
            </a:pP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1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ilkyardımcı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bulundurması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zorunludur.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482600" y="5118100"/>
            <a:ext cx="4445000" cy="1219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600"/>
              </a:lnSpc>
              <a:tabLst>
                <a:tab pos="254000" algn="l"/>
              </a:tabLst>
            </a:pPr>
            <a:r>
              <a:rPr lang="en-US" altLang="zh-CN" dirty="0" smtClean="0"/>
              <a:t>	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İlkyardım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eğitim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süresi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16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saat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  <a:p>
            <a:pPr>
              <a:lnSpc>
                <a:spcPts val="3400"/>
              </a:lnSpc>
              <a:tabLst>
                <a:tab pos="254000" algn="l"/>
              </a:tabLst>
            </a:pP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ilkyardımcı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belgesinin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geçerlilik</a:t>
            </a:r>
          </a:p>
          <a:p>
            <a:pPr>
              <a:lnSpc>
                <a:spcPts val="3400"/>
              </a:lnSpc>
              <a:tabLst>
                <a:tab pos="254000" algn="l"/>
              </a:tabLst>
            </a:pP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süresi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ise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3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yıl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’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dır.</a:t>
            </a:r>
          </a:p>
        </p:txBody>
      </p:sp>
    </p:spTree>
    <p:extLst>
      <p:ext uri="{BB962C8B-B14F-4D97-AF65-F5344CB8AC3E}">
        <p14:creationId xmlns:p14="http://schemas.microsoft.com/office/powerpoint/2010/main" val="10417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4140200" y="4076700"/>
            <a:ext cx="690625" cy="196850"/>
          </a:xfrm>
          <a:custGeom>
            <a:avLst/>
            <a:gdLst>
              <a:gd name="connsiteX0" fmla="*/ 0 w 690625"/>
              <a:gd name="connsiteY0" fmla="*/ 49148 h 196850"/>
              <a:gd name="connsiteX1" fmla="*/ 592201 w 690625"/>
              <a:gd name="connsiteY1" fmla="*/ 49148 h 196850"/>
              <a:gd name="connsiteX2" fmla="*/ 592201 w 690625"/>
              <a:gd name="connsiteY2" fmla="*/ 0 h 196850"/>
              <a:gd name="connsiteX3" fmla="*/ 690625 w 690625"/>
              <a:gd name="connsiteY3" fmla="*/ 98425 h 196850"/>
              <a:gd name="connsiteX4" fmla="*/ 592201 w 690625"/>
              <a:gd name="connsiteY4" fmla="*/ 196850 h 196850"/>
              <a:gd name="connsiteX5" fmla="*/ 592201 w 690625"/>
              <a:gd name="connsiteY5" fmla="*/ 147573 h 196850"/>
              <a:gd name="connsiteX6" fmla="*/ 0 w 690625"/>
              <a:gd name="connsiteY6" fmla="*/ 147573 h 196850"/>
              <a:gd name="connsiteX7" fmla="*/ 0 w 690625"/>
              <a:gd name="connsiteY7" fmla="*/ 49148 h 1968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690625" h="196850">
                <a:moveTo>
                  <a:pt x="0" y="49148"/>
                </a:moveTo>
                <a:lnTo>
                  <a:pt x="592201" y="49148"/>
                </a:lnTo>
                <a:lnTo>
                  <a:pt x="592201" y="0"/>
                </a:lnTo>
                <a:lnTo>
                  <a:pt x="690625" y="98425"/>
                </a:lnTo>
                <a:lnTo>
                  <a:pt x="592201" y="196850"/>
                </a:lnTo>
                <a:lnTo>
                  <a:pt x="592201" y="147573"/>
                </a:lnTo>
                <a:lnTo>
                  <a:pt x="0" y="147573"/>
                </a:lnTo>
                <a:lnTo>
                  <a:pt x="0" y="49148"/>
                </a:lnTo>
              </a:path>
            </a:pathLst>
          </a:custGeom>
          <a:solidFill>
            <a:srgbClr val="00B05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4127500" y="4064000"/>
            <a:ext cx="716025" cy="222250"/>
          </a:xfrm>
          <a:custGeom>
            <a:avLst/>
            <a:gdLst>
              <a:gd name="connsiteX0" fmla="*/ 12700 w 716025"/>
              <a:gd name="connsiteY0" fmla="*/ 61848 h 222250"/>
              <a:gd name="connsiteX1" fmla="*/ 604901 w 716025"/>
              <a:gd name="connsiteY1" fmla="*/ 61848 h 222250"/>
              <a:gd name="connsiteX2" fmla="*/ 604901 w 716025"/>
              <a:gd name="connsiteY2" fmla="*/ 12700 h 222250"/>
              <a:gd name="connsiteX3" fmla="*/ 703325 w 716025"/>
              <a:gd name="connsiteY3" fmla="*/ 111125 h 222250"/>
              <a:gd name="connsiteX4" fmla="*/ 604901 w 716025"/>
              <a:gd name="connsiteY4" fmla="*/ 209550 h 222250"/>
              <a:gd name="connsiteX5" fmla="*/ 604901 w 716025"/>
              <a:gd name="connsiteY5" fmla="*/ 160273 h 222250"/>
              <a:gd name="connsiteX6" fmla="*/ 12700 w 716025"/>
              <a:gd name="connsiteY6" fmla="*/ 160273 h 222250"/>
              <a:gd name="connsiteX7" fmla="*/ 12700 w 716025"/>
              <a:gd name="connsiteY7" fmla="*/ 61848 h 2222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716025" h="222250">
                <a:moveTo>
                  <a:pt x="12700" y="61848"/>
                </a:moveTo>
                <a:lnTo>
                  <a:pt x="604901" y="61848"/>
                </a:lnTo>
                <a:lnTo>
                  <a:pt x="604901" y="12700"/>
                </a:lnTo>
                <a:lnTo>
                  <a:pt x="703325" y="111125"/>
                </a:lnTo>
                <a:lnTo>
                  <a:pt x="604901" y="209550"/>
                </a:lnTo>
                <a:lnTo>
                  <a:pt x="604901" y="160273"/>
                </a:lnTo>
                <a:lnTo>
                  <a:pt x="12700" y="160273"/>
                </a:lnTo>
                <a:lnTo>
                  <a:pt x="12700" y="61848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4284725" y="4436999"/>
            <a:ext cx="690499" cy="196850"/>
          </a:xfrm>
          <a:custGeom>
            <a:avLst/>
            <a:gdLst>
              <a:gd name="connsiteX0" fmla="*/ 0 w 690499"/>
              <a:gd name="connsiteY0" fmla="*/ 49276 h 196850"/>
              <a:gd name="connsiteX1" fmla="*/ 592074 w 690499"/>
              <a:gd name="connsiteY1" fmla="*/ 49276 h 196850"/>
              <a:gd name="connsiteX2" fmla="*/ 592074 w 690499"/>
              <a:gd name="connsiteY2" fmla="*/ 0 h 196850"/>
              <a:gd name="connsiteX3" fmla="*/ 690499 w 690499"/>
              <a:gd name="connsiteY3" fmla="*/ 98425 h 196850"/>
              <a:gd name="connsiteX4" fmla="*/ 592074 w 690499"/>
              <a:gd name="connsiteY4" fmla="*/ 196850 h 196850"/>
              <a:gd name="connsiteX5" fmla="*/ 592074 w 690499"/>
              <a:gd name="connsiteY5" fmla="*/ 147701 h 196850"/>
              <a:gd name="connsiteX6" fmla="*/ 0 w 690499"/>
              <a:gd name="connsiteY6" fmla="*/ 147701 h 196850"/>
              <a:gd name="connsiteX7" fmla="*/ 0 w 690499"/>
              <a:gd name="connsiteY7" fmla="*/ 49276 h 1968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690499" h="196850">
                <a:moveTo>
                  <a:pt x="0" y="49276"/>
                </a:moveTo>
                <a:lnTo>
                  <a:pt x="592074" y="49276"/>
                </a:lnTo>
                <a:lnTo>
                  <a:pt x="592074" y="0"/>
                </a:lnTo>
                <a:lnTo>
                  <a:pt x="690499" y="98425"/>
                </a:lnTo>
                <a:lnTo>
                  <a:pt x="592074" y="196850"/>
                </a:lnTo>
                <a:lnTo>
                  <a:pt x="592074" y="147701"/>
                </a:lnTo>
                <a:lnTo>
                  <a:pt x="0" y="147701"/>
                </a:lnTo>
                <a:lnTo>
                  <a:pt x="0" y="49276"/>
                </a:lnTo>
              </a:path>
            </a:pathLst>
          </a:custGeom>
          <a:solidFill>
            <a:srgbClr val="00B05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4272025" y="4424299"/>
            <a:ext cx="715899" cy="222250"/>
          </a:xfrm>
          <a:custGeom>
            <a:avLst/>
            <a:gdLst>
              <a:gd name="connsiteX0" fmla="*/ 12700 w 715899"/>
              <a:gd name="connsiteY0" fmla="*/ 61976 h 222250"/>
              <a:gd name="connsiteX1" fmla="*/ 604774 w 715899"/>
              <a:gd name="connsiteY1" fmla="*/ 61976 h 222250"/>
              <a:gd name="connsiteX2" fmla="*/ 604774 w 715899"/>
              <a:gd name="connsiteY2" fmla="*/ 12700 h 222250"/>
              <a:gd name="connsiteX3" fmla="*/ 703199 w 715899"/>
              <a:gd name="connsiteY3" fmla="*/ 111125 h 222250"/>
              <a:gd name="connsiteX4" fmla="*/ 604774 w 715899"/>
              <a:gd name="connsiteY4" fmla="*/ 209550 h 222250"/>
              <a:gd name="connsiteX5" fmla="*/ 604774 w 715899"/>
              <a:gd name="connsiteY5" fmla="*/ 160401 h 222250"/>
              <a:gd name="connsiteX6" fmla="*/ 12700 w 715899"/>
              <a:gd name="connsiteY6" fmla="*/ 160401 h 222250"/>
              <a:gd name="connsiteX7" fmla="*/ 12700 w 715899"/>
              <a:gd name="connsiteY7" fmla="*/ 61976 h 2222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715899" h="222250">
                <a:moveTo>
                  <a:pt x="12700" y="61976"/>
                </a:moveTo>
                <a:lnTo>
                  <a:pt x="604774" y="61976"/>
                </a:lnTo>
                <a:lnTo>
                  <a:pt x="604774" y="12700"/>
                </a:lnTo>
                <a:lnTo>
                  <a:pt x="703199" y="111125"/>
                </a:lnTo>
                <a:lnTo>
                  <a:pt x="604774" y="209550"/>
                </a:lnTo>
                <a:lnTo>
                  <a:pt x="604774" y="160401"/>
                </a:lnTo>
                <a:lnTo>
                  <a:pt x="12700" y="160401"/>
                </a:lnTo>
                <a:lnTo>
                  <a:pt x="12700" y="61976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4500625" y="4797425"/>
            <a:ext cx="690499" cy="196850"/>
          </a:xfrm>
          <a:custGeom>
            <a:avLst/>
            <a:gdLst>
              <a:gd name="connsiteX0" fmla="*/ 0 w 690499"/>
              <a:gd name="connsiteY0" fmla="*/ 49148 h 196850"/>
              <a:gd name="connsiteX1" fmla="*/ 592074 w 690499"/>
              <a:gd name="connsiteY1" fmla="*/ 49148 h 196850"/>
              <a:gd name="connsiteX2" fmla="*/ 592074 w 690499"/>
              <a:gd name="connsiteY2" fmla="*/ 0 h 196850"/>
              <a:gd name="connsiteX3" fmla="*/ 690499 w 690499"/>
              <a:gd name="connsiteY3" fmla="*/ 98425 h 196850"/>
              <a:gd name="connsiteX4" fmla="*/ 592074 w 690499"/>
              <a:gd name="connsiteY4" fmla="*/ 196850 h 196850"/>
              <a:gd name="connsiteX5" fmla="*/ 592074 w 690499"/>
              <a:gd name="connsiteY5" fmla="*/ 147573 h 196850"/>
              <a:gd name="connsiteX6" fmla="*/ 0 w 690499"/>
              <a:gd name="connsiteY6" fmla="*/ 147573 h 196850"/>
              <a:gd name="connsiteX7" fmla="*/ 0 w 690499"/>
              <a:gd name="connsiteY7" fmla="*/ 49148 h 1968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690499" h="196850">
                <a:moveTo>
                  <a:pt x="0" y="49148"/>
                </a:moveTo>
                <a:lnTo>
                  <a:pt x="592074" y="49148"/>
                </a:lnTo>
                <a:lnTo>
                  <a:pt x="592074" y="0"/>
                </a:lnTo>
                <a:lnTo>
                  <a:pt x="690499" y="98425"/>
                </a:lnTo>
                <a:lnTo>
                  <a:pt x="592074" y="196850"/>
                </a:lnTo>
                <a:lnTo>
                  <a:pt x="592074" y="147573"/>
                </a:lnTo>
                <a:lnTo>
                  <a:pt x="0" y="147573"/>
                </a:lnTo>
                <a:lnTo>
                  <a:pt x="0" y="49148"/>
                </a:lnTo>
              </a:path>
            </a:pathLst>
          </a:custGeom>
          <a:solidFill>
            <a:srgbClr val="00B05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4487925" y="4784725"/>
            <a:ext cx="715899" cy="222250"/>
          </a:xfrm>
          <a:custGeom>
            <a:avLst/>
            <a:gdLst>
              <a:gd name="connsiteX0" fmla="*/ 12700 w 715899"/>
              <a:gd name="connsiteY0" fmla="*/ 61848 h 222250"/>
              <a:gd name="connsiteX1" fmla="*/ 604774 w 715899"/>
              <a:gd name="connsiteY1" fmla="*/ 61848 h 222250"/>
              <a:gd name="connsiteX2" fmla="*/ 604774 w 715899"/>
              <a:gd name="connsiteY2" fmla="*/ 12700 h 222250"/>
              <a:gd name="connsiteX3" fmla="*/ 703199 w 715899"/>
              <a:gd name="connsiteY3" fmla="*/ 111125 h 222250"/>
              <a:gd name="connsiteX4" fmla="*/ 604774 w 715899"/>
              <a:gd name="connsiteY4" fmla="*/ 209550 h 222250"/>
              <a:gd name="connsiteX5" fmla="*/ 604774 w 715899"/>
              <a:gd name="connsiteY5" fmla="*/ 160273 h 222250"/>
              <a:gd name="connsiteX6" fmla="*/ 12700 w 715899"/>
              <a:gd name="connsiteY6" fmla="*/ 160273 h 222250"/>
              <a:gd name="connsiteX7" fmla="*/ 12700 w 715899"/>
              <a:gd name="connsiteY7" fmla="*/ 61848 h 2222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715899" h="222250">
                <a:moveTo>
                  <a:pt x="12700" y="61848"/>
                </a:moveTo>
                <a:lnTo>
                  <a:pt x="604774" y="61848"/>
                </a:lnTo>
                <a:lnTo>
                  <a:pt x="604774" y="12700"/>
                </a:lnTo>
                <a:lnTo>
                  <a:pt x="703199" y="111125"/>
                </a:lnTo>
                <a:lnTo>
                  <a:pt x="604774" y="209550"/>
                </a:lnTo>
                <a:lnTo>
                  <a:pt x="604774" y="160273"/>
                </a:lnTo>
                <a:lnTo>
                  <a:pt x="12700" y="160273"/>
                </a:lnTo>
                <a:lnTo>
                  <a:pt x="12700" y="61848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4643501" y="5157724"/>
            <a:ext cx="690498" cy="195326"/>
          </a:xfrm>
          <a:custGeom>
            <a:avLst/>
            <a:gdLst>
              <a:gd name="connsiteX0" fmla="*/ 0 w 690498"/>
              <a:gd name="connsiteY0" fmla="*/ 48895 h 195326"/>
              <a:gd name="connsiteX1" fmla="*/ 592835 w 690498"/>
              <a:gd name="connsiteY1" fmla="*/ 48895 h 195326"/>
              <a:gd name="connsiteX2" fmla="*/ 592835 w 690498"/>
              <a:gd name="connsiteY2" fmla="*/ 0 h 195326"/>
              <a:gd name="connsiteX3" fmla="*/ 690498 w 690498"/>
              <a:gd name="connsiteY3" fmla="*/ 97663 h 195326"/>
              <a:gd name="connsiteX4" fmla="*/ 592835 w 690498"/>
              <a:gd name="connsiteY4" fmla="*/ 195326 h 195326"/>
              <a:gd name="connsiteX5" fmla="*/ 592835 w 690498"/>
              <a:gd name="connsiteY5" fmla="*/ 146558 h 195326"/>
              <a:gd name="connsiteX6" fmla="*/ 0 w 690498"/>
              <a:gd name="connsiteY6" fmla="*/ 146558 h 195326"/>
              <a:gd name="connsiteX7" fmla="*/ 0 w 690498"/>
              <a:gd name="connsiteY7" fmla="*/ 48895 h 19532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690498" h="195326">
                <a:moveTo>
                  <a:pt x="0" y="48895"/>
                </a:moveTo>
                <a:lnTo>
                  <a:pt x="592835" y="48895"/>
                </a:lnTo>
                <a:lnTo>
                  <a:pt x="592835" y="0"/>
                </a:lnTo>
                <a:lnTo>
                  <a:pt x="690498" y="97663"/>
                </a:lnTo>
                <a:lnTo>
                  <a:pt x="592835" y="195326"/>
                </a:lnTo>
                <a:lnTo>
                  <a:pt x="592835" y="146558"/>
                </a:lnTo>
                <a:lnTo>
                  <a:pt x="0" y="146558"/>
                </a:lnTo>
                <a:lnTo>
                  <a:pt x="0" y="48895"/>
                </a:lnTo>
              </a:path>
            </a:pathLst>
          </a:custGeom>
          <a:solidFill>
            <a:srgbClr val="00B05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4630801" y="5145024"/>
            <a:ext cx="715898" cy="220726"/>
          </a:xfrm>
          <a:custGeom>
            <a:avLst/>
            <a:gdLst>
              <a:gd name="connsiteX0" fmla="*/ 12700 w 715898"/>
              <a:gd name="connsiteY0" fmla="*/ 61595 h 220726"/>
              <a:gd name="connsiteX1" fmla="*/ 605535 w 715898"/>
              <a:gd name="connsiteY1" fmla="*/ 61595 h 220726"/>
              <a:gd name="connsiteX2" fmla="*/ 605535 w 715898"/>
              <a:gd name="connsiteY2" fmla="*/ 12700 h 220726"/>
              <a:gd name="connsiteX3" fmla="*/ 703198 w 715898"/>
              <a:gd name="connsiteY3" fmla="*/ 110363 h 220726"/>
              <a:gd name="connsiteX4" fmla="*/ 605535 w 715898"/>
              <a:gd name="connsiteY4" fmla="*/ 208026 h 220726"/>
              <a:gd name="connsiteX5" fmla="*/ 605535 w 715898"/>
              <a:gd name="connsiteY5" fmla="*/ 159258 h 220726"/>
              <a:gd name="connsiteX6" fmla="*/ 12700 w 715898"/>
              <a:gd name="connsiteY6" fmla="*/ 159258 h 220726"/>
              <a:gd name="connsiteX7" fmla="*/ 12700 w 715898"/>
              <a:gd name="connsiteY7" fmla="*/ 61595 h 22072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715898" h="220726">
                <a:moveTo>
                  <a:pt x="12700" y="61595"/>
                </a:moveTo>
                <a:lnTo>
                  <a:pt x="605535" y="61595"/>
                </a:lnTo>
                <a:lnTo>
                  <a:pt x="605535" y="12700"/>
                </a:lnTo>
                <a:lnTo>
                  <a:pt x="703198" y="110363"/>
                </a:lnTo>
                <a:lnTo>
                  <a:pt x="605535" y="208026"/>
                </a:lnTo>
                <a:lnTo>
                  <a:pt x="605535" y="159258"/>
                </a:lnTo>
                <a:lnTo>
                  <a:pt x="12700" y="159258"/>
                </a:lnTo>
                <a:lnTo>
                  <a:pt x="12700" y="61595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3"/>
          <p:cNvSpPr/>
          <p:nvPr/>
        </p:nvSpPr>
        <p:spPr>
          <a:xfrm>
            <a:off x="3348101" y="5516626"/>
            <a:ext cx="690498" cy="196786"/>
          </a:xfrm>
          <a:custGeom>
            <a:avLst/>
            <a:gdLst>
              <a:gd name="connsiteX0" fmla="*/ 0 w 690498"/>
              <a:gd name="connsiteY0" fmla="*/ 49148 h 196786"/>
              <a:gd name="connsiteX1" fmla="*/ 592073 w 690498"/>
              <a:gd name="connsiteY1" fmla="*/ 49148 h 196786"/>
              <a:gd name="connsiteX2" fmla="*/ 592073 w 690498"/>
              <a:gd name="connsiteY2" fmla="*/ 0 h 196786"/>
              <a:gd name="connsiteX3" fmla="*/ 690498 w 690498"/>
              <a:gd name="connsiteY3" fmla="*/ 98361 h 196786"/>
              <a:gd name="connsiteX4" fmla="*/ 592073 w 690498"/>
              <a:gd name="connsiteY4" fmla="*/ 196786 h 196786"/>
              <a:gd name="connsiteX5" fmla="*/ 592073 w 690498"/>
              <a:gd name="connsiteY5" fmla="*/ 147573 h 196786"/>
              <a:gd name="connsiteX6" fmla="*/ 0 w 690498"/>
              <a:gd name="connsiteY6" fmla="*/ 147573 h 196786"/>
              <a:gd name="connsiteX7" fmla="*/ 0 w 690498"/>
              <a:gd name="connsiteY7" fmla="*/ 49148 h 19678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690498" h="196786">
                <a:moveTo>
                  <a:pt x="0" y="49148"/>
                </a:moveTo>
                <a:lnTo>
                  <a:pt x="592073" y="49148"/>
                </a:lnTo>
                <a:lnTo>
                  <a:pt x="592073" y="0"/>
                </a:lnTo>
                <a:lnTo>
                  <a:pt x="690498" y="98361"/>
                </a:lnTo>
                <a:lnTo>
                  <a:pt x="592073" y="196786"/>
                </a:lnTo>
                <a:lnTo>
                  <a:pt x="592073" y="147573"/>
                </a:lnTo>
                <a:lnTo>
                  <a:pt x="0" y="147573"/>
                </a:lnTo>
                <a:lnTo>
                  <a:pt x="0" y="49148"/>
                </a:lnTo>
              </a:path>
            </a:pathLst>
          </a:custGeom>
          <a:solidFill>
            <a:srgbClr val="00B05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/>
          <p:cNvSpPr/>
          <p:nvPr/>
        </p:nvSpPr>
        <p:spPr>
          <a:xfrm>
            <a:off x="3335401" y="5503926"/>
            <a:ext cx="715898" cy="222186"/>
          </a:xfrm>
          <a:custGeom>
            <a:avLst/>
            <a:gdLst>
              <a:gd name="connsiteX0" fmla="*/ 12700 w 715898"/>
              <a:gd name="connsiteY0" fmla="*/ 61848 h 222186"/>
              <a:gd name="connsiteX1" fmla="*/ 604773 w 715898"/>
              <a:gd name="connsiteY1" fmla="*/ 61848 h 222186"/>
              <a:gd name="connsiteX2" fmla="*/ 604773 w 715898"/>
              <a:gd name="connsiteY2" fmla="*/ 12700 h 222186"/>
              <a:gd name="connsiteX3" fmla="*/ 703198 w 715898"/>
              <a:gd name="connsiteY3" fmla="*/ 111061 h 222186"/>
              <a:gd name="connsiteX4" fmla="*/ 604773 w 715898"/>
              <a:gd name="connsiteY4" fmla="*/ 209486 h 222186"/>
              <a:gd name="connsiteX5" fmla="*/ 604773 w 715898"/>
              <a:gd name="connsiteY5" fmla="*/ 160273 h 222186"/>
              <a:gd name="connsiteX6" fmla="*/ 12700 w 715898"/>
              <a:gd name="connsiteY6" fmla="*/ 160273 h 222186"/>
              <a:gd name="connsiteX7" fmla="*/ 12700 w 715898"/>
              <a:gd name="connsiteY7" fmla="*/ 61848 h 22218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715898" h="222186">
                <a:moveTo>
                  <a:pt x="12700" y="61848"/>
                </a:moveTo>
                <a:lnTo>
                  <a:pt x="604773" y="61848"/>
                </a:lnTo>
                <a:lnTo>
                  <a:pt x="604773" y="12700"/>
                </a:lnTo>
                <a:lnTo>
                  <a:pt x="703198" y="111061"/>
                </a:lnTo>
                <a:lnTo>
                  <a:pt x="604773" y="209486"/>
                </a:lnTo>
                <a:lnTo>
                  <a:pt x="604773" y="160273"/>
                </a:lnTo>
                <a:lnTo>
                  <a:pt x="12700" y="160273"/>
                </a:lnTo>
                <a:lnTo>
                  <a:pt x="12700" y="61848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3"/>
          <p:cNvSpPr/>
          <p:nvPr/>
        </p:nvSpPr>
        <p:spPr>
          <a:xfrm>
            <a:off x="3779901" y="3716401"/>
            <a:ext cx="690498" cy="196850"/>
          </a:xfrm>
          <a:custGeom>
            <a:avLst/>
            <a:gdLst>
              <a:gd name="connsiteX0" fmla="*/ 0 w 690498"/>
              <a:gd name="connsiteY0" fmla="*/ 49148 h 196850"/>
              <a:gd name="connsiteX1" fmla="*/ 592073 w 690498"/>
              <a:gd name="connsiteY1" fmla="*/ 49148 h 196850"/>
              <a:gd name="connsiteX2" fmla="*/ 592073 w 690498"/>
              <a:gd name="connsiteY2" fmla="*/ 0 h 196850"/>
              <a:gd name="connsiteX3" fmla="*/ 690498 w 690498"/>
              <a:gd name="connsiteY3" fmla="*/ 98425 h 196850"/>
              <a:gd name="connsiteX4" fmla="*/ 592073 w 690498"/>
              <a:gd name="connsiteY4" fmla="*/ 196850 h 196850"/>
              <a:gd name="connsiteX5" fmla="*/ 592073 w 690498"/>
              <a:gd name="connsiteY5" fmla="*/ 147573 h 196850"/>
              <a:gd name="connsiteX6" fmla="*/ 0 w 690498"/>
              <a:gd name="connsiteY6" fmla="*/ 147573 h 196850"/>
              <a:gd name="connsiteX7" fmla="*/ 0 w 690498"/>
              <a:gd name="connsiteY7" fmla="*/ 49148 h 1968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690498" h="196850">
                <a:moveTo>
                  <a:pt x="0" y="49148"/>
                </a:moveTo>
                <a:lnTo>
                  <a:pt x="592073" y="49148"/>
                </a:lnTo>
                <a:lnTo>
                  <a:pt x="592073" y="0"/>
                </a:lnTo>
                <a:lnTo>
                  <a:pt x="690498" y="98425"/>
                </a:lnTo>
                <a:lnTo>
                  <a:pt x="592073" y="196850"/>
                </a:lnTo>
                <a:lnTo>
                  <a:pt x="592073" y="147573"/>
                </a:lnTo>
                <a:lnTo>
                  <a:pt x="0" y="147573"/>
                </a:lnTo>
                <a:lnTo>
                  <a:pt x="0" y="49148"/>
                </a:lnTo>
              </a:path>
            </a:pathLst>
          </a:custGeom>
          <a:solidFill>
            <a:srgbClr val="00B05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Freeform 3"/>
          <p:cNvSpPr/>
          <p:nvPr/>
        </p:nvSpPr>
        <p:spPr>
          <a:xfrm>
            <a:off x="3767201" y="3703701"/>
            <a:ext cx="715898" cy="222250"/>
          </a:xfrm>
          <a:custGeom>
            <a:avLst/>
            <a:gdLst>
              <a:gd name="connsiteX0" fmla="*/ 12700 w 715898"/>
              <a:gd name="connsiteY0" fmla="*/ 61848 h 222250"/>
              <a:gd name="connsiteX1" fmla="*/ 604773 w 715898"/>
              <a:gd name="connsiteY1" fmla="*/ 61848 h 222250"/>
              <a:gd name="connsiteX2" fmla="*/ 604773 w 715898"/>
              <a:gd name="connsiteY2" fmla="*/ 12700 h 222250"/>
              <a:gd name="connsiteX3" fmla="*/ 703198 w 715898"/>
              <a:gd name="connsiteY3" fmla="*/ 111125 h 222250"/>
              <a:gd name="connsiteX4" fmla="*/ 604773 w 715898"/>
              <a:gd name="connsiteY4" fmla="*/ 209550 h 222250"/>
              <a:gd name="connsiteX5" fmla="*/ 604773 w 715898"/>
              <a:gd name="connsiteY5" fmla="*/ 160273 h 222250"/>
              <a:gd name="connsiteX6" fmla="*/ 12700 w 715898"/>
              <a:gd name="connsiteY6" fmla="*/ 160273 h 222250"/>
              <a:gd name="connsiteX7" fmla="*/ 12700 w 715898"/>
              <a:gd name="connsiteY7" fmla="*/ 61848 h 2222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715898" h="222250">
                <a:moveTo>
                  <a:pt x="12700" y="61848"/>
                </a:moveTo>
                <a:lnTo>
                  <a:pt x="604773" y="61848"/>
                </a:lnTo>
                <a:lnTo>
                  <a:pt x="604773" y="12700"/>
                </a:lnTo>
                <a:lnTo>
                  <a:pt x="703198" y="111125"/>
                </a:lnTo>
                <a:lnTo>
                  <a:pt x="604773" y="209550"/>
                </a:lnTo>
                <a:lnTo>
                  <a:pt x="604773" y="160273"/>
                </a:lnTo>
                <a:lnTo>
                  <a:pt x="12700" y="160273"/>
                </a:lnTo>
                <a:lnTo>
                  <a:pt x="12700" y="61848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27900" y="3644900"/>
            <a:ext cx="1638300" cy="16637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99</a:t>
            </a:r>
          </a:p>
        </p:txBody>
      </p:sp>
      <p:sp>
        <p:nvSpPr>
          <p:cNvPr id="18" name="TextBox 1"/>
          <p:cNvSpPr txBox="1"/>
          <p:nvPr/>
        </p:nvSpPr>
        <p:spPr>
          <a:xfrm>
            <a:off x="1092200" y="1346200"/>
            <a:ext cx="71120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600"/>
              </a:lnSpc>
              <a:tabLst/>
            </a:pP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6331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Sayılı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İş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Kanunu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Md.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20</a:t>
            </a:r>
          </a:p>
        </p:txBody>
      </p:sp>
      <p:sp>
        <p:nvSpPr>
          <p:cNvPr id="19" name="TextBox 1"/>
          <p:cNvSpPr txBox="1"/>
          <p:nvPr/>
        </p:nvSpPr>
        <p:spPr>
          <a:xfrm>
            <a:off x="736600" y="1905000"/>
            <a:ext cx="27178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600"/>
              </a:lnSpc>
              <a:tabLst/>
            </a:pPr>
            <a:r>
              <a:rPr lang="en-US" altLang="zh-CN" sz="2402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Çalışan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Temsilcisi;</a:t>
            </a:r>
          </a:p>
        </p:txBody>
      </p:sp>
      <p:sp>
        <p:nvSpPr>
          <p:cNvPr id="20" name="TextBox 1"/>
          <p:cNvSpPr txBox="1"/>
          <p:nvPr/>
        </p:nvSpPr>
        <p:spPr>
          <a:xfrm>
            <a:off x="482600" y="2501900"/>
            <a:ext cx="7975600" cy="3378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600"/>
              </a:lnSpc>
              <a:tabLst>
                <a:tab pos="254000" algn="l"/>
              </a:tabLst>
            </a:pPr>
            <a:r>
              <a:rPr lang="en-US" altLang="zh-CN" dirty="0" smtClean="0"/>
              <a:t>	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İşveren;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işyerinde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riskler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çalışan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sayısına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göre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dengeli</a:t>
            </a:r>
          </a:p>
          <a:p>
            <a:pPr>
              <a:lnSpc>
                <a:spcPts val="2800"/>
              </a:lnSpc>
              <a:tabLst>
                <a:tab pos="254000" algn="l"/>
              </a:tabLst>
            </a:pP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dağılıma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özen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göstermek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kaydıyla,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çalışanlar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arasından</a:t>
            </a:r>
          </a:p>
          <a:p>
            <a:pPr>
              <a:lnSpc>
                <a:spcPts val="2800"/>
              </a:lnSpc>
              <a:tabLst>
                <a:tab pos="254000" algn="l"/>
              </a:tabLst>
            </a:pP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seçimle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(veya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atama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)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çalışan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temsilcisini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görevlendirir.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800"/>
              </a:lnSpc>
              <a:tabLst>
                <a:tab pos="254000" algn="l"/>
              </a:tabLst>
            </a:pPr>
            <a:r>
              <a:rPr lang="en-US" altLang="zh-CN" sz="240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2-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51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arasında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çalışan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en-US" altLang="zh-CN" sz="240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bir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temsilci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  <a:p>
            <a:pPr>
              <a:lnSpc>
                <a:spcPts val="2800"/>
              </a:lnSpc>
              <a:tabLst>
                <a:tab pos="254000" algn="l"/>
              </a:tabLst>
            </a:pP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51-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100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arasında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çalışan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en-US" altLang="zh-CN" sz="2402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iki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temsilci,</a:t>
            </a:r>
          </a:p>
          <a:p>
            <a:pPr>
              <a:lnSpc>
                <a:spcPts val="2800"/>
              </a:lnSpc>
              <a:tabLst>
                <a:tab pos="254000" algn="l"/>
              </a:tabLst>
            </a:pPr>
            <a:r>
              <a:rPr lang="en-US" altLang="zh-CN" sz="240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101-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500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arasında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çalışan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en-US" altLang="zh-CN" sz="240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üç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temsilci,</a:t>
            </a:r>
          </a:p>
          <a:p>
            <a:pPr>
              <a:lnSpc>
                <a:spcPts val="2800"/>
              </a:lnSpc>
              <a:tabLst>
                <a:tab pos="254000" algn="l"/>
              </a:tabLst>
            </a:pPr>
            <a:r>
              <a:rPr lang="en-US" altLang="zh-CN" sz="240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501-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1000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arasında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çalışan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en-US" altLang="zh-CN" sz="240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dört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temsilci,</a:t>
            </a:r>
          </a:p>
          <a:p>
            <a:pPr>
              <a:lnSpc>
                <a:spcPts val="2800"/>
              </a:lnSpc>
              <a:tabLst>
                <a:tab pos="254000" algn="l"/>
              </a:tabLst>
            </a:pP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1001-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2000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arasında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çalışan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en-US" altLang="zh-CN" sz="2402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beş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temsilci,</a:t>
            </a:r>
          </a:p>
          <a:p>
            <a:pPr>
              <a:lnSpc>
                <a:spcPts val="2800"/>
              </a:lnSpc>
              <a:tabLst>
                <a:tab pos="254000" algn="l"/>
              </a:tabLst>
            </a:pPr>
            <a:r>
              <a:rPr lang="en-US" altLang="zh-CN" sz="240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2001-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üzeri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çalışan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en-US" altLang="zh-CN" sz="240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altı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temsilci.</a:t>
            </a:r>
          </a:p>
        </p:txBody>
      </p:sp>
    </p:spTree>
    <p:extLst>
      <p:ext uri="{BB962C8B-B14F-4D97-AF65-F5344CB8AC3E}">
        <p14:creationId xmlns:p14="http://schemas.microsoft.com/office/powerpoint/2010/main" val="344495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kay\Desktop\FORMAT ANKUSEM\Slay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592"/>
            <a:ext cx="9163455" cy="687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1"/>
          <p:cNvSpPr txBox="1"/>
          <p:nvPr/>
        </p:nvSpPr>
        <p:spPr>
          <a:xfrm>
            <a:off x="546100" y="1600200"/>
            <a:ext cx="8039100" cy="3505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1308100" algn="l"/>
              </a:tabLst>
            </a:pPr>
            <a:r>
              <a:rPr lang="en-US" altLang="zh-CN" dirty="0" smtClean="0"/>
              <a:t>	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Hizmetleri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400"/>
              </a:lnSpc>
              <a:tabLst>
                <a:tab pos="1308100" algn="l"/>
              </a:tabLst>
            </a:pP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Madde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6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’nın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hükümlerinden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anlaşılacağı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üzere,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500"/>
              </a:lnSpc>
              <a:tabLst>
                <a:tab pos="1308100" algn="l"/>
              </a:tabLst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hizmetleriyle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ilgili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düzenlemeler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İSG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Kanununun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4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üncü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maddesinde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yer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600"/>
              </a:lnSpc>
              <a:tabLst>
                <a:tab pos="1308100" algn="l"/>
              </a:tabLst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verilen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«İşverenin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Genel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Yükümlülüğü»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hakkındaki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maddenin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bir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tekrarı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600"/>
              </a:lnSpc>
              <a:tabLst>
                <a:tab pos="1308100" algn="l"/>
              </a:tabLst>
            </a:pP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işverenlerin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bu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maddede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yer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alan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yükümlülüklerini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yerine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getirmesi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amacıyla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500"/>
              </a:lnSpc>
              <a:tabLst>
                <a:tab pos="1308100" algn="l"/>
              </a:tabLst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görevlendirmesi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gereken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kişileri,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kurması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gereken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birimleri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veya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hizmet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600"/>
              </a:lnSpc>
              <a:tabLst>
                <a:tab pos="1308100" algn="l"/>
              </a:tabLst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alması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gereken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kurumları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tarif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eden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bir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yönlendirmedir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9221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kay\Desktop\FORMAT ANKUSEM\Slay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592"/>
            <a:ext cx="9163455" cy="687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1"/>
          <p:cNvSpPr txBox="1"/>
          <p:nvPr/>
        </p:nvSpPr>
        <p:spPr>
          <a:xfrm>
            <a:off x="8420100" y="6464300"/>
            <a:ext cx="1651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Arial" pitchFamily="18" charset="0"/>
                <a:cs typeface="Arial" pitchFamily="18" charset="0"/>
              </a:rPr>
              <a:t>33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457200" y="997999"/>
            <a:ext cx="7606313" cy="472693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520700" algn="l"/>
                <a:tab pos="1663700" algn="l"/>
                <a:tab pos="2311400" algn="l"/>
              </a:tabLst>
            </a:pPr>
            <a:r>
              <a:rPr lang="en-US" altLang="zh-CN" dirty="0" smtClean="0"/>
              <a:t>		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Hizmetleri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200"/>
              </a:lnSpc>
              <a:tabLst>
                <a:tab pos="520700" algn="l"/>
                <a:tab pos="1663700" algn="l"/>
                <a:tab pos="2311400" algn="l"/>
              </a:tabLst>
            </a:pPr>
            <a:r>
              <a:rPr lang="en-US" altLang="zh-CN" dirty="0" smtClean="0"/>
              <a:t>			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Hizmet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Modelleri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300"/>
              </a:lnSpc>
              <a:tabLst>
                <a:tab pos="520700" algn="l"/>
                <a:tab pos="1663700" algn="l"/>
                <a:tab pos="2311400" algn="l"/>
              </a:tabLst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1.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Hizmetin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işyeri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bünyesinden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sağlanması</a:t>
            </a: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800"/>
              </a:lnSpc>
              <a:tabLst>
                <a:tab pos="520700" algn="l"/>
                <a:tab pos="1663700" algn="l"/>
                <a:tab pos="2311400" algn="l"/>
              </a:tabLst>
            </a:pPr>
            <a:r>
              <a:rPr lang="en-US" altLang="zh-CN" dirty="0" smtClean="0"/>
              <a:t>	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a.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Kısmi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süreli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İGU,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İH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DSP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görevlendirme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800"/>
              </a:lnSpc>
              <a:tabLst>
                <a:tab pos="520700" algn="l"/>
                <a:tab pos="1663700" algn="l"/>
                <a:tab pos="2311400" algn="l"/>
              </a:tabLst>
            </a:pPr>
            <a:r>
              <a:rPr lang="en-US" altLang="zh-CN" dirty="0" smtClean="0"/>
              <a:t>	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b.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Tam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süreli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personel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görevlendirme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=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İSGB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kurulması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zorunluluğu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700"/>
              </a:lnSpc>
              <a:tabLst>
                <a:tab pos="520700" algn="l"/>
                <a:tab pos="1663700" algn="l"/>
                <a:tab pos="2311400" algn="l"/>
              </a:tabLst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2.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Hizmetin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işyeri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dışından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alınması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800"/>
              </a:lnSpc>
              <a:tabLst>
                <a:tab pos="520700" algn="l"/>
                <a:tab pos="1663700" algn="l"/>
                <a:tab pos="2311400" algn="l"/>
              </a:tabLst>
            </a:pPr>
            <a:r>
              <a:rPr lang="en-US" altLang="zh-CN" dirty="0" smtClean="0"/>
              <a:t>	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a.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OSGB’lerden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hizmet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satın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alınması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700"/>
              </a:lnSpc>
              <a:tabLst>
                <a:tab pos="520700" algn="l"/>
                <a:tab pos="1663700" algn="l"/>
                <a:tab pos="2311400" algn="l"/>
              </a:tabLst>
            </a:pPr>
            <a:r>
              <a:rPr lang="en-US" altLang="zh-CN" dirty="0" smtClean="0"/>
              <a:t>	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b.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TSM’lerden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hizmet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satın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alınması</a:t>
            </a:r>
          </a:p>
        </p:txBody>
      </p:sp>
    </p:spTree>
    <p:extLst>
      <p:ext uri="{BB962C8B-B14F-4D97-AF65-F5344CB8AC3E}">
        <p14:creationId xmlns:p14="http://schemas.microsoft.com/office/powerpoint/2010/main" val="146922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0" y="3568700"/>
            <a:ext cx="5511800" cy="29591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34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06400" y="1333500"/>
            <a:ext cx="8204200" cy="2095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  <a:tab pos="1473200" algn="l"/>
              </a:tabLst>
            </a:pPr>
            <a:r>
              <a:rPr lang="en-US" altLang="zh-CN" dirty="0" smtClean="0"/>
              <a:t>		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İşyeri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Birimi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>
                <a:tab pos="292100" algn="l"/>
                <a:tab pos="1473200" algn="l"/>
              </a:tabLst>
            </a:pPr>
            <a:r>
              <a:rPr lang="en-US" altLang="zh-CN" dirty="0" smtClean="0"/>
              <a:t>	</a:t>
            </a: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İSGB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;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İşyerinde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hizmetlerini</a:t>
            </a:r>
          </a:p>
          <a:p>
            <a:pPr>
              <a:lnSpc>
                <a:spcPts val="3900"/>
              </a:lnSpc>
              <a:tabLst>
                <a:tab pos="292100" algn="l"/>
                <a:tab pos="14732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yürütmek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üzere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kurulan,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gerekli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donanım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</a:p>
          <a:p>
            <a:pPr>
              <a:lnSpc>
                <a:spcPts val="3900"/>
              </a:lnSpc>
              <a:tabLst>
                <a:tab pos="292100" algn="l"/>
                <a:tab pos="14732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personele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sahip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olan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birimdir.</a:t>
            </a:r>
          </a:p>
        </p:txBody>
      </p:sp>
    </p:spTree>
    <p:extLst>
      <p:ext uri="{BB962C8B-B14F-4D97-AF65-F5344CB8AC3E}">
        <p14:creationId xmlns:p14="http://schemas.microsoft.com/office/powerpoint/2010/main" val="392083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0100" y="3429000"/>
            <a:ext cx="4775200" cy="3175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35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06400" y="1409700"/>
            <a:ext cx="7912100" cy="2400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10" dirty="0" smtClean="0">
                <a:solidFill>
                  <a:srgbClr val="FF0000"/>
                </a:solidFill>
                <a:latin typeface="Wingdings" pitchFamily="18" charset="0"/>
                <a:cs typeface="Wingdings" pitchFamily="18" charset="0"/>
              </a:rPr>
              <a:t>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İSGB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;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az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hekimi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işyerinin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tehlike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sınıfına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uygun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belgeye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sahip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az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uzmanının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görevlendirilmesi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oluşturulur.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Bu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birimde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işveren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diğer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sağlık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personeli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de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görevlendirebilir.</a:t>
            </a:r>
          </a:p>
        </p:txBody>
      </p:sp>
    </p:spTree>
    <p:extLst>
      <p:ext uri="{BB962C8B-B14F-4D97-AF65-F5344CB8AC3E}">
        <p14:creationId xmlns:p14="http://schemas.microsoft.com/office/powerpoint/2010/main" val="270767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83300" y="2921000"/>
            <a:ext cx="2260600" cy="23241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36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06400" y="1397000"/>
            <a:ext cx="8204200" cy="1905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10" dirty="0" smtClean="0">
                <a:solidFill>
                  <a:srgbClr val="FF0000"/>
                </a:solidFill>
                <a:latin typeface="Wingdings" pitchFamily="18" charset="0"/>
                <a:cs typeface="Wingdings" pitchFamily="18" charset="0"/>
              </a:rPr>
              <a:t>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hizmetlerinin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yürütülmesi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amacıyla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işveren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tarafından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işyerlerinde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kurulacak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olan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İşyeri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Sağlık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Güvenlik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Birimlerinde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şu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şartlar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sağlanır.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406400" y="3403600"/>
            <a:ext cx="5118100" cy="1905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495300" algn="l"/>
              </a:tabLst>
            </a:pPr>
            <a:r>
              <a:rPr lang="en-US" altLang="zh-CN" dirty="0" smtClean="0"/>
              <a:t>	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İSGB,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</a:p>
          <a:p>
            <a:pPr>
              <a:lnSpc>
                <a:spcPts val="3900"/>
              </a:lnSpc>
              <a:tabLst>
                <a:tab pos="4953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hizmetlerinin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yürütülmesine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</a:p>
          <a:p>
            <a:pPr>
              <a:lnSpc>
                <a:spcPts val="3900"/>
              </a:lnSpc>
              <a:tabLst>
                <a:tab pos="4953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çalışan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personel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sayısına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uygun</a:t>
            </a:r>
          </a:p>
          <a:p>
            <a:pPr>
              <a:lnSpc>
                <a:spcPts val="3900"/>
              </a:lnSpc>
              <a:tabLst>
                <a:tab pos="4953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büyüklükte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bir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yerde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kurulur.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Bu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06400" y="5384800"/>
            <a:ext cx="7962900" cy="889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birimin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asıl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yürütüldüğü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mekânda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giriş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katta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kurulması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esastır.</a:t>
            </a:r>
          </a:p>
        </p:txBody>
      </p:sp>
    </p:spTree>
    <p:extLst>
      <p:ext uri="{BB962C8B-B14F-4D97-AF65-F5344CB8AC3E}">
        <p14:creationId xmlns:p14="http://schemas.microsoft.com/office/powerpoint/2010/main" val="404933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1200" y="4356100"/>
            <a:ext cx="1968500" cy="23114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37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901700" y="1270000"/>
            <a:ext cx="2628900" cy="393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Bu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birimlerde;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406400" y="1778000"/>
            <a:ext cx="5334794" cy="44371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08" dirty="0" smtClean="0">
                <a:solidFill>
                  <a:srgbClr val="CC3300"/>
                </a:solidFill>
                <a:latin typeface="Courier New" pitchFamily="18" charset="0"/>
                <a:cs typeface="Courier New" pitchFamily="18" charset="0"/>
              </a:rPr>
              <a:t>o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8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</a:t>
            </a:r>
            <a:r>
              <a:rPr lang="en-US" altLang="zh-CN" sz="187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72" baseline="300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2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uzmanı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odası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06400" y="2311400"/>
            <a:ext cx="6748642" cy="144398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08" dirty="0" smtClean="0">
                <a:solidFill>
                  <a:srgbClr val="CC3300"/>
                </a:solidFill>
                <a:latin typeface="Courier New" pitchFamily="18" charset="0"/>
                <a:cs typeface="Courier New" pitchFamily="18" charset="0"/>
              </a:rPr>
              <a:t>o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8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</a:t>
            </a:r>
            <a:r>
              <a:rPr lang="en-US" altLang="zh-CN" sz="187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72" baseline="300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2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işyeri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hekimi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(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muayene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)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odası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CC3300"/>
                </a:solidFill>
                <a:latin typeface="Courier New" pitchFamily="18" charset="0"/>
                <a:cs typeface="Courier New" pitchFamily="18" charset="0"/>
              </a:rPr>
              <a:t>o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12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</a:t>
            </a:r>
            <a:r>
              <a:rPr lang="en-US" altLang="zh-CN" sz="187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74" baseline="3000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2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ilkyardım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acil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müdahale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odası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bulunur.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698500" y="3784600"/>
            <a:ext cx="7924800" cy="393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Tam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zamanlı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görevlendirilecek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her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hekimi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406400" y="4330700"/>
            <a:ext cx="4610100" cy="1397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uzmanı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için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aynı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şartlarda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ayrı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birer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oda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tahsis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edilir.</a:t>
            </a:r>
          </a:p>
        </p:txBody>
      </p:sp>
    </p:spTree>
    <p:extLst>
      <p:ext uri="{BB962C8B-B14F-4D97-AF65-F5344CB8AC3E}">
        <p14:creationId xmlns:p14="http://schemas.microsoft.com/office/powerpoint/2010/main" val="238222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97000" y="2921000"/>
            <a:ext cx="6197600" cy="3683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38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06400" y="1384300"/>
            <a:ext cx="7848600" cy="1397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495300" algn="l"/>
              </a:tabLst>
            </a:pPr>
            <a:r>
              <a:rPr lang="en-US" altLang="zh-CN" dirty="0" smtClean="0"/>
              <a:t>	</a:t>
            </a: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İSGB’nin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bölümleri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aynı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alanda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bulunur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bu</a:t>
            </a:r>
          </a:p>
          <a:p>
            <a:pPr>
              <a:lnSpc>
                <a:spcPts val="3900"/>
              </a:lnSpc>
              <a:tabLst>
                <a:tab pos="4953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alan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çalışanlar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tarafından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kolaylıkla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görülebilecek</a:t>
            </a:r>
          </a:p>
          <a:p>
            <a:pPr>
              <a:lnSpc>
                <a:spcPts val="3900"/>
              </a:lnSpc>
              <a:tabLst>
                <a:tab pos="4953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şekilde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işaretlenir.</a:t>
            </a:r>
          </a:p>
        </p:txBody>
      </p:sp>
    </p:spTree>
    <p:extLst>
      <p:ext uri="{BB962C8B-B14F-4D97-AF65-F5344CB8AC3E}">
        <p14:creationId xmlns:p14="http://schemas.microsoft.com/office/powerpoint/2010/main" val="64695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9000" y="3429000"/>
            <a:ext cx="7213600" cy="32385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39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06400" y="1397000"/>
            <a:ext cx="8229600" cy="1905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495300" algn="l"/>
              </a:tabLst>
            </a:pPr>
            <a:r>
              <a:rPr lang="en-US" altLang="zh-CN" dirty="0" smtClean="0"/>
              <a:t>	</a:t>
            </a: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İSGB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’ler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Ek-1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’de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belirtilen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araç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gereçler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ile</a:t>
            </a:r>
          </a:p>
          <a:p>
            <a:pPr>
              <a:lnSpc>
                <a:spcPts val="3900"/>
              </a:lnSpc>
              <a:tabLst>
                <a:tab pos="495300" algn="l"/>
              </a:tabLst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donatılır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işyerinde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çalışanların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acil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durumlarda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en</a:t>
            </a:r>
          </a:p>
          <a:p>
            <a:pPr>
              <a:lnSpc>
                <a:spcPts val="3900"/>
              </a:lnSpc>
              <a:tabLst>
                <a:tab pos="4953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yakın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birimine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ulaştırılmasını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sağlamak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üzere</a:t>
            </a:r>
          </a:p>
          <a:p>
            <a:pPr>
              <a:lnSpc>
                <a:spcPts val="3900"/>
              </a:lnSpc>
              <a:tabLst>
                <a:tab pos="4953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uygun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araç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bulundurulur.</a:t>
            </a:r>
          </a:p>
        </p:txBody>
      </p:sp>
    </p:spTree>
    <p:extLst>
      <p:ext uri="{BB962C8B-B14F-4D97-AF65-F5344CB8AC3E}">
        <p14:creationId xmlns:p14="http://schemas.microsoft.com/office/powerpoint/2010/main" val="169047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2921000"/>
            <a:ext cx="3721100" cy="37338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40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06400" y="1447800"/>
            <a:ext cx="8089900" cy="3416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495300" algn="l"/>
              </a:tabLst>
            </a:pPr>
            <a:r>
              <a:rPr lang="en-US" altLang="zh-CN" dirty="0" smtClean="0"/>
              <a:t>	</a:t>
            </a: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Sağlık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Bakanlığından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ruhsatlı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sağlık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hizmeti</a:t>
            </a:r>
          </a:p>
          <a:p>
            <a:pPr>
              <a:lnSpc>
                <a:spcPts val="3900"/>
              </a:lnSpc>
              <a:tabLst>
                <a:tab pos="495300" algn="l"/>
              </a:tabLst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sunucusu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olan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işyerlerinde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kurulacak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İSGB’lerde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ilk</a:t>
            </a:r>
          </a:p>
          <a:p>
            <a:pPr>
              <a:lnSpc>
                <a:spcPts val="3900"/>
              </a:lnSpc>
              <a:tabLst>
                <a:tab pos="4953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yardım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acil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müdahale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odası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şartı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1’de</a:t>
            </a:r>
          </a:p>
          <a:p>
            <a:pPr>
              <a:lnSpc>
                <a:spcPts val="3900"/>
              </a:lnSpc>
              <a:tabLst>
                <a:tab pos="4953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belirtilen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araç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gereçler</a:t>
            </a:r>
          </a:p>
          <a:p>
            <a:pPr>
              <a:lnSpc>
                <a:spcPts val="3900"/>
              </a:lnSpc>
              <a:tabLst>
                <a:tab pos="4953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ulaşım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amaçlı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araç</a:t>
            </a:r>
          </a:p>
          <a:p>
            <a:pPr>
              <a:lnSpc>
                <a:spcPts val="3900"/>
              </a:lnSpc>
              <a:tabLst>
                <a:tab pos="4953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bulundurulması</a:t>
            </a:r>
          </a:p>
          <a:p>
            <a:pPr>
              <a:lnSpc>
                <a:spcPts val="3900"/>
              </a:lnSpc>
              <a:tabLst>
                <a:tab pos="4953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zorunluluğu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aranmaz.</a:t>
            </a:r>
          </a:p>
        </p:txBody>
      </p:sp>
    </p:spTree>
    <p:extLst>
      <p:ext uri="{BB962C8B-B14F-4D97-AF65-F5344CB8AC3E}">
        <p14:creationId xmlns:p14="http://schemas.microsoft.com/office/powerpoint/2010/main" val="28766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7500" y="3429000"/>
            <a:ext cx="8458200" cy="28829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41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06400" y="1397000"/>
            <a:ext cx="8128000" cy="1905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10" dirty="0" smtClean="0">
                <a:solidFill>
                  <a:srgbClr val="FF0000"/>
                </a:solidFill>
                <a:latin typeface="Wingdings" pitchFamily="18" charset="0"/>
                <a:cs typeface="Wingdings" pitchFamily="18" charset="0"/>
              </a:rPr>
              <a:t>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Tam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süreli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işyeri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hekimi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uzmanı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görevlendirilmesi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gerekli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olmayan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hallerde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işveren,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görevlendirdiği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kişi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veya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OSGB’lerin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görevlerini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yerine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getirmeleri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amacı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asgari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şu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şartları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sağlar.</a:t>
            </a:r>
          </a:p>
        </p:txBody>
      </p:sp>
    </p:spTree>
    <p:extLst>
      <p:ext uri="{BB962C8B-B14F-4D97-AF65-F5344CB8AC3E}">
        <p14:creationId xmlns:p14="http://schemas.microsoft.com/office/powerpoint/2010/main" val="8340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48100" y="3924300"/>
            <a:ext cx="4495800" cy="26797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42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06400" y="1498600"/>
            <a:ext cx="7772400" cy="4914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50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daha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fazla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çalışanı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olan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işyerlerinde;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CC3300"/>
                </a:solidFill>
                <a:latin typeface="Courier New" pitchFamily="18" charset="0"/>
                <a:cs typeface="Courier New" pitchFamily="18" charset="0"/>
              </a:rPr>
              <a:t>o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İşyeri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hekimi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diğer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personeline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uzmanına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8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m</a:t>
            </a:r>
            <a:r>
              <a:rPr lang="en-US" altLang="zh-CN" sz="187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7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2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den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az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olmamak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üzere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toplam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iki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oda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temin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eder.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CC3300"/>
                </a:solidFill>
                <a:latin typeface="Courier New" pitchFamily="18" charset="0"/>
                <a:cs typeface="Courier New" pitchFamily="18" charset="0"/>
              </a:rPr>
              <a:t>o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İşyerinde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ayrıca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acil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durumlarda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çalışanların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en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yakın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birimine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ulaştırılmasını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sağlamak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üzere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uygun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araç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bulundurulur.</a:t>
            </a:r>
          </a:p>
        </p:txBody>
      </p:sp>
    </p:spTree>
    <p:extLst>
      <p:ext uri="{BB962C8B-B14F-4D97-AF65-F5344CB8AC3E}">
        <p14:creationId xmlns:p14="http://schemas.microsoft.com/office/powerpoint/2010/main" val="19319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kay\Desktop\FORMAT ANKUSEM\Slay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592"/>
            <a:ext cx="9163455" cy="687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1"/>
          <p:cNvSpPr txBox="1"/>
          <p:nvPr/>
        </p:nvSpPr>
        <p:spPr>
          <a:xfrm>
            <a:off x="396240" y="1905000"/>
            <a:ext cx="8420100" cy="558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İSG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Kanununun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4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üncü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maddesinde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işverenin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genel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yükümlülüğü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olarak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tanımlanan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doğrudan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güvenliğiyle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ilgili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olan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hükümler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şöyledir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;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393700" y="1524000"/>
            <a:ext cx="2717800" cy="228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800"/>
              </a:lnSpc>
              <a:tabLst/>
            </a:pPr>
            <a:r>
              <a:rPr lang="en-US" altLang="zh-CN" sz="1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İşverenin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genel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yükümlülüğü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393700" y="2578100"/>
            <a:ext cx="8420100" cy="495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800"/>
              </a:lnSpc>
              <a:tabLst/>
            </a:pPr>
            <a:r>
              <a:rPr lang="en-US" altLang="zh-CN" sz="1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MADDE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4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(1)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İşveren,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çalışanların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işle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ilgili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sağlık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güvenliğini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sağlamakla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yükümlü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olup</a:t>
            </a:r>
          </a:p>
          <a:p>
            <a:pPr>
              <a:lnSpc>
                <a:spcPts val="2100"/>
              </a:lnSpc>
              <a:tabLst/>
            </a:pPr>
            <a:r>
              <a:rPr lang="en-US" altLang="zh-CN" sz="18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bu</a:t>
            </a:r>
            <a:r>
              <a:rPr lang="en-US" altLang="zh-CN" sz="18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çerçevede</a:t>
            </a:r>
            <a:r>
              <a:rPr lang="en-US" altLang="zh-CN" sz="18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;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393700" y="3200400"/>
            <a:ext cx="8420100" cy="1041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800"/>
              </a:lnSpc>
              <a:tabLst/>
            </a:pP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a)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Mesleki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risklerin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önlenmesi,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eğitim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bilgi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verilmesi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dâhil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her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türlü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tedbirin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alınması,</a:t>
            </a:r>
          </a:p>
          <a:p>
            <a:pPr>
              <a:lnSpc>
                <a:spcPts val="2100"/>
              </a:lnSpc>
              <a:tabLst/>
            </a:pP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organizasyonun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yapılması,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gerekli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araç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gereçlerin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sağlanması,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sağlık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güvenlik</a:t>
            </a:r>
          </a:p>
          <a:p>
            <a:pPr>
              <a:lnSpc>
                <a:spcPts val="2100"/>
              </a:lnSpc>
              <a:tabLst/>
            </a:pP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tedbirlerinin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değişen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şartlara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uygun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hale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getirilmesi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mevcut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durumun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iyileştirilmesi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için</a:t>
            </a:r>
          </a:p>
          <a:p>
            <a:pPr>
              <a:lnSpc>
                <a:spcPts val="2100"/>
              </a:lnSpc>
              <a:tabLst/>
            </a:pP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çalışmalar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yapar.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393700" y="4330700"/>
            <a:ext cx="8420100" cy="495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800"/>
              </a:lnSpc>
              <a:tabLst/>
            </a:pPr>
            <a:r>
              <a:rPr lang="en-US" altLang="zh-CN" sz="18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b)</a:t>
            </a:r>
            <a:r>
              <a:rPr lang="en-US" altLang="zh-CN" sz="18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İşyerinde</a:t>
            </a:r>
            <a:r>
              <a:rPr lang="en-US" altLang="zh-CN" sz="18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alınan</a:t>
            </a:r>
            <a:r>
              <a:rPr lang="en-US" altLang="zh-CN" sz="18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18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18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18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tedbirlerine</a:t>
            </a:r>
            <a:r>
              <a:rPr lang="en-US" altLang="zh-CN" sz="18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uyulup</a:t>
            </a:r>
            <a:r>
              <a:rPr lang="en-US" altLang="zh-CN" sz="18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uyulmadığını</a:t>
            </a:r>
            <a:r>
              <a:rPr lang="en-US" altLang="zh-CN" sz="18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izler,</a:t>
            </a:r>
            <a:r>
              <a:rPr lang="en-US" altLang="zh-CN" sz="18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denetler</a:t>
            </a:r>
            <a:r>
              <a:rPr lang="en-US" altLang="zh-CN" sz="18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</a:p>
          <a:p>
            <a:pPr>
              <a:lnSpc>
                <a:spcPts val="2100"/>
              </a:lnSpc>
              <a:tabLst/>
            </a:pP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uygunsuzlukların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giderilmesini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sağlar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.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393700" y="4927600"/>
            <a:ext cx="3987800" cy="228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800"/>
              </a:lnSpc>
              <a:tabLst/>
            </a:pP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c)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Risk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değerlendirmesi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yapar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veya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yaptırır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.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393700" y="5270500"/>
            <a:ext cx="8021363" cy="546303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800"/>
              </a:lnSpc>
              <a:tabLst/>
            </a:pPr>
            <a:r>
              <a:rPr lang="tr-TR" altLang="zh-CN" dirty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)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Çalışana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görev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verirken,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çalışanın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sağlık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güvenlik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yönünden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işe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uygunluğunu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göz</a:t>
            </a:r>
          </a:p>
          <a:p>
            <a:pPr>
              <a:lnSpc>
                <a:spcPts val="2100"/>
              </a:lnSpc>
              <a:tabLst/>
            </a:pPr>
            <a:r>
              <a:rPr lang="en-US" altLang="zh-CN" sz="18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önüne</a:t>
            </a:r>
            <a:r>
              <a:rPr lang="en-US" altLang="zh-CN" sz="18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alır.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393700" y="5867400"/>
            <a:ext cx="8062143" cy="546303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800"/>
              </a:lnSpc>
              <a:tabLst/>
            </a:pPr>
            <a:r>
              <a:rPr lang="tr-TR" altLang="zh-CN" dirty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)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Yeterli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bilgi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talimat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verilenler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dışındaki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çalışanların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hayati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özel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tehlike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bulunan</a:t>
            </a:r>
          </a:p>
          <a:p>
            <a:pPr>
              <a:lnSpc>
                <a:spcPts val="2100"/>
              </a:lnSpc>
              <a:tabLst/>
            </a:pP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yerlere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girmemesi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için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gerekli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tedbirleri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alır.</a:t>
            </a:r>
          </a:p>
        </p:txBody>
      </p:sp>
      <p:sp>
        <p:nvSpPr>
          <p:cNvPr id="12" name="TextBox 1"/>
          <p:cNvSpPr txBox="1"/>
          <p:nvPr/>
        </p:nvSpPr>
        <p:spPr>
          <a:xfrm>
            <a:off x="8509000" y="6464300"/>
            <a:ext cx="762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Arial" pitchFamily="18" charset="0"/>
                <a:cs typeface="Arial" pitchFamily="18" charset="0"/>
              </a:rPr>
              <a:t>6</a:t>
            </a:r>
          </a:p>
        </p:txBody>
      </p:sp>
      <p:sp>
        <p:nvSpPr>
          <p:cNvPr id="13" name="TextBox 1"/>
          <p:cNvSpPr txBox="1"/>
          <p:nvPr/>
        </p:nvSpPr>
        <p:spPr>
          <a:xfrm>
            <a:off x="1854200" y="838200"/>
            <a:ext cx="5422900" cy="406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200"/>
              </a:lnSpc>
              <a:tabLst/>
            </a:pP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Hizmetleri</a:t>
            </a:r>
          </a:p>
        </p:txBody>
      </p:sp>
    </p:spTree>
    <p:extLst>
      <p:ext uri="{BB962C8B-B14F-4D97-AF65-F5344CB8AC3E}">
        <p14:creationId xmlns:p14="http://schemas.microsoft.com/office/powerpoint/2010/main" val="146922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2500" y="2844800"/>
            <a:ext cx="5257800" cy="34925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43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06400" y="1447800"/>
            <a:ext cx="7899400" cy="3416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50’den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az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çalışanı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olan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işyerlerinde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işveren;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İşyeri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hekimi,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uzmanı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diğer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sağlık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personelinin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İSG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hizmetini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etkin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verebilmesi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için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çalışma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süresince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kullanılmak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üzere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uygun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bir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yer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sağlar.</a:t>
            </a:r>
          </a:p>
        </p:txBody>
      </p:sp>
    </p:spTree>
    <p:extLst>
      <p:ext uri="{BB962C8B-B14F-4D97-AF65-F5344CB8AC3E}">
        <p14:creationId xmlns:p14="http://schemas.microsoft.com/office/powerpoint/2010/main" val="171946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2800" y="3429000"/>
            <a:ext cx="4902200" cy="3175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44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06400" y="1435100"/>
            <a:ext cx="8305800" cy="2908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Birden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fazla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işyerinin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bulunduğu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merkezleri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b="1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hanları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gibi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yerlerde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bulunan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50’den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az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çalışanı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olan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işverenlerin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yürütecekleri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hizmetleri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için;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koordinasyon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yönetim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tarafından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sağlanmak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üzere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ortaklaşa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406400" y="4381500"/>
            <a:ext cx="2413000" cy="889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kullanılabilecek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bir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mekân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06400" y="5372100"/>
            <a:ext cx="2171700" cy="393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oluşturulabilir.</a:t>
            </a:r>
          </a:p>
        </p:txBody>
      </p:sp>
    </p:spTree>
    <p:extLst>
      <p:ext uri="{BB962C8B-B14F-4D97-AF65-F5344CB8AC3E}">
        <p14:creationId xmlns:p14="http://schemas.microsoft.com/office/powerpoint/2010/main" val="304823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0400" y="2921000"/>
            <a:ext cx="4902200" cy="3683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45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06400" y="1447800"/>
            <a:ext cx="7302500" cy="3416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Oluşturulacak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mekândan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hizmet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sunulacak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toplam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çalışan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sayısı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50’den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fazla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olması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durumunda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;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50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daha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fazla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çalışanı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olan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işyerlerinde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istenen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şartlara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uygunluk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sağlanır.</a:t>
            </a:r>
          </a:p>
        </p:txBody>
      </p:sp>
    </p:spTree>
    <p:extLst>
      <p:ext uri="{BB962C8B-B14F-4D97-AF65-F5344CB8AC3E}">
        <p14:creationId xmlns:p14="http://schemas.microsoft.com/office/powerpoint/2010/main" val="225469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00300" y="4000500"/>
            <a:ext cx="5753100" cy="26035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46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06400" y="1435100"/>
            <a:ext cx="8191500" cy="2908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hizmetlerinin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yürütülmesi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için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işveren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tarafından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ayrılan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çalışma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yerlerinin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bölüm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birimlerinin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aynı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alan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içerisinde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bulunması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esastır.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Bu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bölüm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birimlerin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bulunduğu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yerler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çalışanlar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tarafından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kolaylıkla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görülebilecek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şekilde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işaretlenir.</a:t>
            </a:r>
          </a:p>
        </p:txBody>
      </p:sp>
    </p:spTree>
    <p:extLst>
      <p:ext uri="{BB962C8B-B14F-4D97-AF65-F5344CB8AC3E}">
        <p14:creationId xmlns:p14="http://schemas.microsoft.com/office/powerpoint/2010/main" val="303797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453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47</a:t>
            </a:r>
          </a:p>
        </p:txBody>
      </p:sp>
      <p:sp>
        <p:nvSpPr>
          <p:cNvPr id="3" name="TextBox 1"/>
          <p:cNvSpPr txBox="1"/>
          <p:nvPr/>
        </p:nvSpPr>
        <p:spPr>
          <a:xfrm>
            <a:off x="406400" y="1409700"/>
            <a:ext cx="8191500" cy="2400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Tam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süreli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hekimi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uzmanı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görevlendirilmesi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zorunlu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olmayan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hallerde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işyerinde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oluşturulan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belirtilen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şartları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karşılayan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birim,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düzenlenen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sağlık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raporları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bakımından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İSGB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olarak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kabul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edilir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183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03700" y="3187700"/>
            <a:ext cx="3835400" cy="33401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48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82600" y="1574800"/>
            <a:ext cx="6832600" cy="4787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600"/>
              </a:lnSpc>
              <a:tabLst>
                <a:tab pos="1511300" algn="l"/>
                <a:tab pos="2489200" algn="l"/>
              </a:tabLst>
            </a:pPr>
            <a:r>
              <a:rPr lang="en-US" altLang="zh-CN" dirty="0" smtClean="0"/>
              <a:t>	</a:t>
            </a: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Ek-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1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İSGB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OSGB’lerde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Bulunacak</a:t>
            </a:r>
          </a:p>
          <a:p>
            <a:pPr>
              <a:lnSpc>
                <a:spcPts val="3400"/>
              </a:lnSpc>
              <a:tabLst>
                <a:tab pos="1511300" algn="l"/>
                <a:tab pos="2489200" algn="l"/>
              </a:tabLst>
            </a:pPr>
            <a:r>
              <a:rPr lang="en-US" altLang="zh-CN" dirty="0" smtClean="0"/>
              <a:t>		</a:t>
            </a:r>
            <a:r>
              <a:rPr lang="en-US" altLang="zh-CN" sz="240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Asgari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Malzeme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Listesi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500"/>
              </a:lnSpc>
              <a:tabLst>
                <a:tab pos="1511300" algn="l"/>
                <a:tab pos="2489200" algn="l"/>
              </a:tabLst>
            </a:pPr>
            <a:r>
              <a:rPr lang="en-US" altLang="zh-CN" sz="1992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a)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Steteskop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  <a:p>
            <a:pPr>
              <a:lnSpc>
                <a:spcPts val="3000"/>
              </a:lnSpc>
              <a:tabLst>
                <a:tab pos="1511300" algn="l"/>
                <a:tab pos="2489200" algn="l"/>
              </a:tabLst>
            </a:pPr>
            <a:r>
              <a:rPr lang="en-US" altLang="zh-CN" sz="1994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b)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Tansiyon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aleti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  <a:p>
            <a:pPr>
              <a:lnSpc>
                <a:spcPts val="2900"/>
              </a:lnSpc>
              <a:tabLst>
                <a:tab pos="1511300" algn="l"/>
                <a:tab pos="2489200" algn="l"/>
              </a:tabLst>
            </a:pPr>
            <a:r>
              <a:rPr lang="en-US" altLang="zh-CN" sz="1992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c)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Otoskop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  <a:p>
            <a:pPr>
              <a:lnSpc>
                <a:spcPts val="3000"/>
              </a:lnSpc>
              <a:tabLst>
                <a:tab pos="1511300" algn="l"/>
                <a:tab pos="2489200" algn="l"/>
              </a:tabLst>
            </a:pPr>
            <a:r>
              <a:rPr lang="en-US" altLang="zh-CN" sz="1992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ç)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Oftalmoskop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  <a:p>
            <a:pPr>
              <a:lnSpc>
                <a:spcPts val="3000"/>
              </a:lnSpc>
              <a:tabLst>
                <a:tab pos="1511300" algn="l"/>
                <a:tab pos="2489200" algn="l"/>
              </a:tabLst>
            </a:pPr>
            <a:r>
              <a:rPr lang="en-US" altLang="zh-CN" sz="1992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d)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Termometre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  <a:p>
            <a:pPr>
              <a:lnSpc>
                <a:spcPts val="3000"/>
              </a:lnSpc>
              <a:tabLst>
                <a:tab pos="1511300" algn="l"/>
                <a:tab pos="2489200" algn="l"/>
              </a:tabLst>
            </a:pPr>
            <a:r>
              <a:rPr lang="en-US" altLang="zh-CN" sz="1992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e)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Işık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kaynağı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  <a:p>
            <a:pPr>
              <a:lnSpc>
                <a:spcPts val="3000"/>
              </a:lnSpc>
              <a:tabLst>
                <a:tab pos="1511300" algn="l"/>
                <a:tab pos="2489200" algn="l"/>
              </a:tabLst>
            </a:pPr>
            <a:r>
              <a:rPr lang="en-US" altLang="zh-CN" sz="1994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f)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Küçük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cerrahi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seti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  <a:p>
            <a:pPr>
              <a:lnSpc>
                <a:spcPts val="2900"/>
              </a:lnSpc>
              <a:tabLst>
                <a:tab pos="1511300" algn="l"/>
                <a:tab pos="2489200" algn="l"/>
              </a:tabLst>
            </a:pPr>
            <a:r>
              <a:rPr lang="en-US" altLang="zh-CN" sz="1992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g)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Paravan,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perde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v.b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  <a:p>
            <a:pPr>
              <a:lnSpc>
                <a:spcPts val="3000"/>
              </a:lnSpc>
              <a:tabLst>
                <a:tab pos="1511300" algn="l"/>
                <a:tab pos="2489200" algn="l"/>
              </a:tabLst>
            </a:pPr>
            <a:r>
              <a:rPr lang="en-US" altLang="zh-CN" sz="1994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ğ)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Muayene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masası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  <a:p>
            <a:pPr>
              <a:lnSpc>
                <a:spcPts val="2900"/>
              </a:lnSpc>
              <a:tabLst>
                <a:tab pos="1511300" algn="l"/>
                <a:tab pos="2489200" algn="l"/>
              </a:tabLst>
            </a:pPr>
            <a:r>
              <a:rPr lang="en-US" altLang="zh-CN" sz="1992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h)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Refleks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çekici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527057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28900"/>
            <a:ext cx="3606800" cy="27051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49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82600" y="1511300"/>
            <a:ext cx="7429500" cy="5232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200"/>
              </a:lnSpc>
              <a:tabLst>
                <a:tab pos="203200" algn="l"/>
              </a:tabLst>
            </a:pPr>
            <a:r>
              <a:rPr lang="en-US" altLang="zh-CN" sz="1994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ı)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Tartı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aleti,</a:t>
            </a:r>
          </a:p>
          <a:p>
            <a:pPr>
              <a:lnSpc>
                <a:spcPts val="2900"/>
              </a:lnSpc>
              <a:tabLst>
                <a:tab pos="203200" algn="l"/>
              </a:tabLst>
            </a:pPr>
            <a:r>
              <a:rPr lang="en-US" altLang="zh-CN" sz="1992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i)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Boy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ölçer,</a:t>
            </a:r>
          </a:p>
          <a:p>
            <a:pPr>
              <a:lnSpc>
                <a:spcPts val="3000"/>
              </a:lnSpc>
              <a:tabLst>
                <a:tab pos="203200" algn="l"/>
              </a:tabLst>
            </a:pPr>
            <a:r>
              <a:rPr lang="en-US" altLang="zh-CN" sz="1992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j)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Dil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basacağı,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enjektör,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gazlı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bez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gibi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gerekli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sarf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malzemeleri,</a:t>
            </a:r>
          </a:p>
          <a:p>
            <a:pPr>
              <a:lnSpc>
                <a:spcPts val="3000"/>
              </a:lnSpc>
              <a:tabLst>
                <a:tab pos="203200" algn="l"/>
              </a:tabLst>
            </a:pPr>
            <a:r>
              <a:rPr lang="en-US" altLang="zh-CN" sz="1994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k)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Pansuman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seti,</a:t>
            </a:r>
          </a:p>
          <a:p>
            <a:pPr>
              <a:lnSpc>
                <a:spcPts val="2900"/>
              </a:lnSpc>
              <a:tabLst>
                <a:tab pos="203200" algn="l"/>
              </a:tabLst>
            </a:pPr>
            <a:r>
              <a:rPr lang="en-US" altLang="zh-CN" sz="1992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l)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Keskin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atık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kabı,</a:t>
            </a:r>
          </a:p>
          <a:p>
            <a:pPr>
              <a:lnSpc>
                <a:spcPts val="3000"/>
              </a:lnSpc>
              <a:tabLst>
                <a:tab pos="203200" algn="l"/>
              </a:tabLst>
            </a:pPr>
            <a:r>
              <a:rPr lang="en-US" altLang="zh-CN" sz="1994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m)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Manometreli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oksijen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tüpü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(taşınabilir),</a:t>
            </a:r>
          </a:p>
          <a:p>
            <a:pPr>
              <a:lnSpc>
                <a:spcPts val="2900"/>
              </a:lnSpc>
              <a:tabLst>
                <a:tab pos="203200" algn="l"/>
              </a:tabLst>
            </a:pPr>
            <a:r>
              <a:rPr lang="en-US" altLang="zh-CN" sz="1992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n)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Seyyar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lamba,</a:t>
            </a:r>
          </a:p>
          <a:p>
            <a:pPr>
              <a:lnSpc>
                <a:spcPts val="3000"/>
              </a:lnSpc>
              <a:tabLst>
                <a:tab pos="203200" algn="l"/>
              </a:tabLst>
            </a:pPr>
            <a:r>
              <a:rPr lang="en-US" altLang="zh-CN" sz="1994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o)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İlâç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malzeme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dolabı,</a:t>
            </a:r>
          </a:p>
          <a:p>
            <a:pPr>
              <a:lnSpc>
                <a:spcPts val="2900"/>
              </a:lnSpc>
              <a:tabLst>
                <a:tab pos="203200" algn="l"/>
              </a:tabLst>
            </a:pPr>
            <a:r>
              <a:rPr lang="en-US" altLang="zh-CN" sz="1992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ö)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EKG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cihazı,</a:t>
            </a:r>
          </a:p>
          <a:p>
            <a:pPr>
              <a:lnSpc>
                <a:spcPts val="3000"/>
              </a:lnSpc>
              <a:tabLst>
                <a:tab pos="203200" algn="l"/>
              </a:tabLst>
            </a:pPr>
            <a:r>
              <a:rPr lang="en-US" altLang="zh-CN" sz="1992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p)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Negatoskop,</a:t>
            </a:r>
          </a:p>
          <a:p>
            <a:pPr>
              <a:lnSpc>
                <a:spcPts val="3000"/>
              </a:lnSpc>
              <a:tabLst>
                <a:tab pos="203200" algn="l"/>
              </a:tabLst>
            </a:pPr>
            <a:r>
              <a:rPr lang="en-US" altLang="zh-CN" sz="1994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r)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Tekerlekli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sandalye.</a:t>
            </a:r>
          </a:p>
          <a:p>
            <a:pPr>
              <a:lnSpc>
                <a:spcPts val="2900"/>
              </a:lnSpc>
              <a:tabLst>
                <a:tab pos="203200" algn="l"/>
              </a:tabLst>
            </a:pPr>
            <a:r>
              <a:rPr lang="en-US" altLang="zh-CN" dirty="0" smtClean="0"/>
              <a:t>	</a:t>
            </a:r>
            <a:r>
              <a:rPr lang="en-US" altLang="zh-CN" sz="1992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Not: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Birden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fazla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işyeri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hekiminin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bir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arada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çalıştığı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birimlerde,</a:t>
            </a:r>
          </a:p>
          <a:p>
            <a:pPr>
              <a:lnSpc>
                <a:spcPts val="3000"/>
              </a:lnSpc>
              <a:tabLst>
                <a:tab pos="203200" algn="l"/>
              </a:tabLst>
            </a:pPr>
            <a:r>
              <a:rPr lang="en-US" altLang="zh-CN" sz="1994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yukarıdaki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tıbbi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cihaz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malzemelerden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(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)’dan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(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h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)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bendine</a:t>
            </a:r>
            <a:r>
              <a:rPr lang="en-US" altLang="zh-CN" sz="199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4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kadar</a:t>
            </a:r>
          </a:p>
          <a:p>
            <a:pPr>
              <a:lnSpc>
                <a:spcPts val="2900"/>
              </a:lnSpc>
              <a:tabLst>
                <a:tab pos="203200" algn="l"/>
              </a:tabLst>
            </a:pP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(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h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bendi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dâhil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)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olanlar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her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işyeri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hekimi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için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ayrı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ayrı</a:t>
            </a:r>
            <a:r>
              <a:rPr lang="en-US" altLang="zh-CN" sz="199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99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bulundurulur.</a:t>
            </a:r>
          </a:p>
        </p:txBody>
      </p:sp>
      <p:pic>
        <p:nvPicPr>
          <p:cNvPr id="1026" name="Picture 2" descr="negatoskop ile ilgili gÃ¶rsel sonuc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1325" y="939800"/>
            <a:ext cx="1390062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110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9400" y="4000500"/>
            <a:ext cx="2578100" cy="26543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50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1943100" y="1270000"/>
            <a:ext cx="5270500" cy="393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Ortak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Birimi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698500" y="1968500"/>
            <a:ext cx="7035800" cy="393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OSGB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;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Kamu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kurum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kuruluşları,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organize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06400" y="2489200"/>
            <a:ext cx="5814092" cy="44371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08" dirty="0" err="1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sanayi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err="1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bölgeler</a:t>
            </a:r>
            <a:r>
              <a:rPr lang="tr-TR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inde</a:t>
            </a:r>
            <a:r>
              <a:rPr lang="tr-TR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err="1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faaliyet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gösteren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380189" y="2945881"/>
            <a:ext cx="8242300" cy="2908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şirketler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tarafından,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işyerlerine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güvenliği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hizmetlerini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sunmak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üzere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kurulan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gerekli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donanım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personele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sahip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olan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Bakanlıkça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yetkilendirilen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birimdir.</a:t>
            </a:r>
          </a:p>
        </p:txBody>
      </p:sp>
    </p:spTree>
    <p:extLst>
      <p:ext uri="{BB962C8B-B14F-4D97-AF65-F5344CB8AC3E}">
        <p14:creationId xmlns:p14="http://schemas.microsoft.com/office/powerpoint/2010/main" val="327814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kay\Desktop\FORMAT ANKUSEM\Slay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592"/>
            <a:ext cx="9163455" cy="687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reeform 3"/>
          <p:cNvSpPr/>
          <p:nvPr/>
        </p:nvSpPr>
        <p:spPr>
          <a:xfrm>
            <a:off x="4781550" y="1955800"/>
            <a:ext cx="4051300" cy="4908550"/>
          </a:xfrm>
          <a:custGeom>
            <a:avLst/>
            <a:gdLst>
              <a:gd name="connsiteX0" fmla="*/ 6350 w 4051300"/>
              <a:gd name="connsiteY0" fmla="*/ 4902200 h 4908550"/>
              <a:gd name="connsiteX1" fmla="*/ 4044950 w 4051300"/>
              <a:gd name="connsiteY1" fmla="*/ 4902200 h 4908550"/>
              <a:gd name="connsiteX2" fmla="*/ 4044950 w 4051300"/>
              <a:gd name="connsiteY2" fmla="*/ 6350 h 4908550"/>
              <a:gd name="connsiteX3" fmla="*/ 6350 w 4051300"/>
              <a:gd name="connsiteY3" fmla="*/ 6350 h 4908550"/>
              <a:gd name="connsiteX4" fmla="*/ 6350 w 4051300"/>
              <a:gd name="connsiteY4" fmla="*/ 4902200 h 49085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051300" h="4908550">
                <a:moveTo>
                  <a:pt x="6350" y="4902200"/>
                </a:moveTo>
                <a:lnTo>
                  <a:pt x="4044950" y="4902200"/>
                </a:lnTo>
                <a:lnTo>
                  <a:pt x="4044950" y="6350"/>
                </a:lnTo>
                <a:lnTo>
                  <a:pt x="6350" y="6350"/>
                </a:lnTo>
                <a:lnTo>
                  <a:pt x="6350" y="490220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6201" y="715501"/>
            <a:ext cx="5277253" cy="5969615"/>
          </a:xfrm>
          <a:prstGeom prst="rect">
            <a:avLst/>
          </a:prstGeom>
          <a:noFill/>
        </p:spPr>
      </p:pic>
      <p:sp>
        <p:nvSpPr>
          <p:cNvPr id="10" name="TextBox 1"/>
          <p:cNvSpPr txBox="1"/>
          <p:nvPr/>
        </p:nvSpPr>
        <p:spPr>
          <a:xfrm>
            <a:off x="609600" y="2438400"/>
            <a:ext cx="2806700" cy="3136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>
                <a:tab pos="177800" algn="l"/>
              </a:tabLst>
            </a:pP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Personel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Şartları</a:t>
            </a:r>
          </a:p>
          <a:p>
            <a:pPr>
              <a:lnSpc>
                <a:spcPts val="2600"/>
              </a:lnSpc>
              <a:tabLst>
                <a:tab pos="177800" algn="l"/>
              </a:tabLst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İşyeri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Hekimi</a:t>
            </a:r>
          </a:p>
          <a:p>
            <a:pPr>
              <a:lnSpc>
                <a:spcPts val="2600"/>
              </a:lnSpc>
              <a:tabLst>
                <a:tab pos="177800" algn="l"/>
              </a:tabLst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Uzmanı</a:t>
            </a:r>
          </a:p>
          <a:p>
            <a:pPr>
              <a:lnSpc>
                <a:spcPts val="2600"/>
              </a:lnSpc>
              <a:tabLst>
                <a:tab pos="177800" algn="l"/>
              </a:tabLst>
            </a:pP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Diğer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Sağlık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Personeli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200"/>
              </a:lnSpc>
              <a:tabLst>
                <a:tab pos="177800" algn="l"/>
              </a:tabLst>
            </a:pP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Mekan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Şartları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(asgari)</a:t>
            </a:r>
          </a:p>
          <a:p>
            <a:pPr>
              <a:lnSpc>
                <a:spcPts val="2600"/>
              </a:lnSpc>
              <a:tabLst>
                <a:tab pos="177800" algn="l"/>
              </a:tabLst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Muayene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ilkyardım</a:t>
            </a:r>
          </a:p>
          <a:p>
            <a:pPr>
              <a:lnSpc>
                <a:spcPts val="2100"/>
              </a:lnSpc>
              <a:tabLst>
                <a:tab pos="177800" algn="l"/>
              </a:tabLst>
            </a:pPr>
            <a:r>
              <a:rPr lang="en-US" altLang="zh-CN" dirty="0" smtClean="0"/>
              <a:t>	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odası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(12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</a:t>
            </a:r>
            <a:r>
              <a:rPr lang="en-US" altLang="zh-CN" sz="133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33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2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)</a:t>
            </a:r>
          </a:p>
          <a:p>
            <a:pPr>
              <a:lnSpc>
                <a:spcPts val="2600"/>
              </a:lnSpc>
              <a:tabLst>
                <a:tab pos="177800" algn="l"/>
              </a:tabLst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Uzmanı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odası</a:t>
            </a:r>
          </a:p>
          <a:p>
            <a:pPr>
              <a:lnSpc>
                <a:spcPts val="2100"/>
              </a:lnSpc>
              <a:tabLst>
                <a:tab pos="177800" algn="l"/>
              </a:tabLst>
            </a:pPr>
            <a:r>
              <a:rPr lang="en-US" altLang="zh-CN" dirty="0" smtClean="0"/>
              <a:t>	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(8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</a:t>
            </a:r>
            <a:r>
              <a:rPr lang="en-US" altLang="zh-CN" sz="133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33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2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)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8420100" y="6464300"/>
            <a:ext cx="1651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Arial" pitchFamily="18" charset="0"/>
                <a:cs typeface="Arial" pitchFamily="18" charset="0"/>
              </a:rPr>
              <a:t>34</a:t>
            </a:r>
          </a:p>
        </p:txBody>
      </p:sp>
      <p:sp>
        <p:nvSpPr>
          <p:cNvPr id="12" name="TextBox 1"/>
          <p:cNvSpPr txBox="1"/>
          <p:nvPr/>
        </p:nvSpPr>
        <p:spPr>
          <a:xfrm rot="16200000">
            <a:off x="3625850" y="3075561"/>
            <a:ext cx="1778000" cy="254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Donanım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Şartları</a:t>
            </a:r>
          </a:p>
        </p:txBody>
      </p:sp>
      <p:sp>
        <p:nvSpPr>
          <p:cNvPr id="13" name="TextBox 1"/>
          <p:cNvSpPr txBox="1"/>
          <p:nvPr/>
        </p:nvSpPr>
        <p:spPr>
          <a:xfrm>
            <a:off x="1676400" y="304800"/>
            <a:ext cx="5531194" cy="918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381000" algn="l"/>
              </a:tabLst>
            </a:pP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Hizmetleri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600"/>
              </a:lnSpc>
              <a:tabLst>
                <a:tab pos="381000" algn="l"/>
              </a:tabLst>
            </a:pPr>
            <a:r>
              <a:rPr lang="en-US" altLang="zh-CN" dirty="0" smtClean="0"/>
              <a:t>	</a:t>
            </a:r>
            <a:endParaRPr lang="en-US" altLang="zh-CN" sz="2004" b="1" dirty="0" smtClean="0">
              <a:solidFill>
                <a:srgbClr val="FF0000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210380" y="1530042"/>
            <a:ext cx="4431470" cy="4257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600"/>
              </a:lnSpc>
              <a:tabLst>
                <a:tab pos="381000" algn="l"/>
              </a:tabLst>
            </a:pPr>
            <a:r>
              <a:rPr lang="en-US" altLang="zh-CN" b="1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İşyeri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b="1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Sağlık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b="1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b="1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Güvenlik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b="1" dirty="0" err="1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Birimi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b="1" dirty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(İSGB)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b="1" dirty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-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b="1" dirty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ÖZET</a:t>
            </a:r>
          </a:p>
        </p:txBody>
      </p:sp>
    </p:spTree>
    <p:extLst>
      <p:ext uri="{BB962C8B-B14F-4D97-AF65-F5344CB8AC3E}">
        <p14:creationId xmlns:p14="http://schemas.microsoft.com/office/powerpoint/2010/main" val="1469221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kay\Desktop\FORMAT ANKUSEM\Slay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592"/>
            <a:ext cx="9163455" cy="687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1"/>
          <p:cNvSpPr txBox="1"/>
          <p:nvPr/>
        </p:nvSpPr>
        <p:spPr>
          <a:xfrm>
            <a:off x="8521700" y="6451600"/>
            <a:ext cx="1651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Arial" pitchFamily="18" charset="0"/>
                <a:cs typeface="Arial" pitchFamily="18" charset="0"/>
              </a:rPr>
              <a:t>35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838200" y="1066800"/>
            <a:ext cx="8008564" cy="472693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520700" algn="l"/>
                <a:tab pos="1663700" algn="l"/>
                <a:tab pos="2311400" algn="l"/>
              </a:tabLst>
            </a:pPr>
            <a:r>
              <a:rPr lang="en-US" altLang="zh-CN" dirty="0" smtClean="0"/>
              <a:t>		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Hizmetleri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200"/>
              </a:lnSpc>
              <a:tabLst>
                <a:tab pos="520700" algn="l"/>
                <a:tab pos="1663700" algn="l"/>
                <a:tab pos="2311400" algn="l"/>
              </a:tabLst>
            </a:pPr>
            <a:r>
              <a:rPr lang="en-US" altLang="zh-CN" dirty="0" smtClean="0"/>
              <a:t>		</a:t>
            </a:r>
            <a:r>
              <a:rPr lang="en-US" altLang="zh-CN" sz="2004" b="1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Hizmet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Modelleri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300"/>
              </a:lnSpc>
              <a:tabLst>
                <a:tab pos="520700" algn="l"/>
                <a:tab pos="1663700" algn="l"/>
                <a:tab pos="2311400" algn="l"/>
              </a:tabLst>
            </a:pPr>
            <a:r>
              <a:rPr lang="en-US" altLang="zh-CN" sz="2004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1.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Hizmetin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işyeri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err="1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bünyesinden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err="1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sağlanması</a:t>
            </a: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800"/>
              </a:lnSpc>
              <a:tabLst>
                <a:tab pos="520700" algn="l"/>
                <a:tab pos="1663700" algn="l"/>
                <a:tab pos="2311400" algn="l"/>
              </a:tabLst>
            </a:pPr>
            <a:r>
              <a:rPr lang="en-US" altLang="zh-CN" dirty="0" smtClean="0"/>
              <a:t>	</a:t>
            </a:r>
            <a:r>
              <a:rPr lang="en-US" altLang="zh-CN" sz="2004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a.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4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Kısmi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süreli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İGU,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İH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DSP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görevlendirme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800"/>
              </a:lnSpc>
              <a:tabLst>
                <a:tab pos="520700" algn="l"/>
                <a:tab pos="1663700" algn="l"/>
                <a:tab pos="2311400" algn="l"/>
              </a:tabLst>
            </a:pPr>
            <a:r>
              <a:rPr lang="en-US" altLang="zh-CN" dirty="0" smtClean="0"/>
              <a:t>	</a:t>
            </a:r>
            <a:r>
              <a:rPr lang="en-US" altLang="zh-CN" sz="2006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b.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Tam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süreli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personel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görevlendirme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=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İSGB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kurulması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zorunluluğu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700"/>
              </a:lnSpc>
              <a:tabLst>
                <a:tab pos="520700" algn="l"/>
                <a:tab pos="1663700" algn="l"/>
                <a:tab pos="2311400" algn="l"/>
              </a:tabLst>
            </a:pPr>
            <a:r>
              <a:rPr lang="en-US" altLang="zh-CN" sz="2004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2.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Hizmetin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işyeri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dışından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alınması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800"/>
              </a:lnSpc>
              <a:tabLst>
                <a:tab pos="520700" algn="l"/>
                <a:tab pos="1663700" algn="l"/>
                <a:tab pos="2311400" algn="l"/>
              </a:tabLst>
            </a:pPr>
            <a:r>
              <a:rPr lang="en-US" altLang="zh-CN" dirty="0" smtClean="0"/>
              <a:t>	</a:t>
            </a:r>
            <a:r>
              <a:rPr lang="en-US" altLang="zh-CN" sz="2006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a.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6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OSGB’lerden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hizmet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satın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alınması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700"/>
              </a:lnSpc>
              <a:tabLst>
                <a:tab pos="520700" algn="l"/>
                <a:tab pos="1663700" algn="l"/>
                <a:tab pos="2311400" algn="l"/>
              </a:tabLst>
            </a:pPr>
            <a:r>
              <a:rPr lang="en-US" altLang="zh-CN" dirty="0" smtClean="0"/>
              <a:t>	</a:t>
            </a:r>
            <a:r>
              <a:rPr lang="en-US" altLang="zh-CN" sz="2004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b.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TSM’lerden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hizmet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satın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alınması</a:t>
            </a:r>
          </a:p>
        </p:txBody>
      </p:sp>
    </p:spTree>
    <p:extLst>
      <p:ext uri="{BB962C8B-B14F-4D97-AF65-F5344CB8AC3E}">
        <p14:creationId xmlns:p14="http://schemas.microsoft.com/office/powerpoint/2010/main" val="146922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548640" y="4549521"/>
            <a:ext cx="3614927" cy="16764"/>
          </a:xfrm>
          <a:custGeom>
            <a:avLst/>
            <a:gdLst>
              <a:gd name="connsiteX0" fmla="*/ 0 w 3614927"/>
              <a:gd name="connsiteY0" fmla="*/ 0 h 16764"/>
              <a:gd name="connsiteX1" fmla="*/ 1807464 w 3614927"/>
              <a:gd name="connsiteY1" fmla="*/ 0 h 16764"/>
              <a:gd name="connsiteX2" fmla="*/ 3614927 w 3614927"/>
              <a:gd name="connsiteY2" fmla="*/ 0 h 16764"/>
              <a:gd name="connsiteX3" fmla="*/ 3614927 w 3614927"/>
              <a:gd name="connsiteY3" fmla="*/ 16764 h 16764"/>
              <a:gd name="connsiteX4" fmla="*/ 1807464 w 3614927"/>
              <a:gd name="connsiteY4" fmla="*/ 16764 h 16764"/>
              <a:gd name="connsiteX5" fmla="*/ 0 w 3614927"/>
              <a:gd name="connsiteY5" fmla="*/ 16764 h 16764"/>
              <a:gd name="connsiteX6" fmla="*/ 0 w 3614927"/>
              <a:gd name="connsiteY6" fmla="*/ 0 h 1676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</a:cxnLst>
            <a:rect l="l" t="t" r="r" b="b"/>
            <a:pathLst>
              <a:path w="3614927" h="16764">
                <a:moveTo>
                  <a:pt x="0" y="0"/>
                </a:moveTo>
                <a:lnTo>
                  <a:pt x="1807464" y="0"/>
                </a:lnTo>
                <a:lnTo>
                  <a:pt x="3614927" y="0"/>
                </a:lnTo>
                <a:lnTo>
                  <a:pt x="3614927" y="16764"/>
                </a:lnTo>
                <a:lnTo>
                  <a:pt x="1807464" y="16764"/>
                </a:lnTo>
                <a:lnTo>
                  <a:pt x="0" y="16764"/>
                </a:lnTo>
                <a:lnTo>
                  <a:pt x="0" y="0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517900"/>
            <a:ext cx="1498600" cy="584200"/>
          </a:xfrm>
          <a:prstGeom prst="rect">
            <a:avLst/>
          </a:prstGeom>
          <a:noFill/>
        </p:spPr>
      </p:pic>
      <p:sp>
        <p:nvSpPr>
          <p:cNvPr id="9" name="TextBox 1"/>
          <p:cNvSpPr txBox="1"/>
          <p:nvPr/>
        </p:nvSpPr>
        <p:spPr>
          <a:xfrm>
            <a:off x="564312" y="1676400"/>
            <a:ext cx="8039100" cy="558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İSG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Kanununun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4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üncü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maddesinde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işverenin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genel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yükümlülüğü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olarak</a:t>
            </a:r>
          </a:p>
          <a:p>
            <a:pPr>
              <a:lnSpc>
                <a:spcPts val="23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tanımlanan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doğrudan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güvenliğiyle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ilgili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olan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hükümler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şöyledir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;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546100" y="2628900"/>
            <a:ext cx="3035300" cy="254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İşverenin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genel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yükümlülüğü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546100" y="3009900"/>
            <a:ext cx="7797800" cy="914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006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MADDE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4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(1)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İşveren,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çalışanların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işle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ilgili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sağlık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güvenliğini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sağlamakla</a:t>
            </a:r>
          </a:p>
          <a:p>
            <a:pPr>
              <a:lnSpc>
                <a:spcPts val="23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yükümlü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olup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bu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çerçevede;</a:t>
            </a:r>
          </a:p>
          <a:p>
            <a:pPr>
              <a:lnSpc>
                <a:spcPts val="2800"/>
              </a:lnSpc>
              <a:tabLst/>
            </a:pPr>
            <a:r>
              <a:rPr lang="en-US" altLang="zh-CN" sz="2004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…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(devamı)</a:t>
            </a:r>
          </a:p>
        </p:txBody>
      </p:sp>
      <p:sp>
        <p:nvSpPr>
          <p:cNvPr id="12" name="TextBox 1"/>
          <p:cNvSpPr txBox="1"/>
          <p:nvPr/>
        </p:nvSpPr>
        <p:spPr>
          <a:xfrm>
            <a:off x="546100" y="4038600"/>
            <a:ext cx="7518400" cy="558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(2)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İşyeri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dışındaki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uzman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kişi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kuruluşlardan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hizmet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alınması,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u="sng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işverenin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sorumluluklarını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ortadan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kaldırmaz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.</a:t>
            </a:r>
          </a:p>
        </p:txBody>
      </p:sp>
      <p:sp>
        <p:nvSpPr>
          <p:cNvPr id="13" name="TextBox 1"/>
          <p:cNvSpPr txBox="1"/>
          <p:nvPr/>
        </p:nvSpPr>
        <p:spPr>
          <a:xfrm>
            <a:off x="589469" y="4916483"/>
            <a:ext cx="7480300" cy="558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(3)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Çalışanların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alanındaki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yükümlülükleri,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işverenin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sorumluluklarını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etkilemez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.</a:t>
            </a:r>
          </a:p>
        </p:txBody>
      </p:sp>
      <p:sp>
        <p:nvSpPr>
          <p:cNvPr id="14" name="TextBox 1"/>
          <p:cNvSpPr txBox="1"/>
          <p:nvPr/>
        </p:nvSpPr>
        <p:spPr>
          <a:xfrm>
            <a:off x="589469" y="5758774"/>
            <a:ext cx="6908800" cy="558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(4)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İşveren,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tedbirlerinin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maliyetini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çalışanlara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2004" u="sng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yansıtamaz.</a:t>
            </a:r>
          </a:p>
        </p:txBody>
      </p:sp>
      <p:sp>
        <p:nvSpPr>
          <p:cNvPr id="15" name="TextBox 1"/>
          <p:cNvSpPr txBox="1"/>
          <p:nvPr/>
        </p:nvSpPr>
        <p:spPr>
          <a:xfrm>
            <a:off x="8509000" y="6464300"/>
            <a:ext cx="762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Arial" pitchFamily="18" charset="0"/>
                <a:cs typeface="Arial" pitchFamily="18" charset="0"/>
              </a:rPr>
              <a:t>7</a:t>
            </a:r>
          </a:p>
        </p:txBody>
      </p:sp>
      <p:sp>
        <p:nvSpPr>
          <p:cNvPr id="16" name="TextBox 1"/>
          <p:cNvSpPr txBox="1"/>
          <p:nvPr/>
        </p:nvSpPr>
        <p:spPr>
          <a:xfrm>
            <a:off x="1854200" y="838200"/>
            <a:ext cx="5422900" cy="406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200"/>
              </a:lnSpc>
              <a:tabLst/>
            </a:pP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Hizmetleri</a:t>
            </a:r>
          </a:p>
        </p:txBody>
      </p:sp>
    </p:spTree>
    <p:extLst>
      <p:ext uri="{BB962C8B-B14F-4D97-AF65-F5344CB8AC3E}">
        <p14:creationId xmlns:p14="http://schemas.microsoft.com/office/powerpoint/2010/main" val="146922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kay\Desktop\FORMAT ANKUSEM\Slay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592"/>
            <a:ext cx="9163455" cy="687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1"/>
          <p:cNvSpPr txBox="1"/>
          <p:nvPr/>
        </p:nvSpPr>
        <p:spPr>
          <a:xfrm>
            <a:off x="152400" y="6248400"/>
            <a:ext cx="304800" cy="228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800"/>
              </a:lnSpc>
              <a:tabLst/>
            </a:pP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.....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152400" y="1003300"/>
            <a:ext cx="8947129" cy="529119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1270000" algn="l"/>
                <a:tab pos="1701800" algn="l"/>
              </a:tabLst>
            </a:pPr>
            <a:r>
              <a:rPr lang="en-US" altLang="zh-CN" dirty="0" smtClean="0"/>
              <a:t>		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Hizmetleri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000"/>
              </a:lnSpc>
              <a:tabLst>
                <a:tab pos="1270000" algn="l"/>
                <a:tab pos="1701800" algn="l"/>
              </a:tabLst>
            </a:pPr>
            <a:r>
              <a:rPr lang="en-US" altLang="zh-CN" dirty="0" smtClean="0"/>
              <a:t>	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u="sng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Hizmetinin</a:t>
            </a:r>
            <a:r>
              <a:rPr lang="en-US" altLang="zh-CN" sz="2004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u="sng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İşyeri</a:t>
            </a:r>
            <a:r>
              <a:rPr lang="en-US" altLang="zh-CN" sz="2004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u="sng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Dışından</a:t>
            </a:r>
            <a:r>
              <a:rPr lang="en-US" altLang="zh-CN" sz="2004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u="sng" dirty="0" smtClean="0">
                <a:solidFill>
                  <a:srgbClr val="013A81"/>
                </a:solidFill>
                <a:latin typeface="Calibri" pitchFamily="18" charset="0"/>
                <a:cs typeface="Calibri" pitchFamily="18" charset="0"/>
              </a:rPr>
              <a:t>Sağlanması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500"/>
              </a:lnSpc>
              <a:tabLst>
                <a:tab pos="1270000" algn="l"/>
                <a:tab pos="1701800" algn="l"/>
              </a:tabLst>
            </a:pP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hizmetleri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400"/>
              </a:lnSpc>
              <a:tabLst>
                <a:tab pos="1270000" algn="l"/>
                <a:tab pos="1701800" algn="l"/>
              </a:tabLst>
            </a:pP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MADDE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6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(1)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Mesleki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risklerin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önlenmesi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bu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risklerden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korunulmasına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yönelik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400"/>
              </a:lnSpc>
              <a:tabLst>
                <a:tab pos="1270000" algn="l"/>
                <a:tab pos="1701800" algn="l"/>
              </a:tabLst>
            </a:pP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çalışmaları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da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kapsayacak,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hizmetlerinin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sunulması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için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işveren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;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400"/>
              </a:lnSpc>
              <a:tabLst>
                <a:tab pos="1270000" algn="l"/>
                <a:tab pos="1701800" algn="l"/>
              </a:tabLst>
            </a:pP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a)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Çalışanları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arasından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uzmanı,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işyeri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hekimi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diğer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sağlık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personeli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400"/>
              </a:lnSpc>
              <a:tabLst>
                <a:tab pos="1270000" algn="l"/>
                <a:tab pos="1701800" algn="l"/>
              </a:tabLst>
            </a:pP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görevlendirir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.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Çalışanları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arasında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belirlenen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niteliklere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sahip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personel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bulunmaması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400"/>
              </a:lnSpc>
              <a:tabLst>
                <a:tab pos="1270000" algn="l"/>
                <a:tab pos="1701800" algn="l"/>
              </a:tabLst>
            </a:pP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hâlinde,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b="1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bu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b="1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hizmetin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b="1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tamamını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b="1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veya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b="1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bir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b="1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kısmını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b="1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ortak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b="1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sağlık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b="1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b="1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güvenlik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b="1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birimlerinden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400"/>
              </a:lnSpc>
              <a:tabLst>
                <a:tab pos="1270000" algn="l"/>
                <a:tab pos="1701800" algn="l"/>
              </a:tabLst>
            </a:pPr>
            <a:r>
              <a:rPr lang="en-US" altLang="zh-CN" sz="1895" b="1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hizmet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b="1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alarak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b="1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yerine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b="1" dirty="0" smtClean="0">
                <a:solidFill>
                  <a:srgbClr val="FF0000"/>
                </a:solidFill>
                <a:latin typeface="Calibri" pitchFamily="18" charset="0"/>
                <a:cs typeface="Calibri" pitchFamily="18" charset="0"/>
              </a:rPr>
              <a:t>getirebilir.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Ancak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belirlenen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niteliklere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gerekli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belgeye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sahip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400"/>
              </a:lnSpc>
              <a:tabLst>
                <a:tab pos="1270000" algn="l"/>
                <a:tab pos="1701800" algn="l"/>
              </a:tabLst>
            </a:pPr>
            <a:r>
              <a:rPr lang="en-US" altLang="zh-CN" sz="18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olması</a:t>
            </a:r>
            <a:r>
              <a:rPr lang="en-US" altLang="zh-CN" sz="1898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hâlinde,</a:t>
            </a:r>
            <a:r>
              <a:rPr lang="en-US" altLang="zh-CN" sz="1898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tehlike</a:t>
            </a:r>
            <a:r>
              <a:rPr lang="en-US" altLang="zh-CN" sz="1898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sınıfı</a:t>
            </a:r>
            <a:r>
              <a:rPr lang="en-US" altLang="zh-CN" sz="1898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98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çalışan</a:t>
            </a:r>
            <a:r>
              <a:rPr lang="en-US" altLang="zh-CN" sz="1898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sayısı</a:t>
            </a:r>
            <a:r>
              <a:rPr lang="en-US" altLang="zh-CN" sz="1898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dikkate</a:t>
            </a:r>
            <a:r>
              <a:rPr lang="en-US" altLang="zh-CN" sz="1898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alınarak,</a:t>
            </a:r>
            <a:r>
              <a:rPr lang="en-US" altLang="zh-CN" sz="1898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bu</a:t>
            </a:r>
            <a:r>
              <a:rPr lang="en-US" altLang="zh-CN" sz="1898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hizmetin</a:t>
            </a:r>
            <a:r>
              <a:rPr lang="en-US" altLang="zh-CN" sz="1898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yerine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400"/>
              </a:lnSpc>
              <a:tabLst>
                <a:tab pos="1270000" algn="l"/>
                <a:tab pos="1701800" algn="l"/>
              </a:tabLst>
            </a:pP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getirilmesini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kendisi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üstlenebilir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922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95287" y="3213100"/>
            <a:ext cx="287337" cy="338074"/>
          </a:xfrm>
          <a:custGeom>
            <a:avLst/>
            <a:gdLst>
              <a:gd name="connsiteX0" fmla="*/ 0 w 287337"/>
              <a:gd name="connsiteY0" fmla="*/ 129159 h 338074"/>
              <a:gd name="connsiteX1" fmla="*/ 109753 w 287337"/>
              <a:gd name="connsiteY1" fmla="*/ 129159 h 338074"/>
              <a:gd name="connsiteX2" fmla="*/ 143675 w 287337"/>
              <a:gd name="connsiteY2" fmla="*/ 0 h 338074"/>
              <a:gd name="connsiteX3" fmla="*/ 177584 w 287337"/>
              <a:gd name="connsiteY3" fmla="*/ 129159 h 338074"/>
              <a:gd name="connsiteX4" fmla="*/ 287337 w 287337"/>
              <a:gd name="connsiteY4" fmla="*/ 129159 h 338074"/>
              <a:gd name="connsiteX5" fmla="*/ 198539 w 287337"/>
              <a:gd name="connsiteY5" fmla="*/ 209041 h 338074"/>
              <a:gd name="connsiteX6" fmla="*/ 232460 w 287337"/>
              <a:gd name="connsiteY6" fmla="*/ 338074 h 338074"/>
              <a:gd name="connsiteX7" fmla="*/ 143675 w 287337"/>
              <a:gd name="connsiteY7" fmla="*/ 258317 h 338074"/>
              <a:gd name="connsiteX8" fmla="*/ 54876 w 287337"/>
              <a:gd name="connsiteY8" fmla="*/ 338074 h 338074"/>
              <a:gd name="connsiteX9" fmla="*/ 88798 w 287337"/>
              <a:gd name="connsiteY9" fmla="*/ 209041 h 338074"/>
              <a:gd name="connsiteX10" fmla="*/ 0 w 287337"/>
              <a:gd name="connsiteY10" fmla="*/ 129159 h 33807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287337" h="338074">
                <a:moveTo>
                  <a:pt x="0" y="129159"/>
                </a:moveTo>
                <a:lnTo>
                  <a:pt x="109753" y="129159"/>
                </a:lnTo>
                <a:lnTo>
                  <a:pt x="143675" y="0"/>
                </a:lnTo>
                <a:lnTo>
                  <a:pt x="177584" y="129159"/>
                </a:lnTo>
                <a:lnTo>
                  <a:pt x="287337" y="129159"/>
                </a:lnTo>
                <a:lnTo>
                  <a:pt x="198539" y="209041"/>
                </a:lnTo>
                <a:lnTo>
                  <a:pt x="232460" y="338074"/>
                </a:lnTo>
                <a:lnTo>
                  <a:pt x="143675" y="258317"/>
                </a:lnTo>
                <a:lnTo>
                  <a:pt x="54876" y="338074"/>
                </a:lnTo>
                <a:lnTo>
                  <a:pt x="88798" y="209041"/>
                </a:lnTo>
                <a:lnTo>
                  <a:pt x="0" y="129159"/>
                </a:lnTo>
              </a:path>
            </a:pathLst>
          </a:custGeom>
          <a:solidFill>
            <a:srgbClr val="948A54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382587" y="3200400"/>
            <a:ext cx="312737" cy="363474"/>
          </a:xfrm>
          <a:custGeom>
            <a:avLst/>
            <a:gdLst>
              <a:gd name="connsiteX0" fmla="*/ 12700 w 312737"/>
              <a:gd name="connsiteY0" fmla="*/ 141859 h 363474"/>
              <a:gd name="connsiteX1" fmla="*/ 122453 w 312737"/>
              <a:gd name="connsiteY1" fmla="*/ 141859 h 363474"/>
              <a:gd name="connsiteX2" fmla="*/ 156375 w 312737"/>
              <a:gd name="connsiteY2" fmla="*/ 12700 h 363474"/>
              <a:gd name="connsiteX3" fmla="*/ 190284 w 312737"/>
              <a:gd name="connsiteY3" fmla="*/ 141859 h 363474"/>
              <a:gd name="connsiteX4" fmla="*/ 300037 w 312737"/>
              <a:gd name="connsiteY4" fmla="*/ 141859 h 363474"/>
              <a:gd name="connsiteX5" fmla="*/ 211239 w 312737"/>
              <a:gd name="connsiteY5" fmla="*/ 221741 h 363474"/>
              <a:gd name="connsiteX6" fmla="*/ 245160 w 312737"/>
              <a:gd name="connsiteY6" fmla="*/ 350774 h 363474"/>
              <a:gd name="connsiteX7" fmla="*/ 156375 w 312737"/>
              <a:gd name="connsiteY7" fmla="*/ 271017 h 363474"/>
              <a:gd name="connsiteX8" fmla="*/ 67576 w 312737"/>
              <a:gd name="connsiteY8" fmla="*/ 350774 h 363474"/>
              <a:gd name="connsiteX9" fmla="*/ 101498 w 312737"/>
              <a:gd name="connsiteY9" fmla="*/ 221741 h 363474"/>
              <a:gd name="connsiteX10" fmla="*/ 12700 w 312737"/>
              <a:gd name="connsiteY10" fmla="*/ 141859 h 36347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312737" h="363474">
                <a:moveTo>
                  <a:pt x="12700" y="141859"/>
                </a:moveTo>
                <a:lnTo>
                  <a:pt x="122453" y="141859"/>
                </a:lnTo>
                <a:lnTo>
                  <a:pt x="156375" y="12700"/>
                </a:lnTo>
                <a:lnTo>
                  <a:pt x="190284" y="141859"/>
                </a:lnTo>
                <a:lnTo>
                  <a:pt x="300037" y="141859"/>
                </a:lnTo>
                <a:lnTo>
                  <a:pt x="211239" y="221741"/>
                </a:lnTo>
                <a:lnTo>
                  <a:pt x="245160" y="350774"/>
                </a:lnTo>
                <a:lnTo>
                  <a:pt x="156375" y="271017"/>
                </a:lnTo>
                <a:lnTo>
                  <a:pt x="67576" y="350774"/>
                </a:lnTo>
                <a:lnTo>
                  <a:pt x="101498" y="221741"/>
                </a:lnTo>
                <a:lnTo>
                  <a:pt x="12700" y="141859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" y="1701800"/>
            <a:ext cx="190500" cy="279400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19600" y="4292600"/>
            <a:ext cx="3670300" cy="23495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293100" y="6451600"/>
            <a:ext cx="2794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145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482600" y="1409700"/>
            <a:ext cx="8255000" cy="4305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İş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Hizmetleri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Yönetmeliği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İşverenin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hizmetleri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ile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ilgili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yükümlülükleri;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İşveren;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işyerinde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gerekli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niteliklere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sahip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personel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bulunmaması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halinde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yükümlülüklerinin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tamamını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veya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bir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kısmını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OSGB’lerden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hizmet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alarak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yerine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getirebilir.</a:t>
            </a:r>
          </a:p>
        </p:txBody>
      </p:sp>
    </p:spTree>
    <p:extLst>
      <p:ext uri="{BB962C8B-B14F-4D97-AF65-F5344CB8AC3E}">
        <p14:creationId xmlns:p14="http://schemas.microsoft.com/office/powerpoint/2010/main" val="190924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kay\Desktop\FORMAT ANKUSEM\Slay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592"/>
            <a:ext cx="9163455" cy="687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1"/>
          <p:cNvSpPr txBox="1"/>
          <p:nvPr/>
        </p:nvSpPr>
        <p:spPr>
          <a:xfrm>
            <a:off x="390726" y="1143000"/>
            <a:ext cx="8382000" cy="472693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1701800" algn="l"/>
                <a:tab pos="2400300" algn="l"/>
              </a:tabLst>
            </a:pPr>
            <a:r>
              <a:rPr lang="en-US" altLang="zh-CN" dirty="0" smtClean="0"/>
              <a:t>	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Hizmetleri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600"/>
              </a:lnSpc>
              <a:tabLst>
                <a:tab pos="1701800" algn="l"/>
                <a:tab pos="2400300" algn="l"/>
              </a:tabLst>
            </a:pPr>
            <a:r>
              <a:rPr lang="en-US" altLang="zh-CN" dirty="0" smtClean="0"/>
              <a:t>		</a:t>
            </a:r>
            <a:r>
              <a:rPr lang="en-US" altLang="zh-CN" sz="2004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Ortak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sağlık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Güvenlik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Birimi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(OSGB)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600"/>
              </a:lnSpc>
              <a:tabLst>
                <a:tab pos="1701800" algn="l"/>
                <a:tab pos="2400300" algn="l"/>
              </a:tabLst>
            </a:pP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6331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sayılı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Kanunu</a:t>
            </a:r>
          </a:p>
          <a:p>
            <a:pPr>
              <a:lnSpc>
                <a:spcPts val="2200"/>
              </a:lnSpc>
              <a:tabLst>
                <a:tab pos="1701800" algn="l"/>
                <a:tab pos="2400300" algn="l"/>
              </a:tabLst>
            </a:pP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m)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Ortak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sağlık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güvenlik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birimi: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Kamu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kurum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kuruluşları,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organize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sanayi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bölgeleri</a:t>
            </a:r>
            <a:r>
              <a:rPr lang="tr-TR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1898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ile</a:t>
            </a:r>
            <a:r>
              <a:rPr lang="en-US" altLang="zh-CN" sz="18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Türk</a:t>
            </a:r>
            <a:r>
              <a:rPr lang="en-US" altLang="zh-CN" sz="18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Ticaret</a:t>
            </a:r>
            <a:r>
              <a:rPr lang="en-US" altLang="zh-CN" sz="18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Kanununa</a:t>
            </a:r>
            <a:r>
              <a:rPr lang="en-US" altLang="zh-CN" sz="18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göre</a:t>
            </a:r>
            <a:r>
              <a:rPr lang="en-US" altLang="zh-CN" sz="18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faaliyet</a:t>
            </a:r>
            <a:r>
              <a:rPr lang="en-US" altLang="zh-CN" sz="18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gösteren</a:t>
            </a:r>
            <a:r>
              <a:rPr lang="en-US" altLang="zh-CN" sz="18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şirketler</a:t>
            </a:r>
            <a:r>
              <a:rPr lang="en-US" altLang="zh-CN" sz="18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tarafından,</a:t>
            </a:r>
            <a:r>
              <a:rPr lang="en-US" altLang="zh-CN" sz="18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işyerlerine</a:t>
            </a:r>
            <a:r>
              <a:rPr lang="en-US" altLang="zh-CN" sz="18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8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18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8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tr-TR" altLang="zh-CN" sz="18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1895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hizmetlerini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sunmak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üzere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kurulan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gerekli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donanım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personele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sahip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olan</a:t>
            </a:r>
            <a:r>
              <a:rPr lang="tr-TR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 </a:t>
            </a:r>
            <a:r>
              <a:rPr lang="en-US" altLang="zh-CN" sz="1895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Bakanlıkça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yetkilendirilen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birimi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ifade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eder.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500"/>
              </a:lnSpc>
              <a:tabLst>
                <a:tab pos="1701800" algn="l"/>
                <a:tab pos="2400300" algn="l"/>
              </a:tabLst>
            </a:pPr>
            <a:r>
              <a:rPr lang="en-US" altLang="zh-CN" sz="1898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18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8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18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8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8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18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8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Hizmetleri</a:t>
            </a:r>
            <a:r>
              <a:rPr lang="en-US" altLang="zh-CN" sz="18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8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Yönetmeliği</a:t>
            </a:r>
          </a:p>
          <a:p>
            <a:pPr>
              <a:lnSpc>
                <a:spcPts val="2200"/>
              </a:lnSpc>
              <a:tabLst>
                <a:tab pos="1701800" algn="l"/>
                <a:tab pos="2400300" algn="l"/>
              </a:tabLst>
            </a:pP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f)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Ortak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sağlık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güvenlik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birimi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(OSGB):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hizmetlerini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sunmak</a:t>
            </a:r>
            <a:r>
              <a:rPr lang="tr-TR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1895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üzere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,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gerekli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donanım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personele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sahip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olan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Bakanlıkça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yetkilendirilen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kamu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kurum</a:t>
            </a:r>
            <a:r>
              <a:rPr lang="tr-TR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1895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kuruluşları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ile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Türk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Ticaret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Kanunu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hükümlerine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göre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faaliyet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gösteren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95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şirketlerce</a:t>
            </a:r>
            <a:r>
              <a:rPr lang="tr-TR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1895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kurulan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işletilen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müesseseleri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ifade</a:t>
            </a:r>
            <a:r>
              <a:rPr lang="en-US" altLang="zh-CN" sz="18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eder.</a:t>
            </a:r>
          </a:p>
        </p:txBody>
      </p:sp>
    </p:spTree>
    <p:extLst>
      <p:ext uri="{BB962C8B-B14F-4D97-AF65-F5344CB8AC3E}">
        <p14:creationId xmlns:p14="http://schemas.microsoft.com/office/powerpoint/2010/main" val="1469221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9400" y="4000500"/>
            <a:ext cx="2578100" cy="26543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50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1943100" y="1270000"/>
            <a:ext cx="5270500" cy="393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Ortak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Birimi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698500" y="1968500"/>
            <a:ext cx="7035800" cy="393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OSGB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;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Kamu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kurum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kuruluşları,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organize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06400" y="2489200"/>
            <a:ext cx="5814092" cy="44371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08" dirty="0" err="1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sanayi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err="1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bölgeler</a:t>
            </a:r>
            <a:r>
              <a:rPr lang="tr-TR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inde</a:t>
            </a:r>
            <a:r>
              <a:rPr lang="tr-TR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err="1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faaliyet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gösteren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380189" y="2945881"/>
            <a:ext cx="8242300" cy="2908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şirketler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tarafından,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işyerlerine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güvenliği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hizmetlerini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sunmak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üzere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kurulan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gerekli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donanım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personele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sahip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olan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Bakanlıkça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yetkilendirilen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birimdir.</a:t>
            </a:r>
          </a:p>
        </p:txBody>
      </p:sp>
    </p:spTree>
    <p:extLst>
      <p:ext uri="{BB962C8B-B14F-4D97-AF65-F5344CB8AC3E}">
        <p14:creationId xmlns:p14="http://schemas.microsoft.com/office/powerpoint/2010/main" val="49437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65200" y="1231900"/>
            <a:ext cx="7353300" cy="5080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51</a:t>
            </a:r>
          </a:p>
        </p:txBody>
      </p:sp>
    </p:spTree>
    <p:extLst>
      <p:ext uri="{BB962C8B-B14F-4D97-AF65-F5344CB8AC3E}">
        <p14:creationId xmlns:p14="http://schemas.microsoft.com/office/powerpoint/2010/main" val="253285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99200" y="2197100"/>
            <a:ext cx="2565400" cy="10287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52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698500" y="1270000"/>
            <a:ext cx="7556500" cy="393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08" b="1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OSGB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;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kurulabilmesi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hizmet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sunabilmesi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için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406400" y="1778000"/>
            <a:ext cx="5537200" cy="393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08" dirty="0" smtClean="0">
                <a:solidFill>
                  <a:srgbClr val="C00000"/>
                </a:solidFill>
                <a:latin typeface="Arial" pitchFamily="18" charset="0"/>
                <a:cs typeface="Arial" pitchFamily="18" charset="0"/>
              </a:rPr>
              <a:t>tam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C00000"/>
                </a:solidFill>
                <a:latin typeface="Arial" pitchFamily="18" charset="0"/>
                <a:cs typeface="Arial" pitchFamily="18" charset="0"/>
              </a:rPr>
              <a:t>süreli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sözleşmesiyle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çalışan;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698500" y="2273300"/>
            <a:ext cx="3975100" cy="393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a)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az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hekimi,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698500" y="2794000"/>
            <a:ext cx="5359400" cy="889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b)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az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uzmanı,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c)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az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diğer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personeli,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406400" y="3784600"/>
            <a:ext cx="3276600" cy="393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istihdamı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zorunludur.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698500" y="4495800"/>
            <a:ext cx="7975600" cy="393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OSGB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’lerde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tam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süreli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görevlendirilenler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başka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bir</a:t>
            </a:r>
          </a:p>
        </p:txBody>
      </p:sp>
      <p:sp>
        <p:nvSpPr>
          <p:cNvPr id="12" name="TextBox 1"/>
          <p:cNvSpPr txBox="1"/>
          <p:nvPr/>
        </p:nvSpPr>
        <p:spPr>
          <a:xfrm>
            <a:off x="406400" y="4991100"/>
            <a:ext cx="6832600" cy="393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OSGB’de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veya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işyerinde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aynı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unvanla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veya</a:t>
            </a:r>
          </a:p>
        </p:txBody>
      </p:sp>
      <p:sp>
        <p:nvSpPr>
          <p:cNvPr id="13" name="TextBox 1"/>
          <p:cNvSpPr txBox="1"/>
          <p:nvPr/>
        </p:nvSpPr>
        <p:spPr>
          <a:xfrm>
            <a:off x="406400" y="5511800"/>
            <a:ext cx="8229600" cy="889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Bakanlıkça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yetkilendirilen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eğitim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kurumlarında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eğitici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unvanıyla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görev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alamaz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6684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3000" y="4292600"/>
            <a:ext cx="2641600" cy="20701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53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1981200" y="1054100"/>
            <a:ext cx="1612900" cy="393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10" b="1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OSGB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’ler;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698500" y="1752600"/>
            <a:ext cx="7086600" cy="393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İSG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hizmetlerinin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yürütülmesine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çalışacak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06400" y="2273300"/>
            <a:ext cx="8115300" cy="889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personel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sayısına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yetecek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asgari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büyüklükte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olacak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şekilde;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698500" y="3314700"/>
            <a:ext cx="6502400" cy="1905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10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</a:t>
            </a:r>
            <a:r>
              <a:rPr lang="en-US" altLang="zh-CN" sz="187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7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2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işyeri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hekimi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(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muayene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)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odası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15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</a:t>
            </a:r>
            <a:r>
              <a:rPr lang="en-US" altLang="zh-CN" sz="187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74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2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ilkyardım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acil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müdahale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odası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10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</a:t>
            </a:r>
            <a:r>
              <a:rPr lang="en-US" altLang="zh-CN" sz="187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7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2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uzmanı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odası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12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</a:t>
            </a:r>
            <a:r>
              <a:rPr lang="en-US" altLang="zh-CN" sz="187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72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2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bekleme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yeri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uygun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406400" y="5295900"/>
            <a:ext cx="4965700" cy="889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büyüklükte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arşiv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odası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en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az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bir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tuvalet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lavabodan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oluşur.</a:t>
            </a:r>
          </a:p>
        </p:txBody>
      </p:sp>
    </p:spTree>
    <p:extLst>
      <p:ext uri="{BB962C8B-B14F-4D97-AF65-F5344CB8AC3E}">
        <p14:creationId xmlns:p14="http://schemas.microsoft.com/office/powerpoint/2010/main" val="389535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4322191" y="3889184"/>
            <a:ext cx="1521968" cy="481440"/>
          </a:xfrm>
          <a:custGeom>
            <a:avLst/>
            <a:gdLst>
              <a:gd name="connsiteX0" fmla="*/ 0 w 1521968"/>
              <a:gd name="connsiteY0" fmla="*/ 64959 h 481440"/>
              <a:gd name="connsiteX1" fmla="*/ 798957 w 1521968"/>
              <a:gd name="connsiteY1" fmla="*/ 76009 h 481440"/>
              <a:gd name="connsiteX2" fmla="*/ 798957 w 1521968"/>
              <a:gd name="connsiteY2" fmla="*/ 76009 h 481440"/>
              <a:gd name="connsiteX3" fmla="*/ 1521968 w 1521968"/>
              <a:gd name="connsiteY3" fmla="*/ 416369 h 481440"/>
              <a:gd name="connsiteX4" fmla="*/ 1521968 w 1521968"/>
              <a:gd name="connsiteY4" fmla="*/ 416369 h 481440"/>
              <a:gd name="connsiteX5" fmla="*/ 1521968 w 1521968"/>
              <a:gd name="connsiteY5" fmla="*/ 416369 h 481440"/>
              <a:gd name="connsiteX6" fmla="*/ 723011 w 1521968"/>
              <a:gd name="connsiteY6" fmla="*/ 405447 h 481440"/>
              <a:gd name="connsiteX7" fmla="*/ 723011 w 1521968"/>
              <a:gd name="connsiteY7" fmla="*/ 405447 h 481440"/>
              <a:gd name="connsiteX8" fmla="*/ 723011 w 1521968"/>
              <a:gd name="connsiteY8" fmla="*/ 405447 h 481440"/>
              <a:gd name="connsiteX9" fmla="*/ 0 w 1521968"/>
              <a:gd name="connsiteY9" fmla="*/ 64959 h 481440"/>
              <a:gd name="connsiteX10" fmla="*/ 0 w 1521968"/>
              <a:gd name="connsiteY10" fmla="*/ 64959 h 48144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1521968" h="481440">
                <a:moveTo>
                  <a:pt x="0" y="64959"/>
                </a:moveTo>
                <a:cubicBezTo>
                  <a:pt x="20954" y="-25971"/>
                  <a:pt x="378714" y="-21018"/>
                  <a:pt x="798957" y="76009"/>
                </a:cubicBezTo>
                <a:lnTo>
                  <a:pt x="798957" y="76009"/>
                </a:lnTo>
                <a:cubicBezTo>
                  <a:pt x="1219327" y="173037"/>
                  <a:pt x="1543050" y="325437"/>
                  <a:pt x="1521968" y="416369"/>
                </a:cubicBezTo>
                <a:cubicBezTo>
                  <a:pt x="1521968" y="416369"/>
                  <a:pt x="1521968" y="416369"/>
                  <a:pt x="1521968" y="416369"/>
                </a:cubicBezTo>
                <a:lnTo>
                  <a:pt x="1521968" y="416369"/>
                </a:lnTo>
                <a:cubicBezTo>
                  <a:pt x="1501013" y="507428"/>
                  <a:pt x="1143253" y="502475"/>
                  <a:pt x="723011" y="405447"/>
                </a:cubicBezTo>
                <a:cubicBezTo>
                  <a:pt x="723011" y="405447"/>
                  <a:pt x="723011" y="405447"/>
                  <a:pt x="723011" y="405447"/>
                </a:cubicBezTo>
                <a:lnTo>
                  <a:pt x="723011" y="405447"/>
                </a:lnTo>
                <a:cubicBezTo>
                  <a:pt x="302641" y="308419"/>
                  <a:pt x="-21081" y="156019"/>
                  <a:pt x="0" y="64959"/>
                </a:cubicBezTo>
                <a:cubicBezTo>
                  <a:pt x="0" y="64959"/>
                  <a:pt x="0" y="64959"/>
                  <a:pt x="0" y="64959"/>
                </a:cubicBezTo>
              </a:path>
            </a:pathLst>
          </a:custGeom>
          <a:solidFill>
            <a:srgbClr val="4F81B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4309491" y="3876484"/>
            <a:ext cx="1547368" cy="506840"/>
          </a:xfrm>
          <a:custGeom>
            <a:avLst/>
            <a:gdLst>
              <a:gd name="connsiteX0" fmla="*/ 12700 w 1547368"/>
              <a:gd name="connsiteY0" fmla="*/ 77659 h 506840"/>
              <a:gd name="connsiteX1" fmla="*/ 811657 w 1547368"/>
              <a:gd name="connsiteY1" fmla="*/ 88709 h 506840"/>
              <a:gd name="connsiteX2" fmla="*/ 811657 w 1547368"/>
              <a:gd name="connsiteY2" fmla="*/ 88709 h 506840"/>
              <a:gd name="connsiteX3" fmla="*/ 1534668 w 1547368"/>
              <a:gd name="connsiteY3" fmla="*/ 429069 h 506840"/>
              <a:gd name="connsiteX4" fmla="*/ 1534668 w 1547368"/>
              <a:gd name="connsiteY4" fmla="*/ 429069 h 506840"/>
              <a:gd name="connsiteX5" fmla="*/ 1534668 w 1547368"/>
              <a:gd name="connsiteY5" fmla="*/ 429069 h 506840"/>
              <a:gd name="connsiteX6" fmla="*/ 735711 w 1547368"/>
              <a:gd name="connsiteY6" fmla="*/ 418147 h 506840"/>
              <a:gd name="connsiteX7" fmla="*/ 735711 w 1547368"/>
              <a:gd name="connsiteY7" fmla="*/ 418147 h 506840"/>
              <a:gd name="connsiteX8" fmla="*/ 735711 w 1547368"/>
              <a:gd name="connsiteY8" fmla="*/ 418147 h 506840"/>
              <a:gd name="connsiteX9" fmla="*/ 12700 w 1547368"/>
              <a:gd name="connsiteY9" fmla="*/ 77659 h 506840"/>
              <a:gd name="connsiteX10" fmla="*/ 12700 w 1547368"/>
              <a:gd name="connsiteY10" fmla="*/ 77659 h 50684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1547368" h="506840">
                <a:moveTo>
                  <a:pt x="12700" y="77659"/>
                </a:moveTo>
                <a:cubicBezTo>
                  <a:pt x="33654" y="-13271"/>
                  <a:pt x="391414" y="-8318"/>
                  <a:pt x="811657" y="88709"/>
                </a:cubicBezTo>
                <a:lnTo>
                  <a:pt x="811657" y="88709"/>
                </a:lnTo>
                <a:cubicBezTo>
                  <a:pt x="1232027" y="185737"/>
                  <a:pt x="1555750" y="338137"/>
                  <a:pt x="1534668" y="429069"/>
                </a:cubicBezTo>
                <a:cubicBezTo>
                  <a:pt x="1534668" y="429069"/>
                  <a:pt x="1534668" y="429069"/>
                  <a:pt x="1534668" y="429069"/>
                </a:cubicBezTo>
                <a:lnTo>
                  <a:pt x="1534668" y="429069"/>
                </a:lnTo>
                <a:cubicBezTo>
                  <a:pt x="1513713" y="520128"/>
                  <a:pt x="1155953" y="515175"/>
                  <a:pt x="735711" y="418147"/>
                </a:cubicBezTo>
                <a:cubicBezTo>
                  <a:pt x="735711" y="418147"/>
                  <a:pt x="735711" y="418147"/>
                  <a:pt x="735711" y="418147"/>
                </a:cubicBezTo>
                <a:lnTo>
                  <a:pt x="735711" y="418147"/>
                </a:lnTo>
                <a:cubicBezTo>
                  <a:pt x="315341" y="321119"/>
                  <a:pt x="-8381" y="168719"/>
                  <a:pt x="12700" y="77659"/>
                </a:cubicBezTo>
                <a:cubicBezTo>
                  <a:pt x="12700" y="77659"/>
                  <a:pt x="12700" y="77659"/>
                  <a:pt x="12700" y="77659"/>
                </a:cubicBez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3429000"/>
            <a:ext cx="5422900" cy="3225800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54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06400" y="1320800"/>
            <a:ext cx="8077200" cy="1905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08" b="1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OSGB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’ler,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sözleşme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yaptıkları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işyerlerine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sunulacak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İSG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hizmetlerini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işyerinin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tehlike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sınıfı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çalışan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sayısına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göre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belirlenen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sürelerden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az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olmamak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kaydı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ile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yürütür.</a:t>
            </a:r>
          </a:p>
        </p:txBody>
      </p:sp>
    </p:spTree>
    <p:extLst>
      <p:ext uri="{BB962C8B-B14F-4D97-AF65-F5344CB8AC3E}">
        <p14:creationId xmlns:p14="http://schemas.microsoft.com/office/powerpoint/2010/main" val="151742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49900" y="4356100"/>
            <a:ext cx="3276600" cy="19177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55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06400" y="1308100"/>
            <a:ext cx="8242300" cy="1397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08" b="1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OSGB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’ler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kuruldukları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il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sınır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komşusu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illerde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hizmet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sunmaya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yetkilidir.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Sınır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illerin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dışında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hizmet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verilebilmesi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için,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yönetmelikte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belirtilen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şartları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406400" y="2832100"/>
            <a:ext cx="8293100" cy="1905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sağlayarak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illerde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şube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açılması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zorunludur.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Ancak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niteliği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gereği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birden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fazla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ilde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yürütülmesi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gereken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raylı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sistem,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yol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nakil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hattı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inşası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veya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bakımı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onarımı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gibi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işlerde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hizmet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06400" y="4813300"/>
            <a:ext cx="4711700" cy="889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alınan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OSGB’nin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işin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yapıldığı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illerden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herhangi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birisinde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406400" y="5803900"/>
            <a:ext cx="4978400" cy="393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yetkilendirilmiş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olması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yeterlidir.</a:t>
            </a:r>
          </a:p>
        </p:txBody>
      </p:sp>
    </p:spTree>
    <p:extLst>
      <p:ext uri="{BB962C8B-B14F-4D97-AF65-F5344CB8AC3E}">
        <p14:creationId xmlns:p14="http://schemas.microsoft.com/office/powerpoint/2010/main" val="251480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9600" y="3835400"/>
            <a:ext cx="3886200" cy="27686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56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06400" y="1384300"/>
            <a:ext cx="8331200" cy="3416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08" b="1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OSGB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’lerin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zemin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katta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veya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müstakil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binalarda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kurulması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esastır.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Ancak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tuvalet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arşiv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bölümleri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hariç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OSGB’lerde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bulunması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gereken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diğer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bölümler,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yol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seviyesinden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girişi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olmayan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katlarda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kurulamaz.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Tuvalet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arşiv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bölümleri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ise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OSGB’ye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ait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olmak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kaydıyla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bodrum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katta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bulunabilir.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Kat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406400" y="4813300"/>
            <a:ext cx="3848100" cy="889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niteliklerinin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tespitinde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tapu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kayıtları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esas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alınır.</a:t>
            </a:r>
          </a:p>
        </p:txBody>
      </p:sp>
    </p:spTree>
    <p:extLst>
      <p:ext uri="{BB962C8B-B14F-4D97-AF65-F5344CB8AC3E}">
        <p14:creationId xmlns:p14="http://schemas.microsoft.com/office/powerpoint/2010/main" val="389665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kay\Desktop\FORMAT ANKUSEM\Slay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592"/>
            <a:ext cx="9163455" cy="687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reeform 3"/>
          <p:cNvSpPr/>
          <p:nvPr/>
        </p:nvSpPr>
        <p:spPr>
          <a:xfrm>
            <a:off x="3185414" y="3343401"/>
            <a:ext cx="2593848" cy="27432"/>
          </a:xfrm>
          <a:custGeom>
            <a:avLst/>
            <a:gdLst>
              <a:gd name="connsiteX0" fmla="*/ 0 w 2593848"/>
              <a:gd name="connsiteY0" fmla="*/ 0 h 27432"/>
              <a:gd name="connsiteX1" fmla="*/ 1296924 w 2593848"/>
              <a:gd name="connsiteY1" fmla="*/ 0 h 27432"/>
              <a:gd name="connsiteX2" fmla="*/ 2593848 w 2593848"/>
              <a:gd name="connsiteY2" fmla="*/ 0 h 27432"/>
              <a:gd name="connsiteX3" fmla="*/ 2593848 w 2593848"/>
              <a:gd name="connsiteY3" fmla="*/ 27432 h 27432"/>
              <a:gd name="connsiteX4" fmla="*/ 1296924 w 2593848"/>
              <a:gd name="connsiteY4" fmla="*/ 27432 h 27432"/>
              <a:gd name="connsiteX5" fmla="*/ 0 w 2593848"/>
              <a:gd name="connsiteY5" fmla="*/ 27432 h 27432"/>
              <a:gd name="connsiteX6" fmla="*/ 0 w 2593848"/>
              <a:gd name="connsiteY6" fmla="*/ 0 h 274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</a:cxnLst>
            <a:rect l="l" t="t" r="r" b="b"/>
            <a:pathLst>
              <a:path w="2593848" h="27432">
                <a:moveTo>
                  <a:pt x="0" y="0"/>
                </a:moveTo>
                <a:lnTo>
                  <a:pt x="1296924" y="0"/>
                </a:lnTo>
                <a:lnTo>
                  <a:pt x="2593848" y="0"/>
                </a:lnTo>
                <a:lnTo>
                  <a:pt x="2593848" y="27432"/>
                </a:lnTo>
                <a:lnTo>
                  <a:pt x="1296924" y="27432"/>
                </a:lnTo>
                <a:lnTo>
                  <a:pt x="0" y="27432"/>
                </a:lnTo>
                <a:lnTo>
                  <a:pt x="0" y="0"/>
                </a:lnTo>
              </a:path>
            </a:pathLst>
          </a:custGeom>
          <a:solidFill>
            <a:srgbClr val="013A8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1"/>
          <p:cNvSpPr txBox="1"/>
          <p:nvPr/>
        </p:nvSpPr>
        <p:spPr>
          <a:xfrm>
            <a:off x="3175000" y="3086100"/>
            <a:ext cx="25908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200"/>
              </a:lnSpc>
              <a:tabLst/>
            </a:pPr>
            <a:r>
              <a:rPr lang="en-US" altLang="zh-CN" sz="2004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İSG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Hizmet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Modelleri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977900" y="3695700"/>
            <a:ext cx="69850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200"/>
              </a:lnSpc>
              <a:tabLst/>
            </a:pPr>
            <a:r>
              <a:rPr lang="en-US" altLang="zh-CN" sz="2004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Kısmi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süreli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işyeri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hekimi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uzmanı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istihdamı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1041400" y="4305300"/>
            <a:ext cx="68707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200"/>
              </a:lnSpc>
              <a:tabLst/>
            </a:pPr>
            <a:r>
              <a:rPr lang="en-US" altLang="zh-CN" sz="2006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Tam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süreli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işyeri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hekimi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uzmanı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6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istihdamı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1295400" y="4914900"/>
            <a:ext cx="63500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200"/>
              </a:lnSpc>
              <a:tabLst/>
            </a:pPr>
            <a:r>
              <a:rPr lang="en-US" altLang="zh-CN" sz="2004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Niteliklere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sahip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işverenin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kendisinin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hizmet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vermesi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1041400" y="5524500"/>
            <a:ext cx="68707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200"/>
              </a:lnSpc>
              <a:tabLst/>
            </a:pPr>
            <a:r>
              <a:rPr lang="en-US" altLang="zh-CN" sz="2006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Ortak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Sağlık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Güvenlik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Biriminden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(OSGB)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hizmet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b="1" dirty="0" smtClean="0">
                <a:solidFill>
                  <a:srgbClr val="013A81"/>
                </a:solidFill>
                <a:latin typeface="Arial" pitchFamily="18" charset="0"/>
                <a:cs typeface="Arial" pitchFamily="18" charset="0"/>
              </a:rPr>
              <a:t>alımı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228600" y="1612900"/>
            <a:ext cx="8610600" cy="863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İSG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Kanunu,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işverenlerin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buraya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kadar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sayılan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yükümlülüklerini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yerine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getirebilmeleri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amacıyla,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iş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hizmetlerini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çeşitli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şekillerde</a:t>
            </a:r>
            <a:r>
              <a:rPr lang="en-US" altLang="zh-CN" sz="20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temin</a:t>
            </a:r>
          </a:p>
          <a:p>
            <a:pPr>
              <a:lnSpc>
                <a:spcPts val="23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etmelerine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olanak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sağlamaktadır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.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8509000" y="6464300"/>
            <a:ext cx="762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Arial" pitchFamily="18" charset="0"/>
                <a:cs typeface="Arial" pitchFamily="18" charset="0"/>
              </a:rPr>
              <a:t>8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1854200" y="838200"/>
            <a:ext cx="5422900" cy="406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200"/>
              </a:lnSpc>
              <a:tabLst/>
            </a:pP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İş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Sağlığı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ve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Güvenliği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333399"/>
                </a:solidFill>
                <a:latin typeface="Calibri" pitchFamily="18" charset="0"/>
                <a:cs typeface="Calibri" pitchFamily="18" charset="0"/>
              </a:rPr>
              <a:t>Hizmetleri</a:t>
            </a:r>
          </a:p>
        </p:txBody>
      </p:sp>
    </p:spTree>
    <p:extLst>
      <p:ext uri="{BB962C8B-B14F-4D97-AF65-F5344CB8AC3E}">
        <p14:creationId xmlns:p14="http://schemas.microsoft.com/office/powerpoint/2010/main" val="146922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8600" y="5080000"/>
            <a:ext cx="2222500" cy="12446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57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82600" y="1079500"/>
            <a:ext cx="8115300" cy="5067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  <a:tab pos="1193800" algn="l"/>
                <a:tab pos="2921000" algn="l"/>
              </a:tabLst>
            </a:pPr>
            <a:r>
              <a:rPr lang="en-US" altLang="zh-CN" dirty="0" smtClean="0"/>
              <a:t>		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İSGB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OSGB’lerin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Görev,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Yetki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</a:p>
          <a:p>
            <a:pPr>
              <a:lnSpc>
                <a:spcPts val="3300"/>
              </a:lnSpc>
              <a:tabLst>
                <a:tab pos="292100" algn="l"/>
                <a:tab pos="1193800" algn="l"/>
                <a:tab pos="2921000" algn="l"/>
              </a:tabLst>
            </a:pPr>
            <a:r>
              <a:rPr lang="en-US" altLang="zh-CN" dirty="0" smtClean="0"/>
              <a:t>			</a:t>
            </a:r>
            <a:r>
              <a:rPr lang="en-US" altLang="zh-CN" sz="2808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Sorumlulukları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700"/>
              </a:lnSpc>
              <a:tabLst>
                <a:tab pos="292100" algn="l"/>
                <a:tab pos="1193800" algn="l"/>
                <a:tab pos="2921000" algn="l"/>
              </a:tabLst>
            </a:pPr>
            <a:r>
              <a:rPr lang="en-US" altLang="zh-CN" dirty="0" smtClean="0"/>
              <a:t>	</a:t>
            </a: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İSGB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OSGB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’ler,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işyerlerinde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sağlıklı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</a:t>
            </a:r>
          </a:p>
          <a:p>
            <a:pPr>
              <a:lnSpc>
                <a:spcPts val="3900"/>
              </a:lnSpc>
              <a:tabLst>
                <a:tab pos="292100" algn="l"/>
                <a:tab pos="1193800" algn="l"/>
                <a:tab pos="29210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çalışma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ortamı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oluşturulmasına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katkıda</a:t>
            </a:r>
          </a:p>
          <a:p>
            <a:pPr>
              <a:lnSpc>
                <a:spcPts val="3900"/>
              </a:lnSpc>
              <a:tabLst>
                <a:tab pos="292100" algn="l"/>
                <a:tab pos="1193800" algn="l"/>
                <a:tab pos="29210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bulunulması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amacıyla;</a:t>
            </a:r>
          </a:p>
          <a:p>
            <a:pPr>
              <a:lnSpc>
                <a:spcPts val="3900"/>
              </a:lnSpc>
              <a:tabLst>
                <a:tab pos="292100" algn="l"/>
                <a:tab pos="1193800" algn="l"/>
                <a:tab pos="2921000" algn="l"/>
              </a:tabLst>
            </a:pPr>
            <a:r>
              <a:rPr lang="en-US" altLang="zh-CN" dirty="0" smtClean="0"/>
              <a:t>	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a)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İşyerinde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risklerine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karşı</a:t>
            </a:r>
          </a:p>
          <a:p>
            <a:pPr>
              <a:lnSpc>
                <a:spcPts val="3900"/>
              </a:lnSpc>
              <a:tabLst>
                <a:tab pos="292100" algn="l"/>
                <a:tab pos="1193800" algn="l"/>
                <a:tab pos="29210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yürütülecek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her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türlü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koruyucu,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önleyici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düzeltici</a:t>
            </a:r>
          </a:p>
          <a:p>
            <a:pPr>
              <a:lnSpc>
                <a:spcPts val="3900"/>
              </a:lnSpc>
              <a:tabLst>
                <a:tab pos="292100" algn="l"/>
                <a:tab pos="1193800" algn="l"/>
                <a:tab pos="29210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faaliyeti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kapsayacak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şekilde,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çalışma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ortamı</a:t>
            </a:r>
          </a:p>
          <a:p>
            <a:pPr>
              <a:lnSpc>
                <a:spcPts val="3900"/>
              </a:lnSpc>
              <a:tabLst>
                <a:tab pos="292100" algn="l"/>
                <a:tab pos="1193800" algn="l"/>
                <a:tab pos="2921000" algn="l"/>
              </a:tabLst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gözetimi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konusunda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işverene</a:t>
            </a:r>
          </a:p>
          <a:p>
            <a:pPr>
              <a:lnSpc>
                <a:spcPts val="3900"/>
              </a:lnSpc>
              <a:tabLst>
                <a:tab pos="292100" algn="l"/>
                <a:tab pos="1193800" algn="l"/>
                <a:tab pos="2921000" algn="l"/>
              </a:tabLst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rehberlik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yapılmasından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öneriler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482600" y="6096000"/>
            <a:ext cx="5918200" cy="393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hazırlayarak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onayına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sunulmasından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154513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97000" y="4508500"/>
            <a:ext cx="6210300" cy="20955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58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82600" y="1511300"/>
            <a:ext cx="8064500" cy="2908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b)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Çalışanların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sağlığını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korumak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geliştirmek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amacı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yapılacak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sağlık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gözetiminin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uygulanmasından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c)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Çalışanların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eğitimleri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bilgilendirilmeleri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konusunda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planlama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yapılarak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işverenin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onayına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sunulmasından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165024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3860800"/>
            <a:ext cx="3238500" cy="2794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59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82600" y="1384300"/>
            <a:ext cx="8229600" cy="3416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ç)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İşyerinde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kaza,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yangın,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doğal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afet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bunun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gibi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acil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müdahale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gerektiren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durumların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belirlenmesi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acil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durum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planının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hazırlanması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ilkyardım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acil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müdahale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bakımından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yapılması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gereken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uygulamaların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organizasyonu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ilgili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diğer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birim,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kurum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kuruluşlarla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işbirliği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yapılmasından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50639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48100" y="3530600"/>
            <a:ext cx="3771900" cy="28575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60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82600" y="1409700"/>
            <a:ext cx="8178800" cy="2400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d)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Yıllık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çalışma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planı,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yıllık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değerlendirme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raporu,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çalışma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ortamının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gözetimi,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çalışanların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sağlık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gözetimi,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kazası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meslek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hastalığı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İSG’ne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ilişkin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bilgilerin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çalışma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sonuçlarının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kayıt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altına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alınmasından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88883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71900" y="3924300"/>
            <a:ext cx="4140200" cy="27178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61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82600" y="1447800"/>
            <a:ext cx="8255000" cy="3416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e)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Çalışanların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yürüttüğü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işler,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işyerinde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yapılan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risk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değerlendirmesi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sonuçları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maruziyet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bilgileri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giriş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periyodik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muayenesi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sonuçları,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kazaları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meslek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hastalıkları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kayıtlarının,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işyerindeki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kişisel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sağlık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dosyalarında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gizlilik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ilkesine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uyularak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saklanmasından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13400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56000" y="3492500"/>
            <a:ext cx="4191000" cy="31496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62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82600" y="1409700"/>
            <a:ext cx="8216900" cy="2400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f)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İşyeri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hekimi,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uzmanı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diğer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sağlık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personelinin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yönetmelikler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kapsamında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hizmet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verdikleri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alanlarda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belirtilen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görevlerin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yerine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getirilip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getirilmediğinin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izlenmesinden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  <a:p>
            <a:pPr>
              <a:lnSpc>
                <a:spcPts val="3900"/>
              </a:lnSpc>
              <a:tabLst>
                <a:tab pos="292100" algn="l"/>
              </a:tabLst>
            </a:pPr>
            <a:r>
              <a:rPr lang="en-US" altLang="zh-CN" dirty="0" smtClean="0"/>
              <a:t>	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sorumludurlar.</a:t>
            </a:r>
          </a:p>
        </p:txBody>
      </p:sp>
    </p:spTree>
    <p:extLst>
      <p:ext uri="{BB962C8B-B14F-4D97-AF65-F5344CB8AC3E}">
        <p14:creationId xmlns:p14="http://schemas.microsoft.com/office/powerpoint/2010/main" val="368125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4105592" y="5027498"/>
            <a:ext cx="3986600" cy="1641470"/>
          </a:xfrm>
          <a:custGeom>
            <a:avLst/>
            <a:gdLst>
              <a:gd name="connsiteX0" fmla="*/ 1120530 w 3986600"/>
              <a:gd name="connsiteY0" fmla="*/ 32101 h 1641470"/>
              <a:gd name="connsiteX1" fmla="*/ 1076032 w 3986600"/>
              <a:gd name="connsiteY1" fmla="*/ 31031 h 1641470"/>
              <a:gd name="connsiteX2" fmla="*/ 1031534 w 3986600"/>
              <a:gd name="connsiteY2" fmla="*/ 29961 h 1641470"/>
              <a:gd name="connsiteX3" fmla="*/ 987036 w 3986600"/>
              <a:gd name="connsiteY3" fmla="*/ 26751 h 1641470"/>
              <a:gd name="connsiteX4" fmla="*/ 942538 w 3986600"/>
              <a:gd name="connsiteY4" fmla="*/ 23541 h 1641470"/>
              <a:gd name="connsiteX5" fmla="*/ 900063 w 3986600"/>
              <a:gd name="connsiteY5" fmla="*/ 20330 h 1641470"/>
              <a:gd name="connsiteX6" fmla="*/ 855565 w 3986600"/>
              <a:gd name="connsiteY6" fmla="*/ 16050 h 1641470"/>
              <a:gd name="connsiteX7" fmla="*/ 811067 w 3986600"/>
              <a:gd name="connsiteY7" fmla="*/ 11770 h 1641470"/>
              <a:gd name="connsiteX8" fmla="*/ 766569 w 3986600"/>
              <a:gd name="connsiteY8" fmla="*/ 8560 h 1641470"/>
              <a:gd name="connsiteX9" fmla="*/ 724094 w 3986600"/>
              <a:gd name="connsiteY9" fmla="*/ 5350 h 1641470"/>
              <a:gd name="connsiteX10" fmla="*/ 679596 w 3986600"/>
              <a:gd name="connsiteY10" fmla="*/ 2140 h 1641470"/>
              <a:gd name="connsiteX11" fmla="*/ 635098 w 3986600"/>
              <a:gd name="connsiteY11" fmla="*/ 1070 h 1641470"/>
              <a:gd name="connsiteX12" fmla="*/ 590600 w 3986600"/>
              <a:gd name="connsiteY12" fmla="*/ 0 h 1641470"/>
              <a:gd name="connsiteX13" fmla="*/ 546102 w 3986600"/>
              <a:gd name="connsiteY13" fmla="*/ 1070 h 1641470"/>
              <a:gd name="connsiteX14" fmla="*/ 501604 w 3986600"/>
              <a:gd name="connsiteY14" fmla="*/ 3210 h 1641470"/>
              <a:gd name="connsiteX15" fmla="*/ 457106 w 3986600"/>
              <a:gd name="connsiteY15" fmla="*/ 6420 h 1641470"/>
              <a:gd name="connsiteX16" fmla="*/ 412608 w 3986600"/>
              <a:gd name="connsiteY16" fmla="*/ 12840 h 1641470"/>
              <a:gd name="connsiteX17" fmla="*/ 364065 w 3986600"/>
              <a:gd name="connsiteY17" fmla="*/ 21401 h 1641470"/>
              <a:gd name="connsiteX18" fmla="*/ 317545 w 3986600"/>
              <a:gd name="connsiteY18" fmla="*/ 32101 h 1641470"/>
              <a:gd name="connsiteX19" fmla="*/ 273047 w 3986600"/>
              <a:gd name="connsiteY19" fmla="*/ 44942 h 1641470"/>
              <a:gd name="connsiteX20" fmla="*/ 230571 w 3986600"/>
              <a:gd name="connsiteY20" fmla="*/ 60993 h 1641470"/>
              <a:gd name="connsiteX21" fmla="*/ 192142 w 3986600"/>
              <a:gd name="connsiteY21" fmla="*/ 79184 h 1641470"/>
              <a:gd name="connsiteX22" fmla="*/ 155742 w 3986600"/>
              <a:gd name="connsiteY22" fmla="*/ 98445 h 1641470"/>
              <a:gd name="connsiteX23" fmla="*/ 123380 w 3986600"/>
              <a:gd name="connsiteY23" fmla="*/ 120917 h 1641470"/>
              <a:gd name="connsiteX24" fmla="*/ 95063 w 3986600"/>
              <a:gd name="connsiteY24" fmla="*/ 144458 h 1641470"/>
              <a:gd name="connsiteX25" fmla="*/ 60678 w 3986600"/>
              <a:gd name="connsiteY25" fmla="*/ 181910 h 1641470"/>
              <a:gd name="connsiteX26" fmla="*/ 34384 w 3986600"/>
              <a:gd name="connsiteY26" fmla="*/ 221502 h 1641470"/>
              <a:gd name="connsiteX27" fmla="*/ 14158 w 3986600"/>
              <a:gd name="connsiteY27" fmla="*/ 262165 h 1641470"/>
              <a:gd name="connsiteX28" fmla="*/ 4045 w 3986600"/>
              <a:gd name="connsiteY28" fmla="*/ 303897 h 1641470"/>
              <a:gd name="connsiteX29" fmla="*/ 0 w 3986600"/>
              <a:gd name="connsiteY29" fmla="*/ 345629 h 1641470"/>
              <a:gd name="connsiteX30" fmla="*/ 6067 w 3986600"/>
              <a:gd name="connsiteY30" fmla="*/ 386291 h 1641470"/>
              <a:gd name="connsiteX31" fmla="*/ 22249 w 3986600"/>
              <a:gd name="connsiteY31" fmla="*/ 426954 h 1641470"/>
              <a:gd name="connsiteX32" fmla="*/ 50565 w 3986600"/>
              <a:gd name="connsiteY32" fmla="*/ 466546 h 1641470"/>
              <a:gd name="connsiteX33" fmla="*/ 72814 w 3986600"/>
              <a:gd name="connsiteY33" fmla="*/ 494367 h 1641470"/>
              <a:gd name="connsiteX34" fmla="*/ 95063 w 3986600"/>
              <a:gd name="connsiteY34" fmla="*/ 523259 h 1641470"/>
              <a:gd name="connsiteX35" fmla="*/ 113267 w 3986600"/>
              <a:gd name="connsiteY35" fmla="*/ 553221 h 1641470"/>
              <a:gd name="connsiteX36" fmla="*/ 129448 w 3986600"/>
              <a:gd name="connsiteY36" fmla="*/ 583183 h 1641470"/>
              <a:gd name="connsiteX37" fmla="*/ 141584 w 3986600"/>
              <a:gd name="connsiteY37" fmla="*/ 613144 h 1641470"/>
              <a:gd name="connsiteX38" fmla="*/ 149674 w 3986600"/>
              <a:gd name="connsiteY38" fmla="*/ 644176 h 1641470"/>
              <a:gd name="connsiteX39" fmla="*/ 151697 w 3986600"/>
              <a:gd name="connsiteY39" fmla="*/ 675208 h 1641470"/>
              <a:gd name="connsiteX40" fmla="*/ 147652 w 3986600"/>
              <a:gd name="connsiteY40" fmla="*/ 706240 h 1641470"/>
              <a:gd name="connsiteX41" fmla="*/ 135516 w 3986600"/>
              <a:gd name="connsiteY41" fmla="*/ 747972 h 1641470"/>
              <a:gd name="connsiteX42" fmla="*/ 117312 w 3986600"/>
              <a:gd name="connsiteY42" fmla="*/ 788634 h 1641470"/>
              <a:gd name="connsiteX43" fmla="*/ 97086 w 3986600"/>
              <a:gd name="connsiteY43" fmla="*/ 829297 h 1641470"/>
              <a:gd name="connsiteX44" fmla="*/ 74837 w 3986600"/>
              <a:gd name="connsiteY44" fmla="*/ 869959 h 1641470"/>
              <a:gd name="connsiteX45" fmla="*/ 52588 w 3986600"/>
              <a:gd name="connsiteY45" fmla="*/ 910621 h 1641470"/>
              <a:gd name="connsiteX46" fmla="*/ 32362 w 3986600"/>
              <a:gd name="connsiteY46" fmla="*/ 951283 h 1641470"/>
              <a:gd name="connsiteX47" fmla="*/ 16181 w 3986600"/>
              <a:gd name="connsiteY47" fmla="*/ 991946 h 1641470"/>
              <a:gd name="connsiteX48" fmla="*/ 6067 w 3986600"/>
              <a:gd name="connsiteY48" fmla="*/ 1033678 h 1641470"/>
              <a:gd name="connsiteX49" fmla="*/ 2022 w 3986600"/>
              <a:gd name="connsiteY49" fmla="*/ 1089321 h 1641470"/>
              <a:gd name="connsiteX50" fmla="*/ 0 w 3986600"/>
              <a:gd name="connsiteY50" fmla="*/ 1146035 h 1641470"/>
              <a:gd name="connsiteX51" fmla="*/ 2022 w 3986600"/>
              <a:gd name="connsiteY51" fmla="*/ 1201678 h 1641470"/>
              <a:gd name="connsiteX52" fmla="*/ 6067 w 3986600"/>
              <a:gd name="connsiteY52" fmla="*/ 1258391 h 1641470"/>
              <a:gd name="connsiteX53" fmla="*/ 12135 w 3986600"/>
              <a:gd name="connsiteY53" fmla="*/ 1280862 h 1641470"/>
              <a:gd name="connsiteX54" fmla="*/ 24271 w 3986600"/>
              <a:gd name="connsiteY54" fmla="*/ 1302263 h 1641470"/>
              <a:gd name="connsiteX55" fmla="*/ 38430 w 3986600"/>
              <a:gd name="connsiteY55" fmla="*/ 1322594 h 1641470"/>
              <a:gd name="connsiteX56" fmla="*/ 58656 w 3986600"/>
              <a:gd name="connsiteY56" fmla="*/ 1341856 h 1641470"/>
              <a:gd name="connsiteX57" fmla="*/ 80905 w 3986600"/>
              <a:gd name="connsiteY57" fmla="*/ 1360047 h 1641470"/>
              <a:gd name="connsiteX58" fmla="*/ 107199 w 3986600"/>
              <a:gd name="connsiteY58" fmla="*/ 1377168 h 1641470"/>
              <a:gd name="connsiteX59" fmla="*/ 137538 w 3986600"/>
              <a:gd name="connsiteY59" fmla="*/ 1393219 h 1641470"/>
              <a:gd name="connsiteX60" fmla="*/ 169893 w 3986600"/>
              <a:gd name="connsiteY60" fmla="*/ 1407130 h 1641470"/>
              <a:gd name="connsiteX61" fmla="*/ 196187 w 3986600"/>
              <a:gd name="connsiteY61" fmla="*/ 1416760 h 1641470"/>
              <a:gd name="connsiteX62" fmla="*/ 222481 w 3986600"/>
              <a:gd name="connsiteY62" fmla="*/ 1426390 h 1641470"/>
              <a:gd name="connsiteX63" fmla="*/ 248775 w 3986600"/>
              <a:gd name="connsiteY63" fmla="*/ 1434951 h 1641470"/>
              <a:gd name="connsiteX64" fmla="*/ 277092 w 3986600"/>
              <a:gd name="connsiteY64" fmla="*/ 1442441 h 1641470"/>
              <a:gd name="connsiteX65" fmla="*/ 307432 w 3986600"/>
              <a:gd name="connsiteY65" fmla="*/ 1448862 h 1641470"/>
              <a:gd name="connsiteX66" fmla="*/ 335748 w 3986600"/>
              <a:gd name="connsiteY66" fmla="*/ 1455282 h 1641470"/>
              <a:gd name="connsiteX67" fmla="*/ 366088 w 3986600"/>
              <a:gd name="connsiteY67" fmla="*/ 1459562 h 1641470"/>
              <a:gd name="connsiteX68" fmla="*/ 396427 w 3986600"/>
              <a:gd name="connsiteY68" fmla="*/ 1463843 h 1641470"/>
              <a:gd name="connsiteX69" fmla="*/ 455084 w 3986600"/>
              <a:gd name="connsiteY69" fmla="*/ 1471333 h 1641470"/>
              <a:gd name="connsiteX70" fmla="*/ 515763 w 3986600"/>
              <a:gd name="connsiteY70" fmla="*/ 1475613 h 1641470"/>
              <a:gd name="connsiteX71" fmla="*/ 574419 w 3986600"/>
              <a:gd name="connsiteY71" fmla="*/ 1479893 h 1641470"/>
              <a:gd name="connsiteX72" fmla="*/ 635098 w 3986600"/>
              <a:gd name="connsiteY72" fmla="*/ 1482034 h 1641470"/>
              <a:gd name="connsiteX73" fmla="*/ 693754 w 3986600"/>
              <a:gd name="connsiteY73" fmla="*/ 1482034 h 1641470"/>
              <a:gd name="connsiteX74" fmla="*/ 754433 w 3986600"/>
              <a:gd name="connsiteY74" fmla="*/ 1482034 h 1641470"/>
              <a:gd name="connsiteX75" fmla="*/ 813089 w 3986600"/>
              <a:gd name="connsiteY75" fmla="*/ 1480964 h 1641470"/>
              <a:gd name="connsiteX76" fmla="*/ 873769 w 3986600"/>
              <a:gd name="connsiteY76" fmla="*/ 1477753 h 1641470"/>
              <a:gd name="connsiteX77" fmla="*/ 934448 w 3986600"/>
              <a:gd name="connsiteY77" fmla="*/ 1475613 h 1641470"/>
              <a:gd name="connsiteX78" fmla="*/ 993104 w 3986600"/>
              <a:gd name="connsiteY78" fmla="*/ 1471333 h 1641470"/>
              <a:gd name="connsiteX79" fmla="*/ 1053783 w 3986600"/>
              <a:gd name="connsiteY79" fmla="*/ 1468123 h 1641470"/>
              <a:gd name="connsiteX80" fmla="*/ 1112439 w 3986600"/>
              <a:gd name="connsiteY80" fmla="*/ 1463843 h 1641470"/>
              <a:gd name="connsiteX81" fmla="*/ 1173118 w 3986600"/>
              <a:gd name="connsiteY81" fmla="*/ 1459562 h 1641470"/>
              <a:gd name="connsiteX82" fmla="*/ 1231774 w 3986600"/>
              <a:gd name="connsiteY82" fmla="*/ 1456352 h 1641470"/>
              <a:gd name="connsiteX83" fmla="*/ 1292453 w 3986600"/>
              <a:gd name="connsiteY83" fmla="*/ 1453142 h 1641470"/>
              <a:gd name="connsiteX84" fmla="*/ 1351110 w 3986600"/>
              <a:gd name="connsiteY84" fmla="*/ 1449932 h 1641470"/>
              <a:gd name="connsiteX85" fmla="*/ 1373359 w 3986600"/>
              <a:gd name="connsiteY85" fmla="*/ 1448862 h 1641470"/>
              <a:gd name="connsiteX86" fmla="*/ 1397631 w 3986600"/>
              <a:gd name="connsiteY86" fmla="*/ 1448862 h 1641470"/>
              <a:gd name="connsiteX87" fmla="*/ 1419879 w 3986600"/>
              <a:gd name="connsiteY87" fmla="*/ 1447792 h 1641470"/>
              <a:gd name="connsiteX88" fmla="*/ 1442128 w 3986600"/>
              <a:gd name="connsiteY88" fmla="*/ 1447792 h 1641470"/>
              <a:gd name="connsiteX89" fmla="*/ 1464377 w 3986600"/>
              <a:gd name="connsiteY89" fmla="*/ 1446722 h 1641470"/>
              <a:gd name="connsiteX90" fmla="*/ 1486626 w 3986600"/>
              <a:gd name="connsiteY90" fmla="*/ 1446722 h 1641470"/>
              <a:gd name="connsiteX91" fmla="*/ 1510898 w 3986600"/>
              <a:gd name="connsiteY91" fmla="*/ 1446722 h 1641470"/>
              <a:gd name="connsiteX92" fmla="*/ 1533147 w 3986600"/>
              <a:gd name="connsiteY92" fmla="*/ 1446722 h 1641470"/>
              <a:gd name="connsiteX93" fmla="*/ 1555396 w 3986600"/>
              <a:gd name="connsiteY93" fmla="*/ 1446722 h 1641470"/>
              <a:gd name="connsiteX94" fmla="*/ 1577644 w 3986600"/>
              <a:gd name="connsiteY94" fmla="*/ 1446722 h 1641470"/>
              <a:gd name="connsiteX95" fmla="*/ 1599893 w 3986600"/>
              <a:gd name="connsiteY95" fmla="*/ 1446722 h 1641470"/>
              <a:gd name="connsiteX96" fmla="*/ 1622142 w 3986600"/>
              <a:gd name="connsiteY96" fmla="*/ 1447792 h 1641470"/>
              <a:gd name="connsiteX97" fmla="*/ 1646414 w 3986600"/>
              <a:gd name="connsiteY97" fmla="*/ 1447792 h 1641470"/>
              <a:gd name="connsiteX98" fmla="*/ 1668663 w 3986600"/>
              <a:gd name="connsiteY98" fmla="*/ 1448862 h 1641470"/>
              <a:gd name="connsiteX99" fmla="*/ 1690912 w 3986600"/>
              <a:gd name="connsiteY99" fmla="*/ 1448862 h 1641470"/>
              <a:gd name="connsiteX100" fmla="*/ 1715184 w 3986600"/>
              <a:gd name="connsiteY100" fmla="*/ 1449932 h 1641470"/>
              <a:gd name="connsiteX101" fmla="*/ 1769795 w 3986600"/>
              <a:gd name="connsiteY101" fmla="*/ 1454212 h 1641470"/>
              <a:gd name="connsiteX102" fmla="*/ 1822383 w 3986600"/>
              <a:gd name="connsiteY102" fmla="*/ 1459562 h 1641470"/>
              <a:gd name="connsiteX103" fmla="*/ 1874972 w 3986600"/>
              <a:gd name="connsiteY103" fmla="*/ 1465983 h 1641470"/>
              <a:gd name="connsiteX104" fmla="*/ 1925537 w 3986600"/>
              <a:gd name="connsiteY104" fmla="*/ 1473473 h 1641470"/>
              <a:gd name="connsiteX105" fmla="*/ 1976103 w 3986600"/>
              <a:gd name="connsiteY105" fmla="*/ 1482034 h 1641470"/>
              <a:gd name="connsiteX106" fmla="*/ 2026669 w 3986600"/>
              <a:gd name="connsiteY106" fmla="*/ 1491664 h 1641470"/>
              <a:gd name="connsiteX107" fmla="*/ 2077235 w 3986600"/>
              <a:gd name="connsiteY107" fmla="*/ 1501294 h 1641470"/>
              <a:gd name="connsiteX108" fmla="*/ 2125778 w 3986600"/>
              <a:gd name="connsiteY108" fmla="*/ 1511995 h 1641470"/>
              <a:gd name="connsiteX109" fmla="*/ 2174321 w 3986600"/>
              <a:gd name="connsiteY109" fmla="*/ 1523766 h 1641470"/>
              <a:gd name="connsiteX110" fmla="*/ 2222864 w 3986600"/>
              <a:gd name="connsiteY110" fmla="*/ 1535536 h 1641470"/>
              <a:gd name="connsiteX111" fmla="*/ 2271407 w 3986600"/>
              <a:gd name="connsiteY111" fmla="*/ 1547306 h 1641470"/>
              <a:gd name="connsiteX112" fmla="*/ 2317928 w 3986600"/>
              <a:gd name="connsiteY112" fmla="*/ 1560146 h 1641470"/>
              <a:gd name="connsiteX113" fmla="*/ 2366471 w 3986600"/>
              <a:gd name="connsiteY113" fmla="*/ 1571916 h 1641470"/>
              <a:gd name="connsiteX114" fmla="*/ 2415014 w 3986600"/>
              <a:gd name="connsiteY114" fmla="*/ 1584757 h 1641470"/>
              <a:gd name="connsiteX115" fmla="*/ 2461535 w 3986600"/>
              <a:gd name="connsiteY115" fmla="*/ 1596528 h 1641470"/>
              <a:gd name="connsiteX116" fmla="*/ 2510077 w 3986600"/>
              <a:gd name="connsiteY116" fmla="*/ 1609368 h 1641470"/>
              <a:gd name="connsiteX117" fmla="*/ 2544463 w 3986600"/>
              <a:gd name="connsiteY117" fmla="*/ 1616859 h 1641470"/>
              <a:gd name="connsiteX118" fmla="*/ 2578847 w 3986600"/>
              <a:gd name="connsiteY118" fmla="*/ 1623279 h 1641470"/>
              <a:gd name="connsiteX119" fmla="*/ 2613232 w 3986600"/>
              <a:gd name="connsiteY119" fmla="*/ 1629700 h 1641470"/>
              <a:gd name="connsiteX120" fmla="*/ 2649639 w 3986600"/>
              <a:gd name="connsiteY120" fmla="*/ 1635050 h 1641470"/>
              <a:gd name="connsiteX121" fmla="*/ 2686047 w 3986600"/>
              <a:gd name="connsiteY121" fmla="*/ 1639330 h 1641470"/>
              <a:gd name="connsiteX122" fmla="*/ 2724477 w 3986600"/>
              <a:gd name="connsiteY122" fmla="*/ 1641470 h 1641470"/>
              <a:gd name="connsiteX123" fmla="*/ 2762907 w 3986600"/>
              <a:gd name="connsiteY123" fmla="*/ 1640401 h 1641470"/>
              <a:gd name="connsiteX124" fmla="*/ 2803360 w 3986600"/>
              <a:gd name="connsiteY124" fmla="*/ 1637190 h 1641470"/>
              <a:gd name="connsiteX125" fmla="*/ 2837744 w 3986600"/>
              <a:gd name="connsiteY125" fmla="*/ 1631840 h 1641470"/>
              <a:gd name="connsiteX126" fmla="*/ 2870107 w 3986600"/>
              <a:gd name="connsiteY126" fmla="*/ 1626490 h 1641470"/>
              <a:gd name="connsiteX127" fmla="*/ 2900446 w 3986600"/>
              <a:gd name="connsiteY127" fmla="*/ 1619000 h 1641470"/>
              <a:gd name="connsiteX128" fmla="*/ 2930785 w 3986600"/>
              <a:gd name="connsiteY128" fmla="*/ 1610439 h 1641470"/>
              <a:gd name="connsiteX129" fmla="*/ 2959102 w 3986600"/>
              <a:gd name="connsiteY129" fmla="*/ 1601878 h 1641470"/>
              <a:gd name="connsiteX130" fmla="*/ 2987419 w 3986600"/>
              <a:gd name="connsiteY130" fmla="*/ 1591178 h 1641470"/>
              <a:gd name="connsiteX131" fmla="*/ 3013713 w 3986600"/>
              <a:gd name="connsiteY131" fmla="*/ 1580477 h 1641470"/>
              <a:gd name="connsiteX132" fmla="*/ 3037985 w 3986600"/>
              <a:gd name="connsiteY132" fmla="*/ 1568707 h 1641470"/>
              <a:gd name="connsiteX133" fmla="*/ 3072369 w 3986600"/>
              <a:gd name="connsiteY133" fmla="*/ 1550515 h 1641470"/>
              <a:gd name="connsiteX134" fmla="*/ 3102709 w 3986600"/>
              <a:gd name="connsiteY134" fmla="*/ 1531256 h 1641470"/>
              <a:gd name="connsiteX135" fmla="*/ 3133049 w 3986600"/>
              <a:gd name="connsiteY135" fmla="*/ 1509855 h 1641470"/>
              <a:gd name="connsiteX136" fmla="*/ 3161366 w 3986600"/>
              <a:gd name="connsiteY136" fmla="*/ 1488454 h 1641470"/>
              <a:gd name="connsiteX137" fmla="*/ 3187659 w 3986600"/>
              <a:gd name="connsiteY137" fmla="*/ 1467053 h 1641470"/>
              <a:gd name="connsiteX138" fmla="*/ 3213954 w 3986600"/>
              <a:gd name="connsiteY138" fmla="*/ 1444582 h 1641470"/>
              <a:gd name="connsiteX139" fmla="*/ 3238225 w 3986600"/>
              <a:gd name="connsiteY139" fmla="*/ 1421040 h 1641470"/>
              <a:gd name="connsiteX140" fmla="*/ 3262497 w 3986600"/>
              <a:gd name="connsiteY140" fmla="*/ 1398569 h 1641470"/>
              <a:gd name="connsiteX141" fmla="*/ 3294859 w 3986600"/>
              <a:gd name="connsiteY141" fmla="*/ 1367537 h 1641470"/>
              <a:gd name="connsiteX142" fmla="*/ 3327221 w 3986600"/>
              <a:gd name="connsiteY142" fmla="*/ 1337575 h 1641470"/>
              <a:gd name="connsiteX143" fmla="*/ 3359584 w 3986600"/>
              <a:gd name="connsiteY143" fmla="*/ 1308684 h 1641470"/>
              <a:gd name="connsiteX144" fmla="*/ 3389923 w 3986600"/>
              <a:gd name="connsiteY144" fmla="*/ 1278722 h 1641470"/>
              <a:gd name="connsiteX145" fmla="*/ 3422285 w 3986600"/>
              <a:gd name="connsiteY145" fmla="*/ 1249831 h 1641470"/>
              <a:gd name="connsiteX146" fmla="*/ 3454647 w 3986600"/>
              <a:gd name="connsiteY146" fmla="*/ 1220939 h 1641470"/>
              <a:gd name="connsiteX147" fmla="*/ 3487009 w 3986600"/>
              <a:gd name="connsiteY147" fmla="*/ 1189907 h 1641470"/>
              <a:gd name="connsiteX148" fmla="*/ 3521394 w 3986600"/>
              <a:gd name="connsiteY148" fmla="*/ 1158875 h 1641470"/>
              <a:gd name="connsiteX149" fmla="*/ 3543642 w 3986600"/>
              <a:gd name="connsiteY149" fmla="*/ 1141754 h 1641470"/>
              <a:gd name="connsiteX150" fmla="*/ 3565892 w 3986600"/>
              <a:gd name="connsiteY150" fmla="*/ 1125703 h 1641470"/>
              <a:gd name="connsiteX151" fmla="*/ 3590163 w 3986600"/>
              <a:gd name="connsiteY151" fmla="*/ 1109652 h 1641470"/>
              <a:gd name="connsiteX152" fmla="*/ 3614435 w 3986600"/>
              <a:gd name="connsiteY152" fmla="*/ 1094672 h 1641470"/>
              <a:gd name="connsiteX153" fmla="*/ 3640729 w 3986600"/>
              <a:gd name="connsiteY153" fmla="*/ 1080761 h 1641470"/>
              <a:gd name="connsiteX154" fmla="*/ 3667024 w 3986600"/>
              <a:gd name="connsiteY154" fmla="*/ 1065780 h 1641470"/>
              <a:gd name="connsiteX155" fmla="*/ 3693318 w 3986600"/>
              <a:gd name="connsiteY155" fmla="*/ 1051869 h 1641470"/>
              <a:gd name="connsiteX156" fmla="*/ 3719611 w 3986600"/>
              <a:gd name="connsiteY156" fmla="*/ 1037958 h 1641470"/>
              <a:gd name="connsiteX157" fmla="*/ 3745906 w 3986600"/>
              <a:gd name="connsiteY157" fmla="*/ 1024047 h 1641470"/>
              <a:gd name="connsiteX158" fmla="*/ 3774223 w 3986600"/>
              <a:gd name="connsiteY158" fmla="*/ 1010137 h 1641470"/>
              <a:gd name="connsiteX159" fmla="*/ 3798495 w 3986600"/>
              <a:gd name="connsiteY159" fmla="*/ 995156 h 1641470"/>
              <a:gd name="connsiteX160" fmla="*/ 3824789 w 3986600"/>
              <a:gd name="connsiteY160" fmla="*/ 980175 h 1641470"/>
              <a:gd name="connsiteX161" fmla="*/ 3849060 w 3986600"/>
              <a:gd name="connsiteY161" fmla="*/ 965194 h 1641470"/>
              <a:gd name="connsiteX162" fmla="*/ 3873332 w 3986600"/>
              <a:gd name="connsiteY162" fmla="*/ 949144 h 1641470"/>
              <a:gd name="connsiteX163" fmla="*/ 3895580 w 3986600"/>
              <a:gd name="connsiteY163" fmla="*/ 933093 h 1641470"/>
              <a:gd name="connsiteX164" fmla="*/ 3915807 w 3986600"/>
              <a:gd name="connsiteY164" fmla="*/ 915972 h 1641470"/>
              <a:gd name="connsiteX165" fmla="*/ 3946146 w 3986600"/>
              <a:gd name="connsiteY165" fmla="*/ 883870 h 1641470"/>
              <a:gd name="connsiteX166" fmla="*/ 3968395 w 3986600"/>
              <a:gd name="connsiteY166" fmla="*/ 851768 h 1641470"/>
              <a:gd name="connsiteX167" fmla="*/ 3982553 w 3986600"/>
              <a:gd name="connsiteY167" fmla="*/ 818596 h 1641470"/>
              <a:gd name="connsiteX168" fmla="*/ 3986600 w 3986600"/>
              <a:gd name="connsiteY168" fmla="*/ 784354 h 1641470"/>
              <a:gd name="connsiteX169" fmla="*/ 3986600 w 3986600"/>
              <a:gd name="connsiteY169" fmla="*/ 750112 h 1641470"/>
              <a:gd name="connsiteX170" fmla="*/ 3980532 w 3986600"/>
              <a:gd name="connsiteY170" fmla="*/ 714800 h 1641470"/>
              <a:gd name="connsiteX171" fmla="*/ 3972441 w 3986600"/>
              <a:gd name="connsiteY171" fmla="*/ 680558 h 1641470"/>
              <a:gd name="connsiteX172" fmla="*/ 3960305 w 3986600"/>
              <a:gd name="connsiteY172" fmla="*/ 645246 h 1641470"/>
              <a:gd name="connsiteX173" fmla="*/ 3950192 w 3986600"/>
              <a:gd name="connsiteY173" fmla="*/ 612074 h 1641470"/>
              <a:gd name="connsiteX174" fmla="*/ 3936034 w 3986600"/>
              <a:gd name="connsiteY174" fmla="*/ 581042 h 1641470"/>
              <a:gd name="connsiteX175" fmla="*/ 3921875 w 3986600"/>
              <a:gd name="connsiteY175" fmla="*/ 550011 h 1641470"/>
              <a:gd name="connsiteX176" fmla="*/ 3907716 w 3986600"/>
              <a:gd name="connsiteY176" fmla="*/ 518979 h 1641470"/>
              <a:gd name="connsiteX177" fmla="*/ 3891536 w 3986600"/>
              <a:gd name="connsiteY177" fmla="*/ 487947 h 1641470"/>
              <a:gd name="connsiteX178" fmla="*/ 3877377 w 3986600"/>
              <a:gd name="connsiteY178" fmla="*/ 456915 h 1641470"/>
              <a:gd name="connsiteX179" fmla="*/ 3863218 w 3986600"/>
              <a:gd name="connsiteY179" fmla="*/ 424814 h 1641470"/>
              <a:gd name="connsiteX180" fmla="*/ 3853106 w 3986600"/>
              <a:gd name="connsiteY180" fmla="*/ 391642 h 1641470"/>
              <a:gd name="connsiteX181" fmla="*/ 3838947 w 3986600"/>
              <a:gd name="connsiteY181" fmla="*/ 361680 h 1641470"/>
              <a:gd name="connsiteX182" fmla="*/ 3820743 w 3986600"/>
              <a:gd name="connsiteY182" fmla="*/ 334928 h 1641470"/>
              <a:gd name="connsiteX183" fmla="*/ 3796472 w 3986600"/>
              <a:gd name="connsiteY183" fmla="*/ 309247 h 1641470"/>
              <a:gd name="connsiteX184" fmla="*/ 3770177 w 3986600"/>
              <a:gd name="connsiteY184" fmla="*/ 284636 h 1641470"/>
              <a:gd name="connsiteX185" fmla="*/ 3737815 w 3986600"/>
              <a:gd name="connsiteY185" fmla="*/ 263234 h 1641470"/>
              <a:gd name="connsiteX186" fmla="*/ 3701408 w 3986600"/>
              <a:gd name="connsiteY186" fmla="*/ 242903 h 1641470"/>
              <a:gd name="connsiteX187" fmla="*/ 3660955 w 3986600"/>
              <a:gd name="connsiteY187" fmla="*/ 223642 h 1641470"/>
              <a:gd name="connsiteX188" fmla="*/ 3618480 w 3986600"/>
              <a:gd name="connsiteY188" fmla="*/ 206521 h 1641470"/>
              <a:gd name="connsiteX189" fmla="*/ 3600276 w 3986600"/>
              <a:gd name="connsiteY189" fmla="*/ 200101 h 1641470"/>
              <a:gd name="connsiteX190" fmla="*/ 3580050 w 3986600"/>
              <a:gd name="connsiteY190" fmla="*/ 193680 h 1641470"/>
              <a:gd name="connsiteX191" fmla="*/ 3559824 w 3986600"/>
              <a:gd name="connsiteY191" fmla="*/ 188330 h 1641470"/>
              <a:gd name="connsiteX192" fmla="*/ 3541621 w 3986600"/>
              <a:gd name="connsiteY192" fmla="*/ 181910 h 1641470"/>
              <a:gd name="connsiteX193" fmla="*/ 3519371 w 3986600"/>
              <a:gd name="connsiteY193" fmla="*/ 176560 h 1641470"/>
              <a:gd name="connsiteX194" fmla="*/ 3499145 w 3986600"/>
              <a:gd name="connsiteY194" fmla="*/ 171209 h 1641470"/>
              <a:gd name="connsiteX195" fmla="*/ 3478919 w 3986600"/>
              <a:gd name="connsiteY195" fmla="*/ 166929 h 1641470"/>
              <a:gd name="connsiteX196" fmla="*/ 3456669 w 3986600"/>
              <a:gd name="connsiteY196" fmla="*/ 162649 h 1641470"/>
              <a:gd name="connsiteX197" fmla="*/ 3436443 w 3986600"/>
              <a:gd name="connsiteY197" fmla="*/ 158369 h 1641470"/>
              <a:gd name="connsiteX198" fmla="*/ 3414194 w 3986600"/>
              <a:gd name="connsiteY198" fmla="*/ 154088 h 1641470"/>
              <a:gd name="connsiteX199" fmla="*/ 3391945 w 3986600"/>
              <a:gd name="connsiteY199" fmla="*/ 149808 h 1641470"/>
              <a:gd name="connsiteX200" fmla="*/ 3369696 w 3986600"/>
              <a:gd name="connsiteY200" fmla="*/ 146598 h 1641470"/>
              <a:gd name="connsiteX201" fmla="*/ 3347448 w 3986600"/>
              <a:gd name="connsiteY201" fmla="*/ 143388 h 1641470"/>
              <a:gd name="connsiteX202" fmla="*/ 3325198 w 3986600"/>
              <a:gd name="connsiteY202" fmla="*/ 140177 h 1641470"/>
              <a:gd name="connsiteX203" fmla="*/ 3302950 w 3986600"/>
              <a:gd name="connsiteY203" fmla="*/ 136968 h 1641470"/>
              <a:gd name="connsiteX204" fmla="*/ 3280700 w 3986600"/>
              <a:gd name="connsiteY204" fmla="*/ 134827 h 1641470"/>
              <a:gd name="connsiteX205" fmla="*/ 3242271 w 3986600"/>
              <a:gd name="connsiteY205" fmla="*/ 132687 h 1641470"/>
              <a:gd name="connsiteX206" fmla="*/ 3203841 w 3986600"/>
              <a:gd name="connsiteY206" fmla="*/ 131617 h 1641470"/>
              <a:gd name="connsiteX207" fmla="*/ 3167433 w 3986600"/>
              <a:gd name="connsiteY207" fmla="*/ 132687 h 1641470"/>
              <a:gd name="connsiteX208" fmla="*/ 3131026 w 3986600"/>
              <a:gd name="connsiteY208" fmla="*/ 134827 h 1641470"/>
              <a:gd name="connsiteX209" fmla="*/ 3092596 w 3986600"/>
              <a:gd name="connsiteY209" fmla="*/ 139107 h 1641470"/>
              <a:gd name="connsiteX210" fmla="*/ 3056188 w 3986600"/>
              <a:gd name="connsiteY210" fmla="*/ 143388 h 1641470"/>
              <a:gd name="connsiteX211" fmla="*/ 3017758 w 3986600"/>
              <a:gd name="connsiteY211" fmla="*/ 147668 h 1641470"/>
              <a:gd name="connsiteX212" fmla="*/ 2979329 w 3986600"/>
              <a:gd name="connsiteY212" fmla="*/ 153018 h 1641470"/>
              <a:gd name="connsiteX213" fmla="*/ 2957080 w 3986600"/>
              <a:gd name="connsiteY213" fmla="*/ 155158 h 1641470"/>
              <a:gd name="connsiteX214" fmla="*/ 2932808 w 3986600"/>
              <a:gd name="connsiteY214" fmla="*/ 156228 h 1641470"/>
              <a:gd name="connsiteX215" fmla="*/ 2910559 w 3986600"/>
              <a:gd name="connsiteY215" fmla="*/ 157298 h 1641470"/>
              <a:gd name="connsiteX216" fmla="*/ 2888310 w 3986600"/>
              <a:gd name="connsiteY216" fmla="*/ 158369 h 1641470"/>
              <a:gd name="connsiteX217" fmla="*/ 2866061 w 3986600"/>
              <a:gd name="connsiteY217" fmla="*/ 159439 h 1641470"/>
              <a:gd name="connsiteX218" fmla="*/ 2843812 w 3986600"/>
              <a:gd name="connsiteY218" fmla="*/ 159439 h 1641470"/>
              <a:gd name="connsiteX219" fmla="*/ 2821563 w 3986600"/>
              <a:gd name="connsiteY219" fmla="*/ 160509 h 1641470"/>
              <a:gd name="connsiteX220" fmla="*/ 2799314 w 3986600"/>
              <a:gd name="connsiteY220" fmla="*/ 160509 h 1641470"/>
              <a:gd name="connsiteX221" fmla="*/ 2777065 w 3986600"/>
              <a:gd name="connsiteY221" fmla="*/ 160509 h 1641470"/>
              <a:gd name="connsiteX222" fmla="*/ 2754816 w 3986600"/>
              <a:gd name="connsiteY222" fmla="*/ 159439 h 1641470"/>
              <a:gd name="connsiteX223" fmla="*/ 2734590 w 3986600"/>
              <a:gd name="connsiteY223" fmla="*/ 159439 h 1641470"/>
              <a:gd name="connsiteX224" fmla="*/ 2712341 w 3986600"/>
              <a:gd name="connsiteY224" fmla="*/ 158369 h 1641470"/>
              <a:gd name="connsiteX225" fmla="*/ 2690092 w 3986600"/>
              <a:gd name="connsiteY225" fmla="*/ 157298 h 1641470"/>
              <a:gd name="connsiteX226" fmla="*/ 2667843 w 3986600"/>
              <a:gd name="connsiteY226" fmla="*/ 156228 h 1641470"/>
              <a:gd name="connsiteX227" fmla="*/ 2647617 w 3986600"/>
              <a:gd name="connsiteY227" fmla="*/ 155158 h 1641470"/>
              <a:gd name="connsiteX228" fmla="*/ 2625368 w 3986600"/>
              <a:gd name="connsiteY228" fmla="*/ 153018 h 1641470"/>
              <a:gd name="connsiteX229" fmla="*/ 2599074 w 3986600"/>
              <a:gd name="connsiteY229" fmla="*/ 150878 h 1641470"/>
              <a:gd name="connsiteX230" fmla="*/ 2572779 w 3986600"/>
              <a:gd name="connsiteY230" fmla="*/ 148738 h 1641470"/>
              <a:gd name="connsiteX231" fmla="*/ 2548508 w 3986600"/>
              <a:gd name="connsiteY231" fmla="*/ 144458 h 1641470"/>
              <a:gd name="connsiteX232" fmla="*/ 2524236 w 3986600"/>
              <a:gd name="connsiteY232" fmla="*/ 141247 h 1641470"/>
              <a:gd name="connsiteX233" fmla="*/ 2499965 w 3986600"/>
              <a:gd name="connsiteY233" fmla="*/ 136968 h 1641470"/>
              <a:gd name="connsiteX234" fmla="*/ 2475693 w 3986600"/>
              <a:gd name="connsiteY234" fmla="*/ 131617 h 1641470"/>
              <a:gd name="connsiteX235" fmla="*/ 2451421 w 3986600"/>
              <a:gd name="connsiteY235" fmla="*/ 126267 h 1641470"/>
              <a:gd name="connsiteX236" fmla="*/ 2427150 w 3986600"/>
              <a:gd name="connsiteY236" fmla="*/ 120917 h 1641470"/>
              <a:gd name="connsiteX237" fmla="*/ 2402879 w 3986600"/>
              <a:gd name="connsiteY237" fmla="*/ 114496 h 1641470"/>
              <a:gd name="connsiteX238" fmla="*/ 2380630 w 3986600"/>
              <a:gd name="connsiteY238" fmla="*/ 109146 h 1641470"/>
              <a:gd name="connsiteX239" fmla="*/ 2356358 w 3986600"/>
              <a:gd name="connsiteY239" fmla="*/ 102725 h 1641470"/>
              <a:gd name="connsiteX240" fmla="*/ 2334109 w 3986600"/>
              <a:gd name="connsiteY240" fmla="*/ 96305 h 1641470"/>
              <a:gd name="connsiteX241" fmla="*/ 2309837 w 3986600"/>
              <a:gd name="connsiteY241" fmla="*/ 90955 h 1641470"/>
              <a:gd name="connsiteX242" fmla="*/ 2285566 w 3986600"/>
              <a:gd name="connsiteY242" fmla="*/ 84534 h 1641470"/>
              <a:gd name="connsiteX243" fmla="*/ 2261294 w 3986600"/>
              <a:gd name="connsiteY243" fmla="*/ 79184 h 1641470"/>
              <a:gd name="connsiteX244" fmla="*/ 2237023 w 3986600"/>
              <a:gd name="connsiteY244" fmla="*/ 73834 h 1641470"/>
              <a:gd name="connsiteX245" fmla="*/ 2198593 w 3986600"/>
              <a:gd name="connsiteY245" fmla="*/ 66343 h 1641470"/>
              <a:gd name="connsiteX246" fmla="*/ 2160162 w 3986600"/>
              <a:gd name="connsiteY246" fmla="*/ 59923 h 1641470"/>
              <a:gd name="connsiteX247" fmla="*/ 2119710 w 3986600"/>
              <a:gd name="connsiteY247" fmla="*/ 55643 h 1641470"/>
              <a:gd name="connsiteX248" fmla="*/ 2081280 w 3986600"/>
              <a:gd name="connsiteY248" fmla="*/ 53502 h 1641470"/>
              <a:gd name="connsiteX249" fmla="*/ 2040827 w 3986600"/>
              <a:gd name="connsiteY249" fmla="*/ 51363 h 1641470"/>
              <a:gd name="connsiteX250" fmla="*/ 2002397 w 3986600"/>
              <a:gd name="connsiteY250" fmla="*/ 50292 h 1641470"/>
              <a:gd name="connsiteX251" fmla="*/ 1961945 w 3986600"/>
              <a:gd name="connsiteY251" fmla="*/ 51363 h 1641470"/>
              <a:gd name="connsiteX252" fmla="*/ 1921492 w 3986600"/>
              <a:gd name="connsiteY252" fmla="*/ 51363 h 1641470"/>
              <a:gd name="connsiteX253" fmla="*/ 1881039 w 3986600"/>
              <a:gd name="connsiteY253" fmla="*/ 52432 h 1641470"/>
              <a:gd name="connsiteX254" fmla="*/ 1840586 w 3986600"/>
              <a:gd name="connsiteY254" fmla="*/ 53502 h 1641470"/>
              <a:gd name="connsiteX255" fmla="*/ 1800134 w 3986600"/>
              <a:gd name="connsiteY255" fmla="*/ 54573 h 1641470"/>
              <a:gd name="connsiteX256" fmla="*/ 1759681 w 3986600"/>
              <a:gd name="connsiteY256" fmla="*/ 55643 h 1641470"/>
              <a:gd name="connsiteX257" fmla="*/ 1719229 w 3986600"/>
              <a:gd name="connsiteY257" fmla="*/ 55643 h 1641470"/>
              <a:gd name="connsiteX258" fmla="*/ 1680799 w 3986600"/>
              <a:gd name="connsiteY258" fmla="*/ 54573 h 1641470"/>
              <a:gd name="connsiteX259" fmla="*/ 1640346 w 3986600"/>
              <a:gd name="connsiteY259" fmla="*/ 53502 h 1641470"/>
              <a:gd name="connsiteX260" fmla="*/ 1599893 w 3986600"/>
              <a:gd name="connsiteY260" fmla="*/ 50292 h 1641470"/>
              <a:gd name="connsiteX261" fmla="*/ 1575622 w 3986600"/>
              <a:gd name="connsiteY261" fmla="*/ 47082 h 1641470"/>
              <a:gd name="connsiteX262" fmla="*/ 1553373 w 3986600"/>
              <a:gd name="connsiteY262" fmla="*/ 43872 h 1641470"/>
              <a:gd name="connsiteX263" fmla="*/ 1531124 w 3986600"/>
              <a:gd name="connsiteY263" fmla="*/ 40662 h 1641470"/>
              <a:gd name="connsiteX264" fmla="*/ 1508875 w 3986600"/>
              <a:gd name="connsiteY264" fmla="*/ 36381 h 1641470"/>
              <a:gd name="connsiteX265" fmla="*/ 1486626 w 3986600"/>
              <a:gd name="connsiteY265" fmla="*/ 33172 h 1641470"/>
              <a:gd name="connsiteX266" fmla="*/ 1464377 w 3986600"/>
              <a:gd name="connsiteY266" fmla="*/ 28891 h 1641470"/>
              <a:gd name="connsiteX267" fmla="*/ 1442128 w 3986600"/>
              <a:gd name="connsiteY267" fmla="*/ 25681 h 1641470"/>
              <a:gd name="connsiteX268" fmla="*/ 1421902 w 3986600"/>
              <a:gd name="connsiteY268" fmla="*/ 21401 h 1641470"/>
              <a:gd name="connsiteX269" fmla="*/ 1399653 w 3986600"/>
              <a:gd name="connsiteY269" fmla="*/ 18190 h 1641470"/>
              <a:gd name="connsiteX270" fmla="*/ 1377404 w 3986600"/>
              <a:gd name="connsiteY270" fmla="*/ 16050 h 1641470"/>
              <a:gd name="connsiteX271" fmla="*/ 1355155 w 3986600"/>
              <a:gd name="connsiteY271" fmla="*/ 13910 h 1641470"/>
              <a:gd name="connsiteX272" fmla="*/ 1330883 w 3986600"/>
              <a:gd name="connsiteY272" fmla="*/ 12840 h 1641470"/>
              <a:gd name="connsiteX273" fmla="*/ 1308634 w 3986600"/>
              <a:gd name="connsiteY273" fmla="*/ 11770 h 1641470"/>
              <a:gd name="connsiteX274" fmla="*/ 1284363 w 3986600"/>
              <a:gd name="connsiteY274" fmla="*/ 12840 h 1641470"/>
              <a:gd name="connsiteX275" fmla="*/ 1260091 w 3986600"/>
              <a:gd name="connsiteY275" fmla="*/ 13910 h 1641470"/>
              <a:gd name="connsiteX276" fmla="*/ 1235820 w 3986600"/>
              <a:gd name="connsiteY276" fmla="*/ 17121 h 1641470"/>
              <a:gd name="connsiteX277" fmla="*/ 1221661 w 3986600"/>
              <a:gd name="connsiteY277" fmla="*/ 19261 h 1641470"/>
              <a:gd name="connsiteX278" fmla="*/ 1207503 w 3986600"/>
              <a:gd name="connsiteY278" fmla="*/ 21401 h 1641470"/>
              <a:gd name="connsiteX279" fmla="*/ 1193345 w 3986600"/>
              <a:gd name="connsiteY279" fmla="*/ 24611 h 1641470"/>
              <a:gd name="connsiteX280" fmla="*/ 1179186 w 3986600"/>
              <a:gd name="connsiteY280" fmla="*/ 26751 h 1641470"/>
              <a:gd name="connsiteX281" fmla="*/ 1163005 w 3986600"/>
              <a:gd name="connsiteY281" fmla="*/ 28891 h 1641470"/>
              <a:gd name="connsiteX282" fmla="*/ 1148846 w 3986600"/>
              <a:gd name="connsiteY282" fmla="*/ 31031 h 1641470"/>
              <a:gd name="connsiteX283" fmla="*/ 1134688 w 3986600"/>
              <a:gd name="connsiteY283" fmla="*/ 32101 h 1641470"/>
              <a:gd name="connsiteX284" fmla="*/ 1120530 w 3986600"/>
              <a:gd name="connsiteY284" fmla="*/ 32101 h 164147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  <a:cxn ang="49">
                <a:pos x="connsiteX49" y="connsiteY49"/>
              </a:cxn>
              <a:cxn ang="50">
                <a:pos x="connsiteX50" y="connsiteY50"/>
              </a:cxn>
              <a:cxn ang="51">
                <a:pos x="connsiteX51" y="connsiteY51"/>
              </a:cxn>
              <a:cxn ang="52">
                <a:pos x="connsiteX52" y="connsiteY52"/>
              </a:cxn>
              <a:cxn ang="53">
                <a:pos x="connsiteX53" y="connsiteY53"/>
              </a:cxn>
              <a:cxn ang="54">
                <a:pos x="connsiteX54" y="connsiteY54"/>
              </a:cxn>
              <a:cxn ang="55">
                <a:pos x="connsiteX55" y="connsiteY55"/>
              </a:cxn>
              <a:cxn ang="56">
                <a:pos x="connsiteX56" y="connsiteY56"/>
              </a:cxn>
              <a:cxn ang="57">
                <a:pos x="connsiteX57" y="connsiteY57"/>
              </a:cxn>
              <a:cxn ang="58">
                <a:pos x="connsiteX58" y="connsiteY58"/>
              </a:cxn>
              <a:cxn ang="59">
                <a:pos x="connsiteX59" y="connsiteY59"/>
              </a:cxn>
              <a:cxn ang="60">
                <a:pos x="connsiteX60" y="connsiteY60"/>
              </a:cxn>
              <a:cxn ang="61">
                <a:pos x="connsiteX61" y="connsiteY61"/>
              </a:cxn>
              <a:cxn ang="62">
                <a:pos x="connsiteX62" y="connsiteY62"/>
              </a:cxn>
              <a:cxn ang="63">
                <a:pos x="connsiteX63" y="connsiteY63"/>
              </a:cxn>
              <a:cxn ang="64">
                <a:pos x="connsiteX64" y="connsiteY64"/>
              </a:cxn>
              <a:cxn ang="65">
                <a:pos x="connsiteX65" y="connsiteY65"/>
              </a:cxn>
              <a:cxn ang="66">
                <a:pos x="connsiteX66" y="connsiteY66"/>
              </a:cxn>
              <a:cxn ang="67">
                <a:pos x="connsiteX67" y="connsiteY67"/>
              </a:cxn>
              <a:cxn ang="68">
                <a:pos x="connsiteX68" y="connsiteY68"/>
              </a:cxn>
              <a:cxn ang="69">
                <a:pos x="connsiteX69" y="connsiteY69"/>
              </a:cxn>
              <a:cxn ang="70">
                <a:pos x="connsiteX70" y="connsiteY70"/>
              </a:cxn>
              <a:cxn ang="71">
                <a:pos x="connsiteX71" y="connsiteY71"/>
              </a:cxn>
              <a:cxn ang="72">
                <a:pos x="connsiteX72" y="connsiteY72"/>
              </a:cxn>
              <a:cxn ang="73">
                <a:pos x="connsiteX73" y="connsiteY73"/>
              </a:cxn>
              <a:cxn ang="74">
                <a:pos x="connsiteX74" y="connsiteY74"/>
              </a:cxn>
              <a:cxn ang="75">
                <a:pos x="connsiteX75" y="connsiteY75"/>
              </a:cxn>
              <a:cxn ang="76">
                <a:pos x="connsiteX76" y="connsiteY76"/>
              </a:cxn>
              <a:cxn ang="77">
                <a:pos x="connsiteX77" y="connsiteY77"/>
              </a:cxn>
              <a:cxn ang="78">
                <a:pos x="connsiteX78" y="connsiteY78"/>
              </a:cxn>
              <a:cxn ang="79">
                <a:pos x="connsiteX79" y="connsiteY79"/>
              </a:cxn>
              <a:cxn ang="80">
                <a:pos x="connsiteX80" y="connsiteY80"/>
              </a:cxn>
              <a:cxn ang="81">
                <a:pos x="connsiteX81" y="connsiteY81"/>
              </a:cxn>
              <a:cxn ang="82">
                <a:pos x="connsiteX82" y="connsiteY82"/>
              </a:cxn>
              <a:cxn ang="83">
                <a:pos x="connsiteX83" y="connsiteY83"/>
              </a:cxn>
              <a:cxn ang="84">
                <a:pos x="connsiteX84" y="connsiteY84"/>
              </a:cxn>
              <a:cxn ang="85">
                <a:pos x="connsiteX85" y="connsiteY85"/>
              </a:cxn>
              <a:cxn ang="86">
                <a:pos x="connsiteX86" y="connsiteY86"/>
              </a:cxn>
              <a:cxn ang="87">
                <a:pos x="connsiteX87" y="connsiteY87"/>
              </a:cxn>
              <a:cxn ang="88">
                <a:pos x="connsiteX88" y="connsiteY88"/>
              </a:cxn>
              <a:cxn ang="89">
                <a:pos x="connsiteX89" y="connsiteY89"/>
              </a:cxn>
              <a:cxn ang="90">
                <a:pos x="connsiteX90" y="connsiteY90"/>
              </a:cxn>
              <a:cxn ang="91">
                <a:pos x="connsiteX91" y="connsiteY91"/>
              </a:cxn>
              <a:cxn ang="92">
                <a:pos x="connsiteX92" y="connsiteY92"/>
              </a:cxn>
              <a:cxn ang="93">
                <a:pos x="connsiteX93" y="connsiteY93"/>
              </a:cxn>
              <a:cxn ang="94">
                <a:pos x="connsiteX94" y="connsiteY94"/>
              </a:cxn>
              <a:cxn ang="95">
                <a:pos x="connsiteX95" y="connsiteY95"/>
              </a:cxn>
              <a:cxn ang="96">
                <a:pos x="connsiteX96" y="connsiteY96"/>
              </a:cxn>
              <a:cxn ang="97">
                <a:pos x="connsiteX97" y="connsiteY97"/>
              </a:cxn>
              <a:cxn ang="98">
                <a:pos x="connsiteX98" y="connsiteY98"/>
              </a:cxn>
              <a:cxn ang="99">
                <a:pos x="connsiteX99" y="connsiteY99"/>
              </a:cxn>
              <a:cxn ang="100">
                <a:pos x="connsiteX100" y="connsiteY100"/>
              </a:cxn>
              <a:cxn ang="101">
                <a:pos x="connsiteX101" y="connsiteY101"/>
              </a:cxn>
              <a:cxn ang="102">
                <a:pos x="connsiteX102" y="connsiteY102"/>
              </a:cxn>
              <a:cxn ang="103">
                <a:pos x="connsiteX103" y="connsiteY103"/>
              </a:cxn>
              <a:cxn ang="104">
                <a:pos x="connsiteX104" y="connsiteY104"/>
              </a:cxn>
              <a:cxn ang="105">
                <a:pos x="connsiteX105" y="connsiteY105"/>
              </a:cxn>
              <a:cxn ang="106">
                <a:pos x="connsiteX106" y="connsiteY106"/>
              </a:cxn>
              <a:cxn ang="107">
                <a:pos x="connsiteX107" y="connsiteY107"/>
              </a:cxn>
              <a:cxn ang="108">
                <a:pos x="connsiteX108" y="connsiteY108"/>
              </a:cxn>
              <a:cxn ang="109">
                <a:pos x="connsiteX109" y="connsiteY109"/>
              </a:cxn>
              <a:cxn ang="110">
                <a:pos x="connsiteX110" y="connsiteY110"/>
              </a:cxn>
              <a:cxn ang="111">
                <a:pos x="connsiteX111" y="connsiteY111"/>
              </a:cxn>
              <a:cxn ang="112">
                <a:pos x="connsiteX112" y="connsiteY112"/>
              </a:cxn>
              <a:cxn ang="113">
                <a:pos x="connsiteX113" y="connsiteY113"/>
              </a:cxn>
              <a:cxn ang="114">
                <a:pos x="connsiteX114" y="connsiteY114"/>
              </a:cxn>
              <a:cxn ang="115">
                <a:pos x="connsiteX115" y="connsiteY115"/>
              </a:cxn>
              <a:cxn ang="116">
                <a:pos x="connsiteX116" y="connsiteY116"/>
              </a:cxn>
              <a:cxn ang="117">
                <a:pos x="connsiteX117" y="connsiteY117"/>
              </a:cxn>
              <a:cxn ang="118">
                <a:pos x="connsiteX118" y="connsiteY118"/>
              </a:cxn>
              <a:cxn ang="119">
                <a:pos x="connsiteX119" y="connsiteY119"/>
              </a:cxn>
              <a:cxn ang="120">
                <a:pos x="connsiteX120" y="connsiteY120"/>
              </a:cxn>
              <a:cxn ang="121">
                <a:pos x="connsiteX121" y="connsiteY121"/>
              </a:cxn>
              <a:cxn ang="122">
                <a:pos x="connsiteX122" y="connsiteY122"/>
              </a:cxn>
              <a:cxn ang="123">
                <a:pos x="connsiteX123" y="connsiteY123"/>
              </a:cxn>
              <a:cxn ang="124">
                <a:pos x="connsiteX124" y="connsiteY124"/>
              </a:cxn>
              <a:cxn ang="125">
                <a:pos x="connsiteX125" y="connsiteY125"/>
              </a:cxn>
              <a:cxn ang="126">
                <a:pos x="connsiteX126" y="connsiteY126"/>
              </a:cxn>
              <a:cxn ang="127">
                <a:pos x="connsiteX127" y="connsiteY127"/>
              </a:cxn>
              <a:cxn ang="128">
                <a:pos x="connsiteX128" y="connsiteY128"/>
              </a:cxn>
              <a:cxn ang="129">
                <a:pos x="connsiteX129" y="connsiteY129"/>
              </a:cxn>
              <a:cxn ang="130">
                <a:pos x="connsiteX130" y="connsiteY130"/>
              </a:cxn>
              <a:cxn ang="131">
                <a:pos x="connsiteX131" y="connsiteY131"/>
              </a:cxn>
              <a:cxn ang="132">
                <a:pos x="connsiteX132" y="connsiteY132"/>
              </a:cxn>
              <a:cxn ang="133">
                <a:pos x="connsiteX133" y="connsiteY133"/>
              </a:cxn>
              <a:cxn ang="134">
                <a:pos x="connsiteX134" y="connsiteY134"/>
              </a:cxn>
              <a:cxn ang="135">
                <a:pos x="connsiteX135" y="connsiteY135"/>
              </a:cxn>
              <a:cxn ang="136">
                <a:pos x="connsiteX136" y="connsiteY136"/>
              </a:cxn>
              <a:cxn ang="137">
                <a:pos x="connsiteX137" y="connsiteY137"/>
              </a:cxn>
              <a:cxn ang="138">
                <a:pos x="connsiteX138" y="connsiteY138"/>
              </a:cxn>
              <a:cxn ang="139">
                <a:pos x="connsiteX139" y="connsiteY139"/>
              </a:cxn>
              <a:cxn ang="140">
                <a:pos x="connsiteX140" y="connsiteY140"/>
              </a:cxn>
              <a:cxn ang="141">
                <a:pos x="connsiteX141" y="connsiteY141"/>
              </a:cxn>
              <a:cxn ang="142">
                <a:pos x="connsiteX142" y="connsiteY142"/>
              </a:cxn>
              <a:cxn ang="143">
                <a:pos x="connsiteX143" y="connsiteY143"/>
              </a:cxn>
              <a:cxn ang="144">
                <a:pos x="connsiteX144" y="connsiteY144"/>
              </a:cxn>
              <a:cxn ang="145">
                <a:pos x="connsiteX145" y="connsiteY145"/>
              </a:cxn>
              <a:cxn ang="146">
                <a:pos x="connsiteX146" y="connsiteY146"/>
              </a:cxn>
              <a:cxn ang="147">
                <a:pos x="connsiteX147" y="connsiteY147"/>
              </a:cxn>
              <a:cxn ang="148">
                <a:pos x="connsiteX148" y="connsiteY148"/>
              </a:cxn>
              <a:cxn ang="149">
                <a:pos x="connsiteX149" y="connsiteY149"/>
              </a:cxn>
              <a:cxn ang="150">
                <a:pos x="connsiteX150" y="connsiteY150"/>
              </a:cxn>
              <a:cxn ang="151">
                <a:pos x="connsiteX151" y="connsiteY151"/>
              </a:cxn>
              <a:cxn ang="152">
                <a:pos x="connsiteX152" y="connsiteY152"/>
              </a:cxn>
              <a:cxn ang="153">
                <a:pos x="connsiteX153" y="connsiteY153"/>
              </a:cxn>
              <a:cxn ang="154">
                <a:pos x="connsiteX154" y="connsiteY154"/>
              </a:cxn>
              <a:cxn ang="155">
                <a:pos x="connsiteX155" y="connsiteY155"/>
              </a:cxn>
              <a:cxn ang="156">
                <a:pos x="connsiteX156" y="connsiteY156"/>
              </a:cxn>
              <a:cxn ang="157">
                <a:pos x="connsiteX157" y="connsiteY157"/>
              </a:cxn>
              <a:cxn ang="158">
                <a:pos x="connsiteX158" y="connsiteY158"/>
              </a:cxn>
              <a:cxn ang="159">
                <a:pos x="connsiteX159" y="connsiteY159"/>
              </a:cxn>
              <a:cxn ang="160">
                <a:pos x="connsiteX160" y="connsiteY160"/>
              </a:cxn>
              <a:cxn ang="161">
                <a:pos x="connsiteX161" y="connsiteY161"/>
              </a:cxn>
              <a:cxn ang="162">
                <a:pos x="connsiteX162" y="connsiteY162"/>
              </a:cxn>
              <a:cxn ang="163">
                <a:pos x="connsiteX163" y="connsiteY163"/>
              </a:cxn>
              <a:cxn ang="164">
                <a:pos x="connsiteX164" y="connsiteY164"/>
              </a:cxn>
              <a:cxn ang="165">
                <a:pos x="connsiteX165" y="connsiteY165"/>
              </a:cxn>
              <a:cxn ang="166">
                <a:pos x="connsiteX166" y="connsiteY166"/>
              </a:cxn>
              <a:cxn ang="167">
                <a:pos x="connsiteX167" y="connsiteY167"/>
              </a:cxn>
              <a:cxn ang="168">
                <a:pos x="connsiteX168" y="connsiteY168"/>
              </a:cxn>
              <a:cxn ang="169">
                <a:pos x="connsiteX169" y="connsiteY169"/>
              </a:cxn>
              <a:cxn ang="170">
                <a:pos x="connsiteX170" y="connsiteY170"/>
              </a:cxn>
              <a:cxn ang="171">
                <a:pos x="connsiteX171" y="connsiteY171"/>
              </a:cxn>
              <a:cxn ang="172">
                <a:pos x="connsiteX172" y="connsiteY172"/>
              </a:cxn>
              <a:cxn ang="173">
                <a:pos x="connsiteX173" y="connsiteY173"/>
              </a:cxn>
              <a:cxn ang="174">
                <a:pos x="connsiteX174" y="connsiteY174"/>
              </a:cxn>
              <a:cxn ang="175">
                <a:pos x="connsiteX175" y="connsiteY175"/>
              </a:cxn>
              <a:cxn ang="176">
                <a:pos x="connsiteX176" y="connsiteY176"/>
              </a:cxn>
              <a:cxn ang="177">
                <a:pos x="connsiteX177" y="connsiteY177"/>
              </a:cxn>
              <a:cxn ang="178">
                <a:pos x="connsiteX178" y="connsiteY178"/>
              </a:cxn>
              <a:cxn ang="179">
                <a:pos x="connsiteX179" y="connsiteY179"/>
              </a:cxn>
              <a:cxn ang="180">
                <a:pos x="connsiteX180" y="connsiteY180"/>
              </a:cxn>
              <a:cxn ang="181">
                <a:pos x="connsiteX181" y="connsiteY181"/>
              </a:cxn>
              <a:cxn ang="182">
                <a:pos x="connsiteX182" y="connsiteY182"/>
              </a:cxn>
              <a:cxn ang="183">
                <a:pos x="connsiteX183" y="connsiteY183"/>
              </a:cxn>
              <a:cxn ang="184">
                <a:pos x="connsiteX184" y="connsiteY184"/>
              </a:cxn>
              <a:cxn ang="185">
                <a:pos x="connsiteX185" y="connsiteY185"/>
              </a:cxn>
              <a:cxn ang="186">
                <a:pos x="connsiteX186" y="connsiteY186"/>
              </a:cxn>
              <a:cxn ang="187">
                <a:pos x="connsiteX187" y="connsiteY187"/>
              </a:cxn>
              <a:cxn ang="188">
                <a:pos x="connsiteX188" y="connsiteY188"/>
              </a:cxn>
              <a:cxn ang="189">
                <a:pos x="connsiteX189" y="connsiteY189"/>
              </a:cxn>
              <a:cxn ang="190">
                <a:pos x="connsiteX190" y="connsiteY190"/>
              </a:cxn>
              <a:cxn ang="191">
                <a:pos x="connsiteX191" y="connsiteY191"/>
              </a:cxn>
              <a:cxn ang="192">
                <a:pos x="connsiteX192" y="connsiteY192"/>
              </a:cxn>
              <a:cxn ang="193">
                <a:pos x="connsiteX193" y="connsiteY193"/>
              </a:cxn>
              <a:cxn ang="194">
                <a:pos x="connsiteX194" y="connsiteY194"/>
              </a:cxn>
              <a:cxn ang="195">
                <a:pos x="connsiteX195" y="connsiteY195"/>
              </a:cxn>
              <a:cxn ang="196">
                <a:pos x="connsiteX196" y="connsiteY196"/>
              </a:cxn>
              <a:cxn ang="197">
                <a:pos x="connsiteX197" y="connsiteY197"/>
              </a:cxn>
              <a:cxn ang="198">
                <a:pos x="connsiteX198" y="connsiteY198"/>
              </a:cxn>
              <a:cxn ang="199">
                <a:pos x="connsiteX199" y="connsiteY199"/>
              </a:cxn>
              <a:cxn ang="200">
                <a:pos x="connsiteX200" y="connsiteY200"/>
              </a:cxn>
              <a:cxn ang="201">
                <a:pos x="connsiteX201" y="connsiteY201"/>
              </a:cxn>
              <a:cxn ang="202">
                <a:pos x="connsiteX202" y="connsiteY202"/>
              </a:cxn>
              <a:cxn ang="203">
                <a:pos x="connsiteX203" y="connsiteY203"/>
              </a:cxn>
              <a:cxn ang="204">
                <a:pos x="connsiteX204" y="connsiteY204"/>
              </a:cxn>
              <a:cxn ang="205">
                <a:pos x="connsiteX205" y="connsiteY205"/>
              </a:cxn>
              <a:cxn ang="206">
                <a:pos x="connsiteX206" y="connsiteY206"/>
              </a:cxn>
              <a:cxn ang="207">
                <a:pos x="connsiteX207" y="connsiteY207"/>
              </a:cxn>
              <a:cxn ang="208">
                <a:pos x="connsiteX208" y="connsiteY208"/>
              </a:cxn>
              <a:cxn ang="209">
                <a:pos x="connsiteX209" y="connsiteY209"/>
              </a:cxn>
              <a:cxn ang="210">
                <a:pos x="connsiteX210" y="connsiteY210"/>
              </a:cxn>
              <a:cxn ang="211">
                <a:pos x="connsiteX211" y="connsiteY211"/>
              </a:cxn>
              <a:cxn ang="212">
                <a:pos x="connsiteX212" y="connsiteY212"/>
              </a:cxn>
              <a:cxn ang="213">
                <a:pos x="connsiteX213" y="connsiteY213"/>
              </a:cxn>
              <a:cxn ang="214">
                <a:pos x="connsiteX214" y="connsiteY214"/>
              </a:cxn>
              <a:cxn ang="215">
                <a:pos x="connsiteX215" y="connsiteY215"/>
              </a:cxn>
              <a:cxn ang="216">
                <a:pos x="connsiteX216" y="connsiteY216"/>
              </a:cxn>
              <a:cxn ang="217">
                <a:pos x="connsiteX217" y="connsiteY217"/>
              </a:cxn>
              <a:cxn ang="218">
                <a:pos x="connsiteX218" y="connsiteY218"/>
              </a:cxn>
              <a:cxn ang="219">
                <a:pos x="connsiteX219" y="connsiteY219"/>
              </a:cxn>
              <a:cxn ang="220">
                <a:pos x="connsiteX220" y="connsiteY220"/>
              </a:cxn>
              <a:cxn ang="221">
                <a:pos x="connsiteX221" y="connsiteY221"/>
              </a:cxn>
              <a:cxn ang="222">
                <a:pos x="connsiteX222" y="connsiteY222"/>
              </a:cxn>
              <a:cxn ang="223">
                <a:pos x="connsiteX223" y="connsiteY223"/>
              </a:cxn>
              <a:cxn ang="224">
                <a:pos x="connsiteX224" y="connsiteY224"/>
              </a:cxn>
              <a:cxn ang="225">
                <a:pos x="connsiteX225" y="connsiteY225"/>
              </a:cxn>
              <a:cxn ang="226">
                <a:pos x="connsiteX226" y="connsiteY226"/>
              </a:cxn>
              <a:cxn ang="227">
                <a:pos x="connsiteX227" y="connsiteY227"/>
              </a:cxn>
              <a:cxn ang="228">
                <a:pos x="connsiteX228" y="connsiteY228"/>
              </a:cxn>
              <a:cxn ang="229">
                <a:pos x="connsiteX229" y="connsiteY229"/>
              </a:cxn>
              <a:cxn ang="230">
                <a:pos x="connsiteX230" y="connsiteY230"/>
              </a:cxn>
              <a:cxn ang="231">
                <a:pos x="connsiteX231" y="connsiteY231"/>
              </a:cxn>
              <a:cxn ang="232">
                <a:pos x="connsiteX232" y="connsiteY232"/>
              </a:cxn>
              <a:cxn ang="233">
                <a:pos x="connsiteX233" y="connsiteY233"/>
              </a:cxn>
              <a:cxn ang="234">
                <a:pos x="connsiteX234" y="connsiteY234"/>
              </a:cxn>
              <a:cxn ang="235">
                <a:pos x="connsiteX235" y="connsiteY235"/>
              </a:cxn>
              <a:cxn ang="236">
                <a:pos x="connsiteX236" y="connsiteY236"/>
              </a:cxn>
              <a:cxn ang="237">
                <a:pos x="connsiteX237" y="connsiteY237"/>
              </a:cxn>
              <a:cxn ang="238">
                <a:pos x="connsiteX238" y="connsiteY238"/>
              </a:cxn>
              <a:cxn ang="239">
                <a:pos x="connsiteX239" y="connsiteY239"/>
              </a:cxn>
              <a:cxn ang="240">
                <a:pos x="connsiteX240" y="connsiteY240"/>
              </a:cxn>
              <a:cxn ang="241">
                <a:pos x="connsiteX241" y="connsiteY241"/>
              </a:cxn>
              <a:cxn ang="242">
                <a:pos x="connsiteX242" y="connsiteY242"/>
              </a:cxn>
              <a:cxn ang="243">
                <a:pos x="connsiteX243" y="connsiteY243"/>
              </a:cxn>
              <a:cxn ang="244">
                <a:pos x="connsiteX244" y="connsiteY244"/>
              </a:cxn>
              <a:cxn ang="245">
                <a:pos x="connsiteX245" y="connsiteY245"/>
              </a:cxn>
              <a:cxn ang="246">
                <a:pos x="connsiteX246" y="connsiteY246"/>
              </a:cxn>
              <a:cxn ang="247">
                <a:pos x="connsiteX247" y="connsiteY247"/>
              </a:cxn>
              <a:cxn ang="248">
                <a:pos x="connsiteX248" y="connsiteY248"/>
              </a:cxn>
              <a:cxn ang="249">
                <a:pos x="connsiteX249" y="connsiteY249"/>
              </a:cxn>
              <a:cxn ang="250">
                <a:pos x="connsiteX250" y="connsiteY250"/>
              </a:cxn>
              <a:cxn ang="251">
                <a:pos x="connsiteX251" y="connsiteY251"/>
              </a:cxn>
              <a:cxn ang="252">
                <a:pos x="connsiteX252" y="connsiteY252"/>
              </a:cxn>
              <a:cxn ang="253">
                <a:pos x="connsiteX253" y="connsiteY253"/>
              </a:cxn>
              <a:cxn ang="254">
                <a:pos x="connsiteX254" y="connsiteY254"/>
              </a:cxn>
              <a:cxn ang="255">
                <a:pos x="connsiteX255" y="connsiteY255"/>
              </a:cxn>
              <a:cxn ang="256">
                <a:pos x="connsiteX256" y="connsiteY256"/>
              </a:cxn>
              <a:cxn ang="257">
                <a:pos x="connsiteX257" y="connsiteY257"/>
              </a:cxn>
              <a:cxn ang="258">
                <a:pos x="connsiteX258" y="connsiteY258"/>
              </a:cxn>
              <a:cxn ang="259">
                <a:pos x="connsiteX259" y="connsiteY259"/>
              </a:cxn>
              <a:cxn ang="260">
                <a:pos x="connsiteX260" y="connsiteY260"/>
              </a:cxn>
              <a:cxn ang="261">
                <a:pos x="connsiteX261" y="connsiteY261"/>
              </a:cxn>
              <a:cxn ang="262">
                <a:pos x="connsiteX262" y="connsiteY262"/>
              </a:cxn>
              <a:cxn ang="263">
                <a:pos x="connsiteX263" y="connsiteY263"/>
              </a:cxn>
              <a:cxn ang="264">
                <a:pos x="connsiteX264" y="connsiteY264"/>
              </a:cxn>
              <a:cxn ang="265">
                <a:pos x="connsiteX265" y="connsiteY265"/>
              </a:cxn>
              <a:cxn ang="266">
                <a:pos x="connsiteX266" y="connsiteY266"/>
              </a:cxn>
              <a:cxn ang="267">
                <a:pos x="connsiteX267" y="connsiteY267"/>
              </a:cxn>
              <a:cxn ang="268">
                <a:pos x="connsiteX268" y="connsiteY268"/>
              </a:cxn>
              <a:cxn ang="269">
                <a:pos x="connsiteX269" y="connsiteY269"/>
              </a:cxn>
              <a:cxn ang="270">
                <a:pos x="connsiteX270" y="connsiteY270"/>
              </a:cxn>
              <a:cxn ang="271">
                <a:pos x="connsiteX271" y="connsiteY271"/>
              </a:cxn>
              <a:cxn ang="272">
                <a:pos x="connsiteX272" y="connsiteY272"/>
              </a:cxn>
              <a:cxn ang="273">
                <a:pos x="connsiteX273" y="connsiteY273"/>
              </a:cxn>
              <a:cxn ang="274">
                <a:pos x="connsiteX274" y="connsiteY274"/>
              </a:cxn>
              <a:cxn ang="275">
                <a:pos x="connsiteX275" y="connsiteY275"/>
              </a:cxn>
              <a:cxn ang="276">
                <a:pos x="connsiteX276" y="connsiteY276"/>
              </a:cxn>
              <a:cxn ang="277">
                <a:pos x="connsiteX277" y="connsiteY277"/>
              </a:cxn>
              <a:cxn ang="278">
                <a:pos x="connsiteX278" y="connsiteY278"/>
              </a:cxn>
              <a:cxn ang="279">
                <a:pos x="connsiteX279" y="connsiteY279"/>
              </a:cxn>
              <a:cxn ang="280">
                <a:pos x="connsiteX280" y="connsiteY280"/>
              </a:cxn>
              <a:cxn ang="281">
                <a:pos x="connsiteX281" y="connsiteY281"/>
              </a:cxn>
              <a:cxn ang="282">
                <a:pos x="connsiteX282" y="connsiteY282"/>
              </a:cxn>
              <a:cxn ang="283">
                <a:pos x="connsiteX283" y="connsiteY283"/>
              </a:cxn>
              <a:cxn ang="284">
                <a:pos x="connsiteX284" y="connsiteY284"/>
              </a:cxn>
            </a:cxnLst>
            <a:rect l="l" t="t" r="r" b="b"/>
            <a:pathLst>
              <a:path w="3986600" h="1641470">
                <a:moveTo>
                  <a:pt x="1120530" y="32101"/>
                </a:moveTo>
                <a:lnTo>
                  <a:pt x="1076032" y="31031"/>
                </a:lnTo>
                <a:lnTo>
                  <a:pt x="1031534" y="29961"/>
                </a:lnTo>
                <a:lnTo>
                  <a:pt x="987036" y="26751"/>
                </a:lnTo>
                <a:lnTo>
                  <a:pt x="942538" y="23541"/>
                </a:lnTo>
                <a:lnTo>
                  <a:pt x="900063" y="20330"/>
                </a:lnTo>
                <a:lnTo>
                  <a:pt x="855565" y="16050"/>
                </a:lnTo>
                <a:lnTo>
                  <a:pt x="811067" y="11770"/>
                </a:lnTo>
                <a:lnTo>
                  <a:pt x="766569" y="8560"/>
                </a:lnTo>
                <a:lnTo>
                  <a:pt x="724094" y="5350"/>
                </a:lnTo>
                <a:lnTo>
                  <a:pt x="679596" y="2140"/>
                </a:lnTo>
                <a:lnTo>
                  <a:pt x="635098" y="1070"/>
                </a:lnTo>
                <a:lnTo>
                  <a:pt x="590600" y="0"/>
                </a:lnTo>
                <a:lnTo>
                  <a:pt x="546102" y="1070"/>
                </a:lnTo>
                <a:lnTo>
                  <a:pt x="501604" y="3210"/>
                </a:lnTo>
                <a:lnTo>
                  <a:pt x="457106" y="6420"/>
                </a:lnTo>
                <a:lnTo>
                  <a:pt x="412608" y="12840"/>
                </a:lnTo>
                <a:lnTo>
                  <a:pt x="364065" y="21401"/>
                </a:lnTo>
                <a:lnTo>
                  <a:pt x="317545" y="32101"/>
                </a:lnTo>
                <a:lnTo>
                  <a:pt x="273047" y="44942"/>
                </a:lnTo>
                <a:lnTo>
                  <a:pt x="230571" y="60993"/>
                </a:lnTo>
                <a:lnTo>
                  <a:pt x="192142" y="79184"/>
                </a:lnTo>
                <a:lnTo>
                  <a:pt x="155742" y="98445"/>
                </a:lnTo>
                <a:lnTo>
                  <a:pt x="123380" y="120917"/>
                </a:lnTo>
                <a:lnTo>
                  <a:pt x="95063" y="144458"/>
                </a:lnTo>
                <a:lnTo>
                  <a:pt x="60678" y="181910"/>
                </a:lnTo>
                <a:lnTo>
                  <a:pt x="34384" y="221502"/>
                </a:lnTo>
                <a:lnTo>
                  <a:pt x="14158" y="262165"/>
                </a:lnTo>
                <a:lnTo>
                  <a:pt x="4045" y="303897"/>
                </a:lnTo>
                <a:lnTo>
                  <a:pt x="0" y="345629"/>
                </a:lnTo>
                <a:lnTo>
                  <a:pt x="6067" y="386291"/>
                </a:lnTo>
                <a:lnTo>
                  <a:pt x="22249" y="426954"/>
                </a:lnTo>
                <a:lnTo>
                  <a:pt x="50565" y="466546"/>
                </a:lnTo>
                <a:lnTo>
                  <a:pt x="72814" y="494367"/>
                </a:lnTo>
                <a:lnTo>
                  <a:pt x="95063" y="523259"/>
                </a:lnTo>
                <a:lnTo>
                  <a:pt x="113267" y="553221"/>
                </a:lnTo>
                <a:lnTo>
                  <a:pt x="129448" y="583183"/>
                </a:lnTo>
                <a:lnTo>
                  <a:pt x="141584" y="613144"/>
                </a:lnTo>
                <a:lnTo>
                  <a:pt x="149674" y="644176"/>
                </a:lnTo>
                <a:lnTo>
                  <a:pt x="151697" y="675208"/>
                </a:lnTo>
                <a:lnTo>
                  <a:pt x="147652" y="706240"/>
                </a:lnTo>
                <a:lnTo>
                  <a:pt x="135516" y="747972"/>
                </a:lnTo>
                <a:lnTo>
                  <a:pt x="117312" y="788634"/>
                </a:lnTo>
                <a:lnTo>
                  <a:pt x="97086" y="829297"/>
                </a:lnTo>
                <a:lnTo>
                  <a:pt x="74837" y="869959"/>
                </a:lnTo>
                <a:lnTo>
                  <a:pt x="52588" y="910621"/>
                </a:lnTo>
                <a:lnTo>
                  <a:pt x="32362" y="951283"/>
                </a:lnTo>
                <a:lnTo>
                  <a:pt x="16181" y="991946"/>
                </a:lnTo>
                <a:lnTo>
                  <a:pt x="6067" y="1033678"/>
                </a:lnTo>
                <a:lnTo>
                  <a:pt x="2022" y="1089321"/>
                </a:lnTo>
                <a:lnTo>
                  <a:pt x="0" y="1146035"/>
                </a:lnTo>
                <a:lnTo>
                  <a:pt x="2022" y="1201678"/>
                </a:lnTo>
                <a:lnTo>
                  <a:pt x="6067" y="1258391"/>
                </a:lnTo>
                <a:lnTo>
                  <a:pt x="12135" y="1280862"/>
                </a:lnTo>
                <a:lnTo>
                  <a:pt x="24271" y="1302263"/>
                </a:lnTo>
                <a:lnTo>
                  <a:pt x="38430" y="1322594"/>
                </a:lnTo>
                <a:lnTo>
                  <a:pt x="58656" y="1341856"/>
                </a:lnTo>
                <a:lnTo>
                  <a:pt x="80905" y="1360047"/>
                </a:lnTo>
                <a:lnTo>
                  <a:pt x="107199" y="1377168"/>
                </a:lnTo>
                <a:lnTo>
                  <a:pt x="137538" y="1393219"/>
                </a:lnTo>
                <a:lnTo>
                  <a:pt x="169893" y="1407130"/>
                </a:lnTo>
                <a:lnTo>
                  <a:pt x="196187" y="1416760"/>
                </a:lnTo>
                <a:lnTo>
                  <a:pt x="222481" y="1426390"/>
                </a:lnTo>
                <a:lnTo>
                  <a:pt x="248775" y="1434951"/>
                </a:lnTo>
                <a:lnTo>
                  <a:pt x="277092" y="1442441"/>
                </a:lnTo>
                <a:lnTo>
                  <a:pt x="307432" y="1448862"/>
                </a:lnTo>
                <a:lnTo>
                  <a:pt x="335748" y="1455282"/>
                </a:lnTo>
                <a:lnTo>
                  <a:pt x="366088" y="1459562"/>
                </a:lnTo>
                <a:lnTo>
                  <a:pt x="396427" y="1463843"/>
                </a:lnTo>
                <a:lnTo>
                  <a:pt x="455084" y="1471333"/>
                </a:lnTo>
                <a:lnTo>
                  <a:pt x="515763" y="1475613"/>
                </a:lnTo>
                <a:lnTo>
                  <a:pt x="574419" y="1479893"/>
                </a:lnTo>
                <a:lnTo>
                  <a:pt x="635098" y="1482034"/>
                </a:lnTo>
                <a:lnTo>
                  <a:pt x="693754" y="1482034"/>
                </a:lnTo>
                <a:lnTo>
                  <a:pt x="754433" y="1482034"/>
                </a:lnTo>
                <a:lnTo>
                  <a:pt x="813089" y="1480964"/>
                </a:lnTo>
                <a:lnTo>
                  <a:pt x="873769" y="1477753"/>
                </a:lnTo>
                <a:lnTo>
                  <a:pt x="934448" y="1475613"/>
                </a:lnTo>
                <a:lnTo>
                  <a:pt x="993104" y="1471333"/>
                </a:lnTo>
                <a:lnTo>
                  <a:pt x="1053783" y="1468123"/>
                </a:lnTo>
                <a:lnTo>
                  <a:pt x="1112439" y="1463843"/>
                </a:lnTo>
                <a:lnTo>
                  <a:pt x="1173118" y="1459562"/>
                </a:lnTo>
                <a:lnTo>
                  <a:pt x="1231774" y="1456352"/>
                </a:lnTo>
                <a:lnTo>
                  <a:pt x="1292453" y="1453142"/>
                </a:lnTo>
                <a:lnTo>
                  <a:pt x="1351110" y="1449932"/>
                </a:lnTo>
                <a:lnTo>
                  <a:pt x="1373359" y="1448862"/>
                </a:lnTo>
                <a:lnTo>
                  <a:pt x="1397631" y="1448862"/>
                </a:lnTo>
                <a:lnTo>
                  <a:pt x="1419879" y="1447792"/>
                </a:lnTo>
                <a:lnTo>
                  <a:pt x="1442128" y="1447792"/>
                </a:lnTo>
                <a:lnTo>
                  <a:pt x="1464377" y="1446722"/>
                </a:lnTo>
                <a:lnTo>
                  <a:pt x="1486626" y="1446722"/>
                </a:lnTo>
                <a:lnTo>
                  <a:pt x="1510898" y="1446722"/>
                </a:lnTo>
                <a:lnTo>
                  <a:pt x="1533147" y="1446722"/>
                </a:lnTo>
                <a:lnTo>
                  <a:pt x="1555396" y="1446722"/>
                </a:lnTo>
                <a:lnTo>
                  <a:pt x="1577644" y="1446722"/>
                </a:lnTo>
                <a:lnTo>
                  <a:pt x="1599893" y="1446722"/>
                </a:lnTo>
                <a:lnTo>
                  <a:pt x="1622142" y="1447792"/>
                </a:lnTo>
                <a:lnTo>
                  <a:pt x="1646414" y="1447792"/>
                </a:lnTo>
                <a:lnTo>
                  <a:pt x="1668663" y="1448862"/>
                </a:lnTo>
                <a:lnTo>
                  <a:pt x="1690912" y="1448862"/>
                </a:lnTo>
                <a:lnTo>
                  <a:pt x="1715184" y="1449932"/>
                </a:lnTo>
                <a:lnTo>
                  <a:pt x="1769795" y="1454212"/>
                </a:lnTo>
                <a:lnTo>
                  <a:pt x="1822383" y="1459562"/>
                </a:lnTo>
                <a:lnTo>
                  <a:pt x="1874972" y="1465983"/>
                </a:lnTo>
                <a:lnTo>
                  <a:pt x="1925537" y="1473473"/>
                </a:lnTo>
                <a:lnTo>
                  <a:pt x="1976103" y="1482034"/>
                </a:lnTo>
                <a:lnTo>
                  <a:pt x="2026669" y="1491664"/>
                </a:lnTo>
                <a:lnTo>
                  <a:pt x="2077235" y="1501294"/>
                </a:lnTo>
                <a:lnTo>
                  <a:pt x="2125778" y="1511995"/>
                </a:lnTo>
                <a:lnTo>
                  <a:pt x="2174321" y="1523766"/>
                </a:lnTo>
                <a:lnTo>
                  <a:pt x="2222864" y="1535536"/>
                </a:lnTo>
                <a:lnTo>
                  <a:pt x="2271407" y="1547306"/>
                </a:lnTo>
                <a:lnTo>
                  <a:pt x="2317928" y="1560146"/>
                </a:lnTo>
                <a:lnTo>
                  <a:pt x="2366471" y="1571916"/>
                </a:lnTo>
                <a:lnTo>
                  <a:pt x="2415014" y="1584757"/>
                </a:lnTo>
                <a:lnTo>
                  <a:pt x="2461535" y="1596528"/>
                </a:lnTo>
                <a:lnTo>
                  <a:pt x="2510077" y="1609368"/>
                </a:lnTo>
                <a:lnTo>
                  <a:pt x="2544463" y="1616859"/>
                </a:lnTo>
                <a:lnTo>
                  <a:pt x="2578847" y="1623279"/>
                </a:lnTo>
                <a:lnTo>
                  <a:pt x="2613232" y="1629700"/>
                </a:lnTo>
                <a:lnTo>
                  <a:pt x="2649639" y="1635050"/>
                </a:lnTo>
                <a:lnTo>
                  <a:pt x="2686047" y="1639330"/>
                </a:lnTo>
                <a:lnTo>
                  <a:pt x="2724477" y="1641470"/>
                </a:lnTo>
                <a:lnTo>
                  <a:pt x="2762907" y="1640401"/>
                </a:lnTo>
                <a:lnTo>
                  <a:pt x="2803360" y="1637190"/>
                </a:lnTo>
                <a:lnTo>
                  <a:pt x="2837744" y="1631840"/>
                </a:lnTo>
                <a:lnTo>
                  <a:pt x="2870107" y="1626490"/>
                </a:lnTo>
                <a:lnTo>
                  <a:pt x="2900446" y="1619000"/>
                </a:lnTo>
                <a:lnTo>
                  <a:pt x="2930785" y="1610439"/>
                </a:lnTo>
                <a:lnTo>
                  <a:pt x="2959102" y="1601878"/>
                </a:lnTo>
                <a:lnTo>
                  <a:pt x="2987419" y="1591178"/>
                </a:lnTo>
                <a:lnTo>
                  <a:pt x="3013713" y="1580477"/>
                </a:lnTo>
                <a:lnTo>
                  <a:pt x="3037985" y="1568707"/>
                </a:lnTo>
                <a:lnTo>
                  <a:pt x="3072369" y="1550515"/>
                </a:lnTo>
                <a:lnTo>
                  <a:pt x="3102709" y="1531256"/>
                </a:lnTo>
                <a:lnTo>
                  <a:pt x="3133049" y="1509855"/>
                </a:lnTo>
                <a:lnTo>
                  <a:pt x="3161366" y="1488454"/>
                </a:lnTo>
                <a:lnTo>
                  <a:pt x="3187659" y="1467053"/>
                </a:lnTo>
                <a:lnTo>
                  <a:pt x="3213954" y="1444582"/>
                </a:lnTo>
                <a:lnTo>
                  <a:pt x="3238225" y="1421040"/>
                </a:lnTo>
                <a:lnTo>
                  <a:pt x="3262497" y="1398569"/>
                </a:lnTo>
                <a:lnTo>
                  <a:pt x="3294859" y="1367537"/>
                </a:lnTo>
                <a:lnTo>
                  <a:pt x="3327221" y="1337575"/>
                </a:lnTo>
                <a:lnTo>
                  <a:pt x="3359584" y="1308684"/>
                </a:lnTo>
                <a:lnTo>
                  <a:pt x="3389923" y="1278722"/>
                </a:lnTo>
                <a:lnTo>
                  <a:pt x="3422285" y="1249831"/>
                </a:lnTo>
                <a:lnTo>
                  <a:pt x="3454647" y="1220939"/>
                </a:lnTo>
                <a:lnTo>
                  <a:pt x="3487009" y="1189907"/>
                </a:lnTo>
                <a:lnTo>
                  <a:pt x="3521394" y="1158875"/>
                </a:lnTo>
                <a:lnTo>
                  <a:pt x="3543642" y="1141754"/>
                </a:lnTo>
                <a:lnTo>
                  <a:pt x="3565892" y="1125703"/>
                </a:lnTo>
                <a:lnTo>
                  <a:pt x="3590163" y="1109652"/>
                </a:lnTo>
                <a:lnTo>
                  <a:pt x="3614435" y="1094672"/>
                </a:lnTo>
                <a:lnTo>
                  <a:pt x="3640729" y="1080761"/>
                </a:lnTo>
                <a:lnTo>
                  <a:pt x="3667024" y="1065780"/>
                </a:lnTo>
                <a:lnTo>
                  <a:pt x="3693318" y="1051869"/>
                </a:lnTo>
                <a:lnTo>
                  <a:pt x="3719611" y="1037958"/>
                </a:lnTo>
                <a:lnTo>
                  <a:pt x="3745906" y="1024047"/>
                </a:lnTo>
                <a:lnTo>
                  <a:pt x="3774223" y="1010137"/>
                </a:lnTo>
                <a:lnTo>
                  <a:pt x="3798495" y="995156"/>
                </a:lnTo>
                <a:lnTo>
                  <a:pt x="3824789" y="980175"/>
                </a:lnTo>
                <a:lnTo>
                  <a:pt x="3849060" y="965194"/>
                </a:lnTo>
                <a:lnTo>
                  <a:pt x="3873332" y="949144"/>
                </a:lnTo>
                <a:lnTo>
                  <a:pt x="3895580" y="933093"/>
                </a:lnTo>
                <a:lnTo>
                  <a:pt x="3915807" y="915972"/>
                </a:lnTo>
                <a:lnTo>
                  <a:pt x="3946146" y="883870"/>
                </a:lnTo>
                <a:lnTo>
                  <a:pt x="3968395" y="851768"/>
                </a:lnTo>
                <a:lnTo>
                  <a:pt x="3982553" y="818596"/>
                </a:lnTo>
                <a:lnTo>
                  <a:pt x="3986600" y="784354"/>
                </a:lnTo>
                <a:lnTo>
                  <a:pt x="3986600" y="750112"/>
                </a:lnTo>
                <a:lnTo>
                  <a:pt x="3980532" y="714800"/>
                </a:lnTo>
                <a:lnTo>
                  <a:pt x="3972441" y="680558"/>
                </a:lnTo>
                <a:lnTo>
                  <a:pt x="3960305" y="645246"/>
                </a:lnTo>
                <a:lnTo>
                  <a:pt x="3950192" y="612074"/>
                </a:lnTo>
                <a:lnTo>
                  <a:pt x="3936034" y="581042"/>
                </a:lnTo>
                <a:lnTo>
                  <a:pt x="3921875" y="550011"/>
                </a:lnTo>
                <a:lnTo>
                  <a:pt x="3907716" y="518979"/>
                </a:lnTo>
                <a:lnTo>
                  <a:pt x="3891536" y="487947"/>
                </a:lnTo>
                <a:lnTo>
                  <a:pt x="3877377" y="456915"/>
                </a:lnTo>
                <a:lnTo>
                  <a:pt x="3863218" y="424814"/>
                </a:lnTo>
                <a:lnTo>
                  <a:pt x="3853106" y="391642"/>
                </a:lnTo>
                <a:lnTo>
                  <a:pt x="3838947" y="361680"/>
                </a:lnTo>
                <a:lnTo>
                  <a:pt x="3820743" y="334928"/>
                </a:lnTo>
                <a:lnTo>
                  <a:pt x="3796472" y="309247"/>
                </a:lnTo>
                <a:lnTo>
                  <a:pt x="3770177" y="284636"/>
                </a:lnTo>
                <a:lnTo>
                  <a:pt x="3737815" y="263234"/>
                </a:lnTo>
                <a:lnTo>
                  <a:pt x="3701408" y="242903"/>
                </a:lnTo>
                <a:lnTo>
                  <a:pt x="3660955" y="223642"/>
                </a:lnTo>
                <a:lnTo>
                  <a:pt x="3618480" y="206521"/>
                </a:lnTo>
                <a:lnTo>
                  <a:pt x="3600276" y="200101"/>
                </a:lnTo>
                <a:lnTo>
                  <a:pt x="3580050" y="193680"/>
                </a:lnTo>
                <a:lnTo>
                  <a:pt x="3559824" y="188330"/>
                </a:lnTo>
                <a:lnTo>
                  <a:pt x="3541621" y="181910"/>
                </a:lnTo>
                <a:lnTo>
                  <a:pt x="3519371" y="176560"/>
                </a:lnTo>
                <a:lnTo>
                  <a:pt x="3499145" y="171209"/>
                </a:lnTo>
                <a:lnTo>
                  <a:pt x="3478919" y="166929"/>
                </a:lnTo>
                <a:lnTo>
                  <a:pt x="3456669" y="162649"/>
                </a:lnTo>
                <a:lnTo>
                  <a:pt x="3436443" y="158369"/>
                </a:lnTo>
                <a:lnTo>
                  <a:pt x="3414194" y="154088"/>
                </a:lnTo>
                <a:lnTo>
                  <a:pt x="3391945" y="149808"/>
                </a:lnTo>
                <a:lnTo>
                  <a:pt x="3369696" y="146598"/>
                </a:lnTo>
                <a:lnTo>
                  <a:pt x="3347448" y="143388"/>
                </a:lnTo>
                <a:lnTo>
                  <a:pt x="3325198" y="140177"/>
                </a:lnTo>
                <a:lnTo>
                  <a:pt x="3302950" y="136968"/>
                </a:lnTo>
                <a:lnTo>
                  <a:pt x="3280700" y="134827"/>
                </a:lnTo>
                <a:lnTo>
                  <a:pt x="3242271" y="132687"/>
                </a:lnTo>
                <a:lnTo>
                  <a:pt x="3203841" y="131617"/>
                </a:lnTo>
                <a:lnTo>
                  <a:pt x="3167433" y="132687"/>
                </a:lnTo>
                <a:lnTo>
                  <a:pt x="3131026" y="134827"/>
                </a:lnTo>
                <a:lnTo>
                  <a:pt x="3092596" y="139107"/>
                </a:lnTo>
                <a:lnTo>
                  <a:pt x="3056188" y="143388"/>
                </a:lnTo>
                <a:lnTo>
                  <a:pt x="3017758" y="147668"/>
                </a:lnTo>
                <a:lnTo>
                  <a:pt x="2979329" y="153018"/>
                </a:lnTo>
                <a:lnTo>
                  <a:pt x="2957080" y="155158"/>
                </a:lnTo>
                <a:lnTo>
                  <a:pt x="2932808" y="156228"/>
                </a:lnTo>
                <a:lnTo>
                  <a:pt x="2910559" y="157298"/>
                </a:lnTo>
                <a:lnTo>
                  <a:pt x="2888310" y="158369"/>
                </a:lnTo>
                <a:lnTo>
                  <a:pt x="2866061" y="159439"/>
                </a:lnTo>
                <a:lnTo>
                  <a:pt x="2843812" y="159439"/>
                </a:lnTo>
                <a:lnTo>
                  <a:pt x="2821563" y="160509"/>
                </a:lnTo>
                <a:lnTo>
                  <a:pt x="2799314" y="160509"/>
                </a:lnTo>
                <a:lnTo>
                  <a:pt x="2777065" y="160509"/>
                </a:lnTo>
                <a:lnTo>
                  <a:pt x="2754816" y="159439"/>
                </a:lnTo>
                <a:lnTo>
                  <a:pt x="2734590" y="159439"/>
                </a:lnTo>
                <a:lnTo>
                  <a:pt x="2712341" y="158369"/>
                </a:lnTo>
                <a:lnTo>
                  <a:pt x="2690092" y="157298"/>
                </a:lnTo>
                <a:lnTo>
                  <a:pt x="2667843" y="156228"/>
                </a:lnTo>
                <a:lnTo>
                  <a:pt x="2647617" y="155158"/>
                </a:lnTo>
                <a:lnTo>
                  <a:pt x="2625368" y="153018"/>
                </a:lnTo>
                <a:lnTo>
                  <a:pt x="2599074" y="150878"/>
                </a:lnTo>
                <a:lnTo>
                  <a:pt x="2572779" y="148738"/>
                </a:lnTo>
                <a:lnTo>
                  <a:pt x="2548508" y="144458"/>
                </a:lnTo>
                <a:lnTo>
                  <a:pt x="2524236" y="141247"/>
                </a:lnTo>
                <a:lnTo>
                  <a:pt x="2499965" y="136968"/>
                </a:lnTo>
                <a:lnTo>
                  <a:pt x="2475693" y="131617"/>
                </a:lnTo>
                <a:lnTo>
                  <a:pt x="2451421" y="126267"/>
                </a:lnTo>
                <a:lnTo>
                  <a:pt x="2427150" y="120917"/>
                </a:lnTo>
                <a:lnTo>
                  <a:pt x="2402879" y="114496"/>
                </a:lnTo>
                <a:lnTo>
                  <a:pt x="2380630" y="109146"/>
                </a:lnTo>
                <a:lnTo>
                  <a:pt x="2356358" y="102725"/>
                </a:lnTo>
                <a:lnTo>
                  <a:pt x="2334109" y="96305"/>
                </a:lnTo>
                <a:lnTo>
                  <a:pt x="2309837" y="90955"/>
                </a:lnTo>
                <a:lnTo>
                  <a:pt x="2285566" y="84534"/>
                </a:lnTo>
                <a:lnTo>
                  <a:pt x="2261294" y="79184"/>
                </a:lnTo>
                <a:lnTo>
                  <a:pt x="2237023" y="73834"/>
                </a:lnTo>
                <a:lnTo>
                  <a:pt x="2198593" y="66343"/>
                </a:lnTo>
                <a:lnTo>
                  <a:pt x="2160162" y="59923"/>
                </a:lnTo>
                <a:lnTo>
                  <a:pt x="2119710" y="55643"/>
                </a:lnTo>
                <a:lnTo>
                  <a:pt x="2081280" y="53502"/>
                </a:lnTo>
                <a:lnTo>
                  <a:pt x="2040827" y="51363"/>
                </a:lnTo>
                <a:lnTo>
                  <a:pt x="2002397" y="50292"/>
                </a:lnTo>
                <a:lnTo>
                  <a:pt x="1961945" y="51363"/>
                </a:lnTo>
                <a:lnTo>
                  <a:pt x="1921492" y="51363"/>
                </a:lnTo>
                <a:lnTo>
                  <a:pt x="1881039" y="52432"/>
                </a:lnTo>
                <a:lnTo>
                  <a:pt x="1840586" y="53502"/>
                </a:lnTo>
                <a:lnTo>
                  <a:pt x="1800134" y="54573"/>
                </a:lnTo>
                <a:lnTo>
                  <a:pt x="1759681" y="55643"/>
                </a:lnTo>
                <a:lnTo>
                  <a:pt x="1719229" y="55643"/>
                </a:lnTo>
                <a:lnTo>
                  <a:pt x="1680799" y="54573"/>
                </a:lnTo>
                <a:lnTo>
                  <a:pt x="1640346" y="53502"/>
                </a:lnTo>
                <a:lnTo>
                  <a:pt x="1599893" y="50292"/>
                </a:lnTo>
                <a:lnTo>
                  <a:pt x="1575622" y="47082"/>
                </a:lnTo>
                <a:lnTo>
                  <a:pt x="1553373" y="43872"/>
                </a:lnTo>
                <a:lnTo>
                  <a:pt x="1531124" y="40662"/>
                </a:lnTo>
                <a:lnTo>
                  <a:pt x="1508875" y="36381"/>
                </a:lnTo>
                <a:lnTo>
                  <a:pt x="1486626" y="33172"/>
                </a:lnTo>
                <a:lnTo>
                  <a:pt x="1464377" y="28891"/>
                </a:lnTo>
                <a:lnTo>
                  <a:pt x="1442128" y="25681"/>
                </a:lnTo>
                <a:lnTo>
                  <a:pt x="1421902" y="21401"/>
                </a:lnTo>
                <a:lnTo>
                  <a:pt x="1399653" y="18190"/>
                </a:lnTo>
                <a:lnTo>
                  <a:pt x="1377404" y="16050"/>
                </a:lnTo>
                <a:lnTo>
                  <a:pt x="1355155" y="13910"/>
                </a:lnTo>
                <a:lnTo>
                  <a:pt x="1330883" y="12840"/>
                </a:lnTo>
                <a:lnTo>
                  <a:pt x="1308634" y="11770"/>
                </a:lnTo>
                <a:lnTo>
                  <a:pt x="1284363" y="12840"/>
                </a:lnTo>
                <a:lnTo>
                  <a:pt x="1260091" y="13910"/>
                </a:lnTo>
                <a:lnTo>
                  <a:pt x="1235820" y="17121"/>
                </a:lnTo>
                <a:lnTo>
                  <a:pt x="1221661" y="19261"/>
                </a:lnTo>
                <a:lnTo>
                  <a:pt x="1207503" y="21401"/>
                </a:lnTo>
                <a:lnTo>
                  <a:pt x="1193345" y="24611"/>
                </a:lnTo>
                <a:lnTo>
                  <a:pt x="1179186" y="26751"/>
                </a:lnTo>
                <a:lnTo>
                  <a:pt x="1163005" y="28891"/>
                </a:lnTo>
                <a:lnTo>
                  <a:pt x="1148846" y="31031"/>
                </a:lnTo>
                <a:lnTo>
                  <a:pt x="1134688" y="32101"/>
                </a:lnTo>
                <a:lnTo>
                  <a:pt x="1120530" y="32101"/>
                </a:lnTo>
              </a:path>
            </a:pathLst>
          </a:custGeom>
          <a:solidFill>
            <a:srgbClr val="7F7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4570790" y="4941893"/>
            <a:ext cx="3456678" cy="1631840"/>
          </a:xfrm>
          <a:custGeom>
            <a:avLst/>
            <a:gdLst>
              <a:gd name="connsiteX0" fmla="*/ 2868092 w 3456678"/>
              <a:gd name="connsiteY0" fmla="*/ 893500 h 1631840"/>
              <a:gd name="connsiteX1" fmla="*/ 2686055 w 3456678"/>
              <a:gd name="connsiteY1" fmla="*/ 911691 h 1631840"/>
              <a:gd name="connsiteX2" fmla="*/ 2603127 w 3456678"/>
              <a:gd name="connsiteY2" fmla="*/ 854978 h 1631840"/>
              <a:gd name="connsiteX3" fmla="*/ 2546493 w 3456678"/>
              <a:gd name="connsiteY3" fmla="*/ 860328 h 1631840"/>
              <a:gd name="connsiteX4" fmla="*/ 2544471 w 3456678"/>
              <a:gd name="connsiteY4" fmla="*/ 860328 h 1631840"/>
              <a:gd name="connsiteX5" fmla="*/ 2540425 w 3456678"/>
              <a:gd name="connsiteY5" fmla="*/ 860328 h 1631840"/>
              <a:gd name="connsiteX6" fmla="*/ 2534357 w 3456678"/>
              <a:gd name="connsiteY6" fmla="*/ 861399 h 1631840"/>
              <a:gd name="connsiteX7" fmla="*/ 2524245 w 3456678"/>
              <a:gd name="connsiteY7" fmla="*/ 861399 h 1631840"/>
              <a:gd name="connsiteX8" fmla="*/ 2514131 w 3456678"/>
              <a:gd name="connsiteY8" fmla="*/ 862468 h 1631840"/>
              <a:gd name="connsiteX9" fmla="*/ 2501996 w 3456678"/>
              <a:gd name="connsiteY9" fmla="*/ 862468 h 1631840"/>
              <a:gd name="connsiteX10" fmla="*/ 2487837 w 3456678"/>
              <a:gd name="connsiteY10" fmla="*/ 863539 h 1631840"/>
              <a:gd name="connsiteX11" fmla="*/ 2471656 w 3456678"/>
              <a:gd name="connsiteY11" fmla="*/ 863539 h 1631840"/>
              <a:gd name="connsiteX12" fmla="*/ 2724485 w 3456678"/>
              <a:gd name="connsiteY12" fmla="*/ 684838 h 1631840"/>
              <a:gd name="connsiteX13" fmla="*/ 2750780 w 3456678"/>
              <a:gd name="connsiteY13" fmla="*/ 108075 h 1631840"/>
              <a:gd name="connsiteX14" fmla="*/ 2744711 w 3456678"/>
              <a:gd name="connsiteY14" fmla="*/ 98445 h 1631840"/>
              <a:gd name="connsiteX15" fmla="*/ 2740666 w 3456678"/>
              <a:gd name="connsiteY15" fmla="*/ 93095 h 1631840"/>
              <a:gd name="connsiteX16" fmla="*/ 2728530 w 3456678"/>
              <a:gd name="connsiteY16" fmla="*/ 83464 h 1631840"/>
              <a:gd name="connsiteX17" fmla="*/ 2710326 w 3456678"/>
              <a:gd name="connsiteY17" fmla="*/ 70623 h 1631840"/>
              <a:gd name="connsiteX18" fmla="*/ 2684032 w 3456678"/>
              <a:gd name="connsiteY18" fmla="*/ 56713 h 1631840"/>
              <a:gd name="connsiteX19" fmla="*/ 2649648 w 3456678"/>
              <a:gd name="connsiteY19" fmla="*/ 43872 h 1631840"/>
              <a:gd name="connsiteX20" fmla="*/ 2603127 w 3456678"/>
              <a:gd name="connsiteY20" fmla="*/ 32101 h 1631840"/>
              <a:gd name="connsiteX21" fmla="*/ 2546493 w 3456678"/>
              <a:gd name="connsiteY21" fmla="*/ 24611 h 1631840"/>
              <a:gd name="connsiteX22" fmla="*/ 2477724 w 3456678"/>
              <a:gd name="connsiteY22" fmla="*/ 21401 h 1631840"/>
              <a:gd name="connsiteX23" fmla="*/ 2447384 w 3456678"/>
              <a:gd name="connsiteY23" fmla="*/ 21401 h 1631840"/>
              <a:gd name="connsiteX24" fmla="*/ 2419067 w 3456678"/>
              <a:gd name="connsiteY24" fmla="*/ 22471 h 1631840"/>
              <a:gd name="connsiteX25" fmla="*/ 2392774 w 3456678"/>
              <a:gd name="connsiteY25" fmla="*/ 24611 h 1631840"/>
              <a:gd name="connsiteX26" fmla="*/ 2370524 w 3456678"/>
              <a:gd name="connsiteY26" fmla="*/ 26751 h 1631840"/>
              <a:gd name="connsiteX27" fmla="*/ 2348276 w 3456678"/>
              <a:gd name="connsiteY27" fmla="*/ 29961 h 1631840"/>
              <a:gd name="connsiteX28" fmla="*/ 2326027 w 3456678"/>
              <a:gd name="connsiteY28" fmla="*/ 33172 h 1631840"/>
              <a:gd name="connsiteX29" fmla="*/ 2307823 w 3456678"/>
              <a:gd name="connsiteY29" fmla="*/ 36381 h 1631840"/>
              <a:gd name="connsiteX30" fmla="*/ 2291642 w 3456678"/>
              <a:gd name="connsiteY30" fmla="*/ 40662 h 1631840"/>
              <a:gd name="connsiteX31" fmla="*/ 2273438 w 3456678"/>
              <a:gd name="connsiteY31" fmla="*/ 35312 h 1631840"/>
              <a:gd name="connsiteX32" fmla="*/ 2255235 w 3456678"/>
              <a:gd name="connsiteY32" fmla="*/ 29961 h 1631840"/>
              <a:gd name="connsiteX33" fmla="*/ 2232985 w 3456678"/>
              <a:gd name="connsiteY33" fmla="*/ 25681 h 1631840"/>
              <a:gd name="connsiteX34" fmla="*/ 2208714 w 3456678"/>
              <a:gd name="connsiteY34" fmla="*/ 21401 h 1631840"/>
              <a:gd name="connsiteX35" fmla="*/ 2184442 w 3456678"/>
              <a:gd name="connsiteY35" fmla="*/ 18190 h 1631840"/>
              <a:gd name="connsiteX36" fmla="*/ 2156125 w 3456678"/>
              <a:gd name="connsiteY36" fmla="*/ 14980 h 1631840"/>
              <a:gd name="connsiteX37" fmla="*/ 2127809 w 3456678"/>
              <a:gd name="connsiteY37" fmla="*/ 13910 h 1631840"/>
              <a:gd name="connsiteX38" fmla="*/ 2095446 w 3456678"/>
              <a:gd name="connsiteY38" fmla="*/ 12840 h 1631840"/>
              <a:gd name="connsiteX39" fmla="*/ 2063084 w 3456678"/>
              <a:gd name="connsiteY39" fmla="*/ 13910 h 1631840"/>
              <a:gd name="connsiteX40" fmla="*/ 2032744 w 3456678"/>
              <a:gd name="connsiteY40" fmla="*/ 14980 h 1631840"/>
              <a:gd name="connsiteX41" fmla="*/ 2004428 w 3456678"/>
              <a:gd name="connsiteY41" fmla="*/ 18190 h 1631840"/>
              <a:gd name="connsiteX42" fmla="*/ 1976111 w 3456678"/>
              <a:gd name="connsiteY42" fmla="*/ 21401 h 1631840"/>
              <a:gd name="connsiteX43" fmla="*/ 1951839 w 3456678"/>
              <a:gd name="connsiteY43" fmla="*/ 25681 h 1631840"/>
              <a:gd name="connsiteX44" fmla="*/ 1927568 w 3456678"/>
              <a:gd name="connsiteY44" fmla="*/ 29961 h 1631840"/>
              <a:gd name="connsiteX45" fmla="*/ 1905319 w 3456678"/>
              <a:gd name="connsiteY45" fmla="*/ 34241 h 1631840"/>
              <a:gd name="connsiteX46" fmla="*/ 1885093 w 3456678"/>
              <a:gd name="connsiteY46" fmla="*/ 38522 h 1631840"/>
              <a:gd name="connsiteX47" fmla="*/ 1866889 w 3456678"/>
              <a:gd name="connsiteY47" fmla="*/ 33172 h 1631840"/>
              <a:gd name="connsiteX48" fmla="*/ 1846663 w 3456678"/>
              <a:gd name="connsiteY48" fmla="*/ 27821 h 1631840"/>
              <a:gd name="connsiteX49" fmla="*/ 1822391 w 3456678"/>
              <a:gd name="connsiteY49" fmla="*/ 22471 h 1631840"/>
              <a:gd name="connsiteX50" fmla="*/ 1798119 w 3456678"/>
              <a:gd name="connsiteY50" fmla="*/ 18190 h 1631840"/>
              <a:gd name="connsiteX51" fmla="*/ 1771826 w 3456678"/>
              <a:gd name="connsiteY51" fmla="*/ 13910 h 1631840"/>
              <a:gd name="connsiteX52" fmla="*/ 1743509 w 3456678"/>
              <a:gd name="connsiteY52" fmla="*/ 11770 h 1631840"/>
              <a:gd name="connsiteX53" fmla="*/ 1713169 w 3456678"/>
              <a:gd name="connsiteY53" fmla="*/ 9630 h 1631840"/>
              <a:gd name="connsiteX54" fmla="*/ 1680807 w 3456678"/>
              <a:gd name="connsiteY54" fmla="*/ 8560 h 1631840"/>
              <a:gd name="connsiteX55" fmla="*/ 1652490 w 3456678"/>
              <a:gd name="connsiteY55" fmla="*/ 8560 h 1631840"/>
              <a:gd name="connsiteX56" fmla="*/ 1624173 w 3456678"/>
              <a:gd name="connsiteY56" fmla="*/ 10700 h 1631840"/>
              <a:gd name="connsiteX57" fmla="*/ 1597879 w 3456678"/>
              <a:gd name="connsiteY57" fmla="*/ 12840 h 1631840"/>
              <a:gd name="connsiteX58" fmla="*/ 1573607 w 3456678"/>
              <a:gd name="connsiteY58" fmla="*/ 14980 h 1631840"/>
              <a:gd name="connsiteX59" fmla="*/ 1549336 w 3456678"/>
              <a:gd name="connsiteY59" fmla="*/ 18190 h 1631840"/>
              <a:gd name="connsiteX60" fmla="*/ 1527087 w 3456678"/>
              <a:gd name="connsiteY60" fmla="*/ 22471 h 1631840"/>
              <a:gd name="connsiteX61" fmla="*/ 1508883 w 3456678"/>
              <a:gd name="connsiteY61" fmla="*/ 25681 h 1631840"/>
              <a:gd name="connsiteX62" fmla="*/ 1490680 w 3456678"/>
              <a:gd name="connsiteY62" fmla="*/ 29961 h 1631840"/>
              <a:gd name="connsiteX63" fmla="*/ 1472476 w 3456678"/>
              <a:gd name="connsiteY63" fmla="*/ 24611 h 1631840"/>
              <a:gd name="connsiteX64" fmla="*/ 1452250 w 3456678"/>
              <a:gd name="connsiteY64" fmla="*/ 19261 h 1631840"/>
              <a:gd name="connsiteX65" fmla="*/ 1427978 w 3456678"/>
              <a:gd name="connsiteY65" fmla="*/ 13910 h 1631840"/>
              <a:gd name="connsiteX66" fmla="*/ 1403706 w 3456678"/>
              <a:gd name="connsiteY66" fmla="*/ 9630 h 1631840"/>
              <a:gd name="connsiteX67" fmla="*/ 1377412 w 3456678"/>
              <a:gd name="connsiteY67" fmla="*/ 5350 h 1631840"/>
              <a:gd name="connsiteX68" fmla="*/ 1347073 w 3456678"/>
              <a:gd name="connsiteY68" fmla="*/ 2140 h 1631840"/>
              <a:gd name="connsiteX69" fmla="*/ 1316733 w 3456678"/>
              <a:gd name="connsiteY69" fmla="*/ 1070 h 1631840"/>
              <a:gd name="connsiteX70" fmla="*/ 1284371 w 3456678"/>
              <a:gd name="connsiteY70" fmla="*/ 0 h 1631840"/>
              <a:gd name="connsiteX71" fmla="*/ 1256054 w 3456678"/>
              <a:gd name="connsiteY71" fmla="*/ 0 h 1631840"/>
              <a:gd name="connsiteX72" fmla="*/ 1229760 w 3456678"/>
              <a:gd name="connsiteY72" fmla="*/ 2140 h 1631840"/>
              <a:gd name="connsiteX73" fmla="*/ 1203466 w 3456678"/>
              <a:gd name="connsiteY73" fmla="*/ 3210 h 1631840"/>
              <a:gd name="connsiteX74" fmla="*/ 1181217 w 3456678"/>
              <a:gd name="connsiteY74" fmla="*/ 6420 h 1631840"/>
              <a:gd name="connsiteX75" fmla="*/ 1158968 w 3456678"/>
              <a:gd name="connsiteY75" fmla="*/ 9630 h 1631840"/>
              <a:gd name="connsiteX76" fmla="*/ 1140764 w 3456678"/>
              <a:gd name="connsiteY76" fmla="*/ 12840 h 1631840"/>
              <a:gd name="connsiteX77" fmla="*/ 1122561 w 3456678"/>
              <a:gd name="connsiteY77" fmla="*/ 16050 h 1631840"/>
              <a:gd name="connsiteX78" fmla="*/ 1106379 w 3456678"/>
              <a:gd name="connsiteY78" fmla="*/ 20330 h 1631840"/>
              <a:gd name="connsiteX79" fmla="*/ 1092221 w 3456678"/>
              <a:gd name="connsiteY79" fmla="*/ 17121 h 1631840"/>
              <a:gd name="connsiteX80" fmla="*/ 1076040 w 3456678"/>
              <a:gd name="connsiteY80" fmla="*/ 13910 h 1631840"/>
              <a:gd name="connsiteX81" fmla="*/ 1059859 w 3456678"/>
              <a:gd name="connsiteY81" fmla="*/ 11770 h 1631840"/>
              <a:gd name="connsiteX82" fmla="*/ 1043678 w 3456678"/>
              <a:gd name="connsiteY82" fmla="*/ 8560 h 1631840"/>
              <a:gd name="connsiteX83" fmla="*/ 1023451 w 3456678"/>
              <a:gd name="connsiteY83" fmla="*/ 7490 h 1631840"/>
              <a:gd name="connsiteX84" fmla="*/ 1003225 w 3456678"/>
              <a:gd name="connsiteY84" fmla="*/ 5350 h 1631840"/>
              <a:gd name="connsiteX85" fmla="*/ 982999 w 3456678"/>
              <a:gd name="connsiteY85" fmla="*/ 4279 h 1631840"/>
              <a:gd name="connsiteX86" fmla="*/ 960750 w 3456678"/>
              <a:gd name="connsiteY86" fmla="*/ 4279 h 1631840"/>
              <a:gd name="connsiteX87" fmla="*/ 918274 w 3456678"/>
              <a:gd name="connsiteY87" fmla="*/ 5350 h 1631840"/>
              <a:gd name="connsiteX88" fmla="*/ 881867 w 3456678"/>
              <a:gd name="connsiteY88" fmla="*/ 6420 h 1631840"/>
              <a:gd name="connsiteX89" fmla="*/ 851528 w 3456678"/>
              <a:gd name="connsiteY89" fmla="*/ 9630 h 1631840"/>
              <a:gd name="connsiteX90" fmla="*/ 825234 w 3456678"/>
              <a:gd name="connsiteY90" fmla="*/ 12840 h 1631840"/>
              <a:gd name="connsiteX91" fmla="*/ 805007 w 3456678"/>
              <a:gd name="connsiteY91" fmla="*/ 16050 h 1631840"/>
              <a:gd name="connsiteX92" fmla="*/ 788826 w 3456678"/>
              <a:gd name="connsiteY92" fmla="*/ 19261 h 1631840"/>
              <a:gd name="connsiteX93" fmla="*/ 776690 w 3456678"/>
              <a:gd name="connsiteY93" fmla="*/ 22471 h 1631840"/>
              <a:gd name="connsiteX94" fmla="*/ 768600 w 3456678"/>
              <a:gd name="connsiteY94" fmla="*/ 24611 h 1631840"/>
              <a:gd name="connsiteX95" fmla="*/ 766577 w 3456678"/>
              <a:gd name="connsiteY95" fmla="*/ 25681 h 1631840"/>
              <a:gd name="connsiteX96" fmla="*/ 756464 w 3456678"/>
              <a:gd name="connsiteY96" fmla="*/ 28891 h 1631840"/>
              <a:gd name="connsiteX97" fmla="*/ 756464 w 3456678"/>
              <a:gd name="connsiteY97" fmla="*/ 28891 h 1631840"/>
              <a:gd name="connsiteX98" fmla="*/ 756464 w 3456678"/>
              <a:gd name="connsiteY98" fmla="*/ 28891 h 1631840"/>
              <a:gd name="connsiteX99" fmla="*/ 754441 w 3456678"/>
              <a:gd name="connsiteY99" fmla="*/ 29961 h 1631840"/>
              <a:gd name="connsiteX100" fmla="*/ 754441 w 3456678"/>
              <a:gd name="connsiteY100" fmla="*/ 29961 h 1631840"/>
              <a:gd name="connsiteX101" fmla="*/ 0 w 3456678"/>
              <a:gd name="connsiteY101" fmla="*/ 363820 h 1631840"/>
              <a:gd name="connsiteX102" fmla="*/ 177991 w 3456678"/>
              <a:gd name="connsiteY102" fmla="*/ 1063640 h 1631840"/>
              <a:gd name="connsiteX103" fmla="*/ 313508 w 3456678"/>
              <a:gd name="connsiteY103" fmla="*/ 1011207 h 1631840"/>
              <a:gd name="connsiteX104" fmla="*/ 317553 w 3456678"/>
              <a:gd name="connsiteY104" fmla="*/ 1010137 h 1631840"/>
              <a:gd name="connsiteX105" fmla="*/ 329689 w 3456678"/>
              <a:gd name="connsiteY105" fmla="*/ 1006927 h 1631840"/>
              <a:gd name="connsiteX106" fmla="*/ 349915 w 3456678"/>
              <a:gd name="connsiteY106" fmla="*/ 1003717 h 1631840"/>
              <a:gd name="connsiteX107" fmla="*/ 376209 w 3456678"/>
              <a:gd name="connsiteY107" fmla="*/ 999436 h 1631840"/>
              <a:gd name="connsiteX108" fmla="*/ 408571 w 3456678"/>
              <a:gd name="connsiteY108" fmla="*/ 997296 h 1631840"/>
              <a:gd name="connsiteX109" fmla="*/ 447001 w 3456678"/>
              <a:gd name="connsiteY109" fmla="*/ 998366 h 1631840"/>
              <a:gd name="connsiteX110" fmla="*/ 493522 w 3456678"/>
              <a:gd name="connsiteY110" fmla="*/ 1001576 h 1631840"/>
              <a:gd name="connsiteX111" fmla="*/ 544088 w 3456678"/>
              <a:gd name="connsiteY111" fmla="*/ 1010137 h 1631840"/>
              <a:gd name="connsiteX112" fmla="*/ 552178 w 3456678"/>
              <a:gd name="connsiteY112" fmla="*/ 1011207 h 1631840"/>
              <a:gd name="connsiteX113" fmla="*/ 538020 w 3456678"/>
              <a:gd name="connsiteY113" fmla="*/ 1017627 h 1631840"/>
              <a:gd name="connsiteX114" fmla="*/ 525884 w 3456678"/>
              <a:gd name="connsiteY114" fmla="*/ 1022977 h 1631840"/>
              <a:gd name="connsiteX115" fmla="*/ 511726 w 3456678"/>
              <a:gd name="connsiteY115" fmla="*/ 1029398 h 1631840"/>
              <a:gd name="connsiteX116" fmla="*/ 501612 w 3456678"/>
              <a:gd name="connsiteY116" fmla="*/ 1034748 h 1631840"/>
              <a:gd name="connsiteX117" fmla="*/ 489477 w 3456678"/>
              <a:gd name="connsiteY117" fmla="*/ 1041169 h 1631840"/>
              <a:gd name="connsiteX118" fmla="*/ 479363 w 3456678"/>
              <a:gd name="connsiteY118" fmla="*/ 1047589 h 1631840"/>
              <a:gd name="connsiteX119" fmla="*/ 471273 w 3456678"/>
              <a:gd name="connsiteY119" fmla="*/ 1052939 h 1631840"/>
              <a:gd name="connsiteX120" fmla="*/ 463182 w 3456678"/>
              <a:gd name="connsiteY120" fmla="*/ 1059360 h 1631840"/>
              <a:gd name="connsiteX121" fmla="*/ 202263 w 3456678"/>
              <a:gd name="connsiteY121" fmla="*/ 1121423 h 1631840"/>
              <a:gd name="connsiteX122" fmla="*/ 1019406 w 3456678"/>
              <a:gd name="connsiteY122" fmla="*/ 1631840 h 1631840"/>
              <a:gd name="connsiteX123" fmla="*/ 1963975 w 3456678"/>
              <a:gd name="connsiteY123" fmla="*/ 1460633 h 1631840"/>
              <a:gd name="connsiteX124" fmla="*/ 2010496 w 3456678"/>
              <a:gd name="connsiteY124" fmla="*/ 1488454 h 1631840"/>
              <a:gd name="connsiteX125" fmla="*/ 2392774 w 3456678"/>
              <a:gd name="connsiteY125" fmla="*/ 1442441 h 1631840"/>
              <a:gd name="connsiteX126" fmla="*/ 2400864 w 3456678"/>
              <a:gd name="connsiteY126" fmla="*/ 1409269 h 1631840"/>
              <a:gd name="connsiteX127" fmla="*/ 3456678 w 3456678"/>
              <a:gd name="connsiteY127" fmla="*/ 1308684 h 1631840"/>
              <a:gd name="connsiteX128" fmla="*/ 2868092 w 3456678"/>
              <a:gd name="connsiteY128" fmla="*/ 893500 h 163184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  <a:cxn ang="49">
                <a:pos x="connsiteX49" y="connsiteY49"/>
              </a:cxn>
              <a:cxn ang="50">
                <a:pos x="connsiteX50" y="connsiteY50"/>
              </a:cxn>
              <a:cxn ang="51">
                <a:pos x="connsiteX51" y="connsiteY51"/>
              </a:cxn>
              <a:cxn ang="52">
                <a:pos x="connsiteX52" y="connsiteY52"/>
              </a:cxn>
              <a:cxn ang="53">
                <a:pos x="connsiteX53" y="connsiteY53"/>
              </a:cxn>
              <a:cxn ang="54">
                <a:pos x="connsiteX54" y="connsiteY54"/>
              </a:cxn>
              <a:cxn ang="55">
                <a:pos x="connsiteX55" y="connsiteY55"/>
              </a:cxn>
              <a:cxn ang="56">
                <a:pos x="connsiteX56" y="connsiteY56"/>
              </a:cxn>
              <a:cxn ang="57">
                <a:pos x="connsiteX57" y="connsiteY57"/>
              </a:cxn>
              <a:cxn ang="58">
                <a:pos x="connsiteX58" y="connsiteY58"/>
              </a:cxn>
              <a:cxn ang="59">
                <a:pos x="connsiteX59" y="connsiteY59"/>
              </a:cxn>
              <a:cxn ang="60">
                <a:pos x="connsiteX60" y="connsiteY60"/>
              </a:cxn>
              <a:cxn ang="61">
                <a:pos x="connsiteX61" y="connsiteY61"/>
              </a:cxn>
              <a:cxn ang="62">
                <a:pos x="connsiteX62" y="connsiteY62"/>
              </a:cxn>
              <a:cxn ang="63">
                <a:pos x="connsiteX63" y="connsiteY63"/>
              </a:cxn>
              <a:cxn ang="64">
                <a:pos x="connsiteX64" y="connsiteY64"/>
              </a:cxn>
              <a:cxn ang="65">
                <a:pos x="connsiteX65" y="connsiteY65"/>
              </a:cxn>
              <a:cxn ang="66">
                <a:pos x="connsiteX66" y="connsiteY66"/>
              </a:cxn>
              <a:cxn ang="67">
                <a:pos x="connsiteX67" y="connsiteY67"/>
              </a:cxn>
              <a:cxn ang="68">
                <a:pos x="connsiteX68" y="connsiteY68"/>
              </a:cxn>
              <a:cxn ang="69">
                <a:pos x="connsiteX69" y="connsiteY69"/>
              </a:cxn>
              <a:cxn ang="70">
                <a:pos x="connsiteX70" y="connsiteY70"/>
              </a:cxn>
              <a:cxn ang="71">
                <a:pos x="connsiteX71" y="connsiteY71"/>
              </a:cxn>
              <a:cxn ang="72">
                <a:pos x="connsiteX72" y="connsiteY72"/>
              </a:cxn>
              <a:cxn ang="73">
                <a:pos x="connsiteX73" y="connsiteY73"/>
              </a:cxn>
              <a:cxn ang="74">
                <a:pos x="connsiteX74" y="connsiteY74"/>
              </a:cxn>
              <a:cxn ang="75">
                <a:pos x="connsiteX75" y="connsiteY75"/>
              </a:cxn>
              <a:cxn ang="76">
                <a:pos x="connsiteX76" y="connsiteY76"/>
              </a:cxn>
              <a:cxn ang="77">
                <a:pos x="connsiteX77" y="connsiteY77"/>
              </a:cxn>
              <a:cxn ang="78">
                <a:pos x="connsiteX78" y="connsiteY78"/>
              </a:cxn>
              <a:cxn ang="79">
                <a:pos x="connsiteX79" y="connsiteY79"/>
              </a:cxn>
              <a:cxn ang="80">
                <a:pos x="connsiteX80" y="connsiteY80"/>
              </a:cxn>
              <a:cxn ang="81">
                <a:pos x="connsiteX81" y="connsiteY81"/>
              </a:cxn>
              <a:cxn ang="82">
                <a:pos x="connsiteX82" y="connsiteY82"/>
              </a:cxn>
              <a:cxn ang="83">
                <a:pos x="connsiteX83" y="connsiteY83"/>
              </a:cxn>
              <a:cxn ang="84">
                <a:pos x="connsiteX84" y="connsiteY84"/>
              </a:cxn>
              <a:cxn ang="85">
                <a:pos x="connsiteX85" y="connsiteY85"/>
              </a:cxn>
              <a:cxn ang="86">
                <a:pos x="connsiteX86" y="connsiteY86"/>
              </a:cxn>
              <a:cxn ang="87">
                <a:pos x="connsiteX87" y="connsiteY87"/>
              </a:cxn>
              <a:cxn ang="88">
                <a:pos x="connsiteX88" y="connsiteY88"/>
              </a:cxn>
              <a:cxn ang="89">
                <a:pos x="connsiteX89" y="connsiteY89"/>
              </a:cxn>
              <a:cxn ang="90">
                <a:pos x="connsiteX90" y="connsiteY90"/>
              </a:cxn>
              <a:cxn ang="91">
                <a:pos x="connsiteX91" y="connsiteY91"/>
              </a:cxn>
              <a:cxn ang="92">
                <a:pos x="connsiteX92" y="connsiteY92"/>
              </a:cxn>
              <a:cxn ang="93">
                <a:pos x="connsiteX93" y="connsiteY93"/>
              </a:cxn>
              <a:cxn ang="94">
                <a:pos x="connsiteX94" y="connsiteY94"/>
              </a:cxn>
              <a:cxn ang="95">
                <a:pos x="connsiteX95" y="connsiteY95"/>
              </a:cxn>
              <a:cxn ang="96">
                <a:pos x="connsiteX96" y="connsiteY96"/>
              </a:cxn>
              <a:cxn ang="97">
                <a:pos x="connsiteX97" y="connsiteY97"/>
              </a:cxn>
              <a:cxn ang="98">
                <a:pos x="connsiteX98" y="connsiteY98"/>
              </a:cxn>
              <a:cxn ang="99">
                <a:pos x="connsiteX99" y="connsiteY99"/>
              </a:cxn>
              <a:cxn ang="100">
                <a:pos x="connsiteX100" y="connsiteY100"/>
              </a:cxn>
              <a:cxn ang="101">
                <a:pos x="connsiteX101" y="connsiteY101"/>
              </a:cxn>
              <a:cxn ang="102">
                <a:pos x="connsiteX102" y="connsiteY102"/>
              </a:cxn>
              <a:cxn ang="103">
                <a:pos x="connsiteX103" y="connsiteY103"/>
              </a:cxn>
              <a:cxn ang="104">
                <a:pos x="connsiteX104" y="connsiteY104"/>
              </a:cxn>
              <a:cxn ang="105">
                <a:pos x="connsiteX105" y="connsiteY105"/>
              </a:cxn>
              <a:cxn ang="106">
                <a:pos x="connsiteX106" y="connsiteY106"/>
              </a:cxn>
              <a:cxn ang="107">
                <a:pos x="connsiteX107" y="connsiteY107"/>
              </a:cxn>
              <a:cxn ang="108">
                <a:pos x="connsiteX108" y="connsiteY108"/>
              </a:cxn>
              <a:cxn ang="109">
                <a:pos x="connsiteX109" y="connsiteY109"/>
              </a:cxn>
              <a:cxn ang="110">
                <a:pos x="connsiteX110" y="connsiteY110"/>
              </a:cxn>
              <a:cxn ang="111">
                <a:pos x="connsiteX111" y="connsiteY111"/>
              </a:cxn>
              <a:cxn ang="112">
                <a:pos x="connsiteX112" y="connsiteY112"/>
              </a:cxn>
              <a:cxn ang="113">
                <a:pos x="connsiteX113" y="connsiteY113"/>
              </a:cxn>
              <a:cxn ang="114">
                <a:pos x="connsiteX114" y="connsiteY114"/>
              </a:cxn>
              <a:cxn ang="115">
                <a:pos x="connsiteX115" y="connsiteY115"/>
              </a:cxn>
              <a:cxn ang="116">
                <a:pos x="connsiteX116" y="connsiteY116"/>
              </a:cxn>
              <a:cxn ang="117">
                <a:pos x="connsiteX117" y="connsiteY117"/>
              </a:cxn>
              <a:cxn ang="118">
                <a:pos x="connsiteX118" y="connsiteY118"/>
              </a:cxn>
              <a:cxn ang="119">
                <a:pos x="connsiteX119" y="connsiteY119"/>
              </a:cxn>
              <a:cxn ang="120">
                <a:pos x="connsiteX120" y="connsiteY120"/>
              </a:cxn>
              <a:cxn ang="121">
                <a:pos x="connsiteX121" y="connsiteY121"/>
              </a:cxn>
              <a:cxn ang="122">
                <a:pos x="connsiteX122" y="connsiteY122"/>
              </a:cxn>
              <a:cxn ang="123">
                <a:pos x="connsiteX123" y="connsiteY123"/>
              </a:cxn>
              <a:cxn ang="124">
                <a:pos x="connsiteX124" y="connsiteY124"/>
              </a:cxn>
              <a:cxn ang="125">
                <a:pos x="connsiteX125" y="connsiteY125"/>
              </a:cxn>
              <a:cxn ang="126">
                <a:pos x="connsiteX126" y="connsiteY126"/>
              </a:cxn>
              <a:cxn ang="127">
                <a:pos x="connsiteX127" y="connsiteY127"/>
              </a:cxn>
              <a:cxn ang="128">
                <a:pos x="connsiteX128" y="connsiteY128"/>
              </a:cxn>
            </a:cxnLst>
            <a:rect l="l" t="t" r="r" b="b"/>
            <a:pathLst>
              <a:path w="3456678" h="1631840">
                <a:moveTo>
                  <a:pt x="2868092" y="893500"/>
                </a:moveTo>
                <a:lnTo>
                  <a:pt x="2686055" y="911691"/>
                </a:lnTo>
                <a:lnTo>
                  <a:pt x="2603127" y="854978"/>
                </a:lnTo>
                <a:lnTo>
                  <a:pt x="2546493" y="860328"/>
                </a:lnTo>
                <a:lnTo>
                  <a:pt x="2544471" y="860328"/>
                </a:lnTo>
                <a:lnTo>
                  <a:pt x="2540425" y="860328"/>
                </a:lnTo>
                <a:lnTo>
                  <a:pt x="2534357" y="861399"/>
                </a:lnTo>
                <a:lnTo>
                  <a:pt x="2524245" y="861399"/>
                </a:lnTo>
                <a:lnTo>
                  <a:pt x="2514131" y="862468"/>
                </a:lnTo>
                <a:lnTo>
                  <a:pt x="2501996" y="862468"/>
                </a:lnTo>
                <a:lnTo>
                  <a:pt x="2487837" y="863539"/>
                </a:lnTo>
                <a:lnTo>
                  <a:pt x="2471656" y="863539"/>
                </a:lnTo>
                <a:lnTo>
                  <a:pt x="2724485" y="684838"/>
                </a:lnTo>
                <a:lnTo>
                  <a:pt x="2750780" y="108075"/>
                </a:lnTo>
                <a:lnTo>
                  <a:pt x="2744711" y="98445"/>
                </a:lnTo>
                <a:lnTo>
                  <a:pt x="2740666" y="93095"/>
                </a:lnTo>
                <a:lnTo>
                  <a:pt x="2728530" y="83464"/>
                </a:lnTo>
                <a:lnTo>
                  <a:pt x="2710326" y="70623"/>
                </a:lnTo>
                <a:lnTo>
                  <a:pt x="2684032" y="56713"/>
                </a:lnTo>
                <a:lnTo>
                  <a:pt x="2649648" y="43872"/>
                </a:lnTo>
                <a:lnTo>
                  <a:pt x="2603127" y="32101"/>
                </a:lnTo>
                <a:lnTo>
                  <a:pt x="2546493" y="24611"/>
                </a:lnTo>
                <a:lnTo>
                  <a:pt x="2477724" y="21401"/>
                </a:lnTo>
                <a:lnTo>
                  <a:pt x="2447384" y="21401"/>
                </a:lnTo>
                <a:lnTo>
                  <a:pt x="2419067" y="22471"/>
                </a:lnTo>
                <a:lnTo>
                  <a:pt x="2392774" y="24611"/>
                </a:lnTo>
                <a:lnTo>
                  <a:pt x="2370524" y="26751"/>
                </a:lnTo>
                <a:lnTo>
                  <a:pt x="2348276" y="29961"/>
                </a:lnTo>
                <a:lnTo>
                  <a:pt x="2326027" y="33172"/>
                </a:lnTo>
                <a:lnTo>
                  <a:pt x="2307823" y="36381"/>
                </a:lnTo>
                <a:lnTo>
                  <a:pt x="2291642" y="40662"/>
                </a:lnTo>
                <a:lnTo>
                  <a:pt x="2273438" y="35312"/>
                </a:lnTo>
                <a:lnTo>
                  <a:pt x="2255235" y="29961"/>
                </a:lnTo>
                <a:lnTo>
                  <a:pt x="2232985" y="25681"/>
                </a:lnTo>
                <a:lnTo>
                  <a:pt x="2208714" y="21401"/>
                </a:lnTo>
                <a:lnTo>
                  <a:pt x="2184442" y="18190"/>
                </a:lnTo>
                <a:lnTo>
                  <a:pt x="2156125" y="14980"/>
                </a:lnTo>
                <a:lnTo>
                  <a:pt x="2127809" y="13910"/>
                </a:lnTo>
                <a:lnTo>
                  <a:pt x="2095446" y="12840"/>
                </a:lnTo>
                <a:lnTo>
                  <a:pt x="2063084" y="13910"/>
                </a:lnTo>
                <a:lnTo>
                  <a:pt x="2032744" y="14980"/>
                </a:lnTo>
                <a:lnTo>
                  <a:pt x="2004428" y="18190"/>
                </a:lnTo>
                <a:lnTo>
                  <a:pt x="1976111" y="21401"/>
                </a:lnTo>
                <a:lnTo>
                  <a:pt x="1951839" y="25681"/>
                </a:lnTo>
                <a:lnTo>
                  <a:pt x="1927568" y="29961"/>
                </a:lnTo>
                <a:lnTo>
                  <a:pt x="1905319" y="34241"/>
                </a:lnTo>
                <a:lnTo>
                  <a:pt x="1885093" y="38522"/>
                </a:lnTo>
                <a:lnTo>
                  <a:pt x="1866889" y="33172"/>
                </a:lnTo>
                <a:lnTo>
                  <a:pt x="1846663" y="27821"/>
                </a:lnTo>
                <a:lnTo>
                  <a:pt x="1822391" y="22471"/>
                </a:lnTo>
                <a:lnTo>
                  <a:pt x="1798119" y="18190"/>
                </a:lnTo>
                <a:lnTo>
                  <a:pt x="1771826" y="13910"/>
                </a:lnTo>
                <a:lnTo>
                  <a:pt x="1743509" y="11770"/>
                </a:lnTo>
                <a:lnTo>
                  <a:pt x="1713169" y="9630"/>
                </a:lnTo>
                <a:lnTo>
                  <a:pt x="1680807" y="8560"/>
                </a:lnTo>
                <a:lnTo>
                  <a:pt x="1652490" y="8560"/>
                </a:lnTo>
                <a:lnTo>
                  <a:pt x="1624173" y="10700"/>
                </a:lnTo>
                <a:lnTo>
                  <a:pt x="1597879" y="12840"/>
                </a:lnTo>
                <a:lnTo>
                  <a:pt x="1573607" y="14980"/>
                </a:lnTo>
                <a:lnTo>
                  <a:pt x="1549336" y="18190"/>
                </a:lnTo>
                <a:lnTo>
                  <a:pt x="1527087" y="22471"/>
                </a:lnTo>
                <a:lnTo>
                  <a:pt x="1508883" y="25681"/>
                </a:lnTo>
                <a:lnTo>
                  <a:pt x="1490680" y="29961"/>
                </a:lnTo>
                <a:lnTo>
                  <a:pt x="1472476" y="24611"/>
                </a:lnTo>
                <a:lnTo>
                  <a:pt x="1452250" y="19261"/>
                </a:lnTo>
                <a:lnTo>
                  <a:pt x="1427978" y="13910"/>
                </a:lnTo>
                <a:lnTo>
                  <a:pt x="1403706" y="9630"/>
                </a:lnTo>
                <a:lnTo>
                  <a:pt x="1377412" y="5350"/>
                </a:lnTo>
                <a:lnTo>
                  <a:pt x="1347073" y="2140"/>
                </a:lnTo>
                <a:lnTo>
                  <a:pt x="1316733" y="1070"/>
                </a:lnTo>
                <a:lnTo>
                  <a:pt x="1284371" y="0"/>
                </a:lnTo>
                <a:lnTo>
                  <a:pt x="1256054" y="0"/>
                </a:lnTo>
                <a:lnTo>
                  <a:pt x="1229760" y="2140"/>
                </a:lnTo>
                <a:lnTo>
                  <a:pt x="1203466" y="3210"/>
                </a:lnTo>
                <a:lnTo>
                  <a:pt x="1181217" y="6420"/>
                </a:lnTo>
                <a:lnTo>
                  <a:pt x="1158968" y="9630"/>
                </a:lnTo>
                <a:lnTo>
                  <a:pt x="1140764" y="12840"/>
                </a:lnTo>
                <a:lnTo>
                  <a:pt x="1122561" y="16050"/>
                </a:lnTo>
                <a:lnTo>
                  <a:pt x="1106379" y="20330"/>
                </a:lnTo>
                <a:lnTo>
                  <a:pt x="1092221" y="17121"/>
                </a:lnTo>
                <a:lnTo>
                  <a:pt x="1076040" y="13910"/>
                </a:lnTo>
                <a:lnTo>
                  <a:pt x="1059859" y="11770"/>
                </a:lnTo>
                <a:lnTo>
                  <a:pt x="1043678" y="8560"/>
                </a:lnTo>
                <a:lnTo>
                  <a:pt x="1023451" y="7490"/>
                </a:lnTo>
                <a:lnTo>
                  <a:pt x="1003225" y="5350"/>
                </a:lnTo>
                <a:lnTo>
                  <a:pt x="982999" y="4279"/>
                </a:lnTo>
                <a:lnTo>
                  <a:pt x="960750" y="4279"/>
                </a:lnTo>
                <a:lnTo>
                  <a:pt x="918274" y="5350"/>
                </a:lnTo>
                <a:lnTo>
                  <a:pt x="881867" y="6420"/>
                </a:lnTo>
                <a:lnTo>
                  <a:pt x="851528" y="9630"/>
                </a:lnTo>
                <a:lnTo>
                  <a:pt x="825234" y="12840"/>
                </a:lnTo>
                <a:lnTo>
                  <a:pt x="805007" y="16050"/>
                </a:lnTo>
                <a:lnTo>
                  <a:pt x="788826" y="19261"/>
                </a:lnTo>
                <a:lnTo>
                  <a:pt x="776690" y="22471"/>
                </a:lnTo>
                <a:lnTo>
                  <a:pt x="768600" y="24611"/>
                </a:lnTo>
                <a:lnTo>
                  <a:pt x="766577" y="25681"/>
                </a:lnTo>
                <a:lnTo>
                  <a:pt x="756464" y="28891"/>
                </a:lnTo>
                <a:lnTo>
                  <a:pt x="756464" y="28891"/>
                </a:lnTo>
                <a:lnTo>
                  <a:pt x="756464" y="28891"/>
                </a:lnTo>
                <a:lnTo>
                  <a:pt x="754441" y="29961"/>
                </a:lnTo>
                <a:lnTo>
                  <a:pt x="754441" y="29961"/>
                </a:lnTo>
                <a:lnTo>
                  <a:pt x="0" y="363820"/>
                </a:lnTo>
                <a:lnTo>
                  <a:pt x="177991" y="1063640"/>
                </a:lnTo>
                <a:lnTo>
                  <a:pt x="313508" y="1011207"/>
                </a:lnTo>
                <a:lnTo>
                  <a:pt x="317553" y="1010137"/>
                </a:lnTo>
                <a:lnTo>
                  <a:pt x="329689" y="1006927"/>
                </a:lnTo>
                <a:lnTo>
                  <a:pt x="349915" y="1003717"/>
                </a:lnTo>
                <a:lnTo>
                  <a:pt x="376209" y="999436"/>
                </a:lnTo>
                <a:lnTo>
                  <a:pt x="408571" y="997296"/>
                </a:lnTo>
                <a:lnTo>
                  <a:pt x="447001" y="998366"/>
                </a:lnTo>
                <a:lnTo>
                  <a:pt x="493522" y="1001576"/>
                </a:lnTo>
                <a:lnTo>
                  <a:pt x="544088" y="1010137"/>
                </a:lnTo>
                <a:lnTo>
                  <a:pt x="552178" y="1011207"/>
                </a:lnTo>
                <a:lnTo>
                  <a:pt x="538020" y="1017627"/>
                </a:lnTo>
                <a:lnTo>
                  <a:pt x="525884" y="1022977"/>
                </a:lnTo>
                <a:lnTo>
                  <a:pt x="511726" y="1029398"/>
                </a:lnTo>
                <a:lnTo>
                  <a:pt x="501612" y="1034748"/>
                </a:lnTo>
                <a:lnTo>
                  <a:pt x="489477" y="1041169"/>
                </a:lnTo>
                <a:lnTo>
                  <a:pt x="479363" y="1047589"/>
                </a:lnTo>
                <a:lnTo>
                  <a:pt x="471273" y="1052939"/>
                </a:lnTo>
                <a:lnTo>
                  <a:pt x="463182" y="1059360"/>
                </a:lnTo>
                <a:lnTo>
                  <a:pt x="202263" y="1121423"/>
                </a:lnTo>
                <a:lnTo>
                  <a:pt x="1019406" y="1631840"/>
                </a:lnTo>
                <a:lnTo>
                  <a:pt x="1963975" y="1460633"/>
                </a:lnTo>
                <a:lnTo>
                  <a:pt x="2010496" y="1488454"/>
                </a:lnTo>
                <a:lnTo>
                  <a:pt x="2392774" y="1442441"/>
                </a:lnTo>
                <a:lnTo>
                  <a:pt x="2400864" y="1409269"/>
                </a:lnTo>
                <a:lnTo>
                  <a:pt x="3456678" y="1308684"/>
                </a:lnTo>
                <a:lnTo>
                  <a:pt x="2868092" y="893500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4641582" y="4976135"/>
            <a:ext cx="2613240" cy="966265"/>
          </a:xfrm>
          <a:custGeom>
            <a:avLst/>
            <a:gdLst>
              <a:gd name="connsiteX0" fmla="*/ 2611217 w 2613240"/>
              <a:gd name="connsiteY0" fmla="*/ 77044 h 966265"/>
              <a:gd name="connsiteX1" fmla="*/ 2609195 w 2613240"/>
              <a:gd name="connsiteY1" fmla="*/ 73834 h 966265"/>
              <a:gd name="connsiteX2" fmla="*/ 2601104 w 2613240"/>
              <a:gd name="connsiteY2" fmla="*/ 67414 h 966265"/>
              <a:gd name="connsiteX3" fmla="*/ 2588968 w 2613240"/>
              <a:gd name="connsiteY3" fmla="*/ 58853 h 966265"/>
              <a:gd name="connsiteX4" fmla="*/ 2568742 w 2613240"/>
              <a:gd name="connsiteY4" fmla="*/ 49222 h 966265"/>
              <a:gd name="connsiteX5" fmla="*/ 2542448 w 2613240"/>
              <a:gd name="connsiteY5" fmla="*/ 39592 h 966265"/>
              <a:gd name="connsiteX6" fmla="*/ 2506041 w 2613240"/>
              <a:gd name="connsiteY6" fmla="*/ 31032 h 966265"/>
              <a:gd name="connsiteX7" fmla="*/ 2461543 w 2613240"/>
              <a:gd name="connsiteY7" fmla="*/ 24611 h 966265"/>
              <a:gd name="connsiteX8" fmla="*/ 2406931 w 2613240"/>
              <a:gd name="connsiteY8" fmla="*/ 22471 h 966265"/>
              <a:gd name="connsiteX9" fmla="*/ 2370524 w 2613240"/>
              <a:gd name="connsiteY9" fmla="*/ 23541 h 966265"/>
              <a:gd name="connsiteX10" fmla="*/ 2338162 w 2613240"/>
              <a:gd name="connsiteY10" fmla="*/ 24611 h 966265"/>
              <a:gd name="connsiteX11" fmla="*/ 2309846 w 2613240"/>
              <a:gd name="connsiteY11" fmla="*/ 27821 h 966265"/>
              <a:gd name="connsiteX12" fmla="*/ 2285574 w 2613240"/>
              <a:gd name="connsiteY12" fmla="*/ 31032 h 966265"/>
              <a:gd name="connsiteX13" fmla="*/ 2263325 w 2613240"/>
              <a:gd name="connsiteY13" fmla="*/ 34242 h 966265"/>
              <a:gd name="connsiteX14" fmla="*/ 2245121 w 2613240"/>
              <a:gd name="connsiteY14" fmla="*/ 38522 h 966265"/>
              <a:gd name="connsiteX15" fmla="*/ 2228940 w 2613240"/>
              <a:gd name="connsiteY15" fmla="*/ 42802 h 966265"/>
              <a:gd name="connsiteX16" fmla="*/ 2216804 w 2613240"/>
              <a:gd name="connsiteY16" fmla="*/ 47083 h 966265"/>
              <a:gd name="connsiteX17" fmla="*/ 2202646 w 2613240"/>
              <a:gd name="connsiteY17" fmla="*/ 41732 h 966265"/>
              <a:gd name="connsiteX18" fmla="*/ 2186465 w 2613240"/>
              <a:gd name="connsiteY18" fmla="*/ 36382 h 966265"/>
              <a:gd name="connsiteX19" fmla="*/ 2166238 w 2613240"/>
              <a:gd name="connsiteY19" fmla="*/ 31032 h 966265"/>
              <a:gd name="connsiteX20" fmla="*/ 2143989 w 2613240"/>
              <a:gd name="connsiteY20" fmla="*/ 25681 h 966265"/>
              <a:gd name="connsiteX21" fmla="*/ 2117696 w 2613240"/>
              <a:gd name="connsiteY21" fmla="*/ 21401 h 966265"/>
              <a:gd name="connsiteX22" fmla="*/ 2089379 w 2613240"/>
              <a:gd name="connsiteY22" fmla="*/ 17121 h 966265"/>
              <a:gd name="connsiteX23" fmla="*/ 2059039 w 2613240"/>
              <a:gd name="connsiteY23" fmla="*/ 14981 h 966265"/>
              <a:gd name="connsiteX24" fmla="*/ 2024654 w 2613240"/>
              <a:gd name="connsiteY24" fmla="*/ 13910 h 966265"/>
              <a:gd name="connsiteX25" fmla="*/ 1988247 w 2613240"/>
              <a:gd name="connsiteY25" fmla="*/ 14981 h 966265"/>
              <a:gd name="connsiteX26" fmla="*/ 1955884 w 2613240"/>
              <a:gd name="connsiteY26" fmla="*/ 17121 h 966265"/>
              <a:gd name="connsiteX27" fmla="*/ 1923523 w 2613240"/>
              <a:gd name="connsiteY27" fmla="*/ 21401 h 966265"/>
              <a:gd name="connsiteX28" fmla="*/ 1895206 w 2613240"/>
              <a:gd name="connsiteY28" fmla="*/ 25681 h 966265"/>
              <a:gd name="connsiteX29" fmla="*/ 1868911 w 2613240"/>
              <a:gd name="connsiteY29" fmla="*/ 29961 h 966265"/>
              <a:gd name="connsiteX30" fmla="*/ 1846662 w 2613240"/>
              <a:gd name="connsiteY30" fmla="*/ 35312 h 966265"/>
              <a:gd name="connsiteX31" fmla="*/ 1828459 w 2613240"/>
              <a:gd name="connsiteY31" fmla="*/ 40662 h 966265"/>
              <a:gd name="connsiteX32" fmla="*/ 1812278 w 2613240"/>
              <a:gd name="connsiteY32" fmla="*/ 44942 h 966265"/>
              <a:gd name="connsiteX33" fmla="*/ 1798120 w 2613240"/>
              <a:gd name="connsiteY33" fmla="*/ 39592 h 966265"/>
              <a:gd name="connsiteX34" fmla="*/ 1779916 w 2613240"/>
              <a:gd name="connsiteY34" fmla="*/ 34242 h 966265"/>
              <a:gd name="connsiteX35" fmla="*/ 1757667 w 2613240"/>
              <a:gd name="connsiteY35" fmla="*/ 27821 h 966265"/>
              <a:gd name="connsiteX36" fmla="*/ 1733395 w 2613240"/>
              <a:gd name="connsiteY36" fmla="*/ 22471 h 966265"/>
              <a:gd name="connsiteX37" fmla="*/ 1707101 w 2613240"/>
              <a:gd name="connsiteY37" fmla="*/ 17121 h 966265"/>
              <a:gd name="connsiteX38" fmla="*/ 1676762 w 2613240"/>
              <a:gd name="connsiteY38" fmla="*/ 12841 h 966265"/>
              <a:gd name="connsiteX39" fmla="*/ 1644400 w 2613240"/>
              <a:gd name="connsiteY39" fmla="*/ 10700 h 966265"/>
              <a:gd name="connsiteX40" fmla="*/ 1610015 w 2613240"/>
              <a:gd name="connsiteY40" fmla="*/ 9630 h 966265"/>
              <a:gd name="connsiteX41" fmla="*/ 1577652 w 2613240"/>
              <a:gd name="connsiteY41" fmla="*/ 10700 h 966265"/>
              <a:gd name="connsiteX42" fmla="*/ 1547313 w 2613240"/>
              <a:gd name="connsiteY42" fmla="*/ 11770 h 966265"/>
              <a:gd name="connsiteX43" fmla="*/ 1516974 w 2613240"/>
              <a:gd name="connsiteY43" fmla="*/ 14981 h 966265"/>
              <a:gd name="connsiteX44" fmla="*/ 1490680 w 2613240"/>
              <a:gd name="connsiteY44" fmla="*/ 19261 h 966265"/>
              <a:gd name="connsiteX45" fmla="*/ 1468430 w 2613240"/>
              <a:gd name="connsiteY45" fmla="*/ 23541 h 966265"/>
              <a:gd name="connsiteX46" fmla="*/ 1446181 w 2613240"/>
              <a:gd name="connsiteY46" fmla="*/ 27821 h 966265"/>
              <a:gd name="connsiteX47" fmla="*/ 1427978 w 2613240"/>
              <a:gd name="connsiteY47" fmla="*/ 32101 h 966265"/>
              <a:gd name="connsiteX48" fmla="*/ 1413819 w 2613240"/>
              <a:gd name="connsiteY48" fmla="*/ 36382 h 966265"/>
              <a:gd name="connsiteX49" fmla="*/ 1399661 w 2613240"/>
              <a:gd name="connsiteY49" fmla="*/ 31032 h 966265"/>
              <a:gd name="connsiteX50" fmla="*/ 1383480 w 2613240"/>
              <a:gd name="connsiteY50" fmla="*/ 24611 h 966265"/>
              <a:gd name="connsiteX51" fmla="*/ 1363254 w 2613240"/>
              <a:gd name="connsiteY51" fmla="*/ 19261 h 966265"/>
              <a:gd name="connsiteX52" fmla="*/ 1338982 w 2613240"/>
              <a:gd name="connsiteY52" fmla="*/ 12841 h 966265"/>
              <a:gd name="connsiteX53" fmla="*/ 1312688 w 2613240"/>
              <a:gd name="connsiteY53" fmla="*/ 7490 h 966265"/>
              <a:gd name="connsiteX54" fmla="*/ 1282348 w 2613240"/>
              <a:gd name="connsiteY54" fmla="*/ 3210 h 966265"/>
              <a:gd name="connsiteX55" fmla="*/ 1249986 w 2613240"/>
              <a:gd name="connsiteY55" fmla="*/ 1070 h 966265"/>
              <a:gd name="connsiteX56" fmla="*/ 1213579 w 2613240"/>
              <a:gd name="connsiteY56" fmla="*/ 0 h 966265"/>
              <a:gd name="connsiteX57" fmla="*/ 1181217 w 2613240"/>
              <a:gd name="connsiteY57" fmla="*/ 1070 h 966265"/>
              <a:gd name="connsiteX58" fmla="*/ 1150877 w 2613240"/>
              <a:gd name="connsiteY58" fmla="*/ 2140 h 966265"/>
              <a:gd name="connsiteX59" fmla="*/ 1124583 w 2613240"/>
              <a:gd name="connsiteY59" fmla="*/ 5350 h 966265"/>
              <a:gd name="connsiteX60" fmla="*/ 1102334 w 2613240"/>
              <a:gd name="connsiteY60" fmla="*/ 8560 h 966265"/>
              <a:gd name="connsiteX61" fmla="*/ 1082108 w 2613240"/>
              <a:gd name="connsiteY61" fmla="*/ 12841 h 966265"/>
              <a:gd name="connsiteX62" fmla="*/ 1063904 w 2613240"/>
              <a:gd name="connsiteY62" fmla="*/ 17121 h 966265"/>
              <a:gd name="connsiteX63" fmla="*/ 1049746 w 2613240"/>
              <a:gd name="connsiteY63" fmla="*/ 22471 h 966265"/>
              <a:gd name="connsiteX64" fmla="*/ 1037610 w 2613240"/>
              <a:gd name="connsiteY64" fmla="*/ 26751 h 966265"/>
              <a:gd name="connsiteX65" fmla="*/ 1025474 w 2613240"/>
              <a:gd name="connsiteY65" fmla="*/ 23541 h 966265"/>
              <a:gd name="connsiteX66" fmla="*/ 1013338 w 2613240"/>
              <a:gd name="connsiteY66" fmla="*/ 19261 h 966265"/>
              <a:gd name="connsiteX67" fmla="*/ 997157 w 2613240"/>
              <a:gd name="connsiteY67" fmla="*/ 16050 h 966265"/>
              <a:gd name="connsiteX68" fmla="*/ 978953 w 2613240"/>
              <a:gd name="connsiteY68" fmla="*/ 12841 h 966265"/>
              <a:gd name="connsiteX69" fmla="*/ 960750 w 2613240"/>
              <a:gd name="connsiteY69" fmla="*/ 9630 h 966265"/>
              <a:gd name="connsiteX70" fmla="*/ 938501 w 2613240"/>
              <a:gd name="connsiteY70" fmla="*/ 7490 h 966265"/>
              <a:gd name="connsiteX71" fmla="*/ 916252 w 2613240"/>
              <a:gd name="connsiteY71" fmla="*/ 5350 h 966265"/>
              <a:gd name="connsiteX72" fmla="*/ 889958 w 2613240"/>
              <a:gd name="connsiteY72" fmla="*/ 5350 h 966265"/>
              <a:gd name="connsiteX73" fmla="*/ 853550 w 2613240"/>
              <a:gd name="connsiteY73" fmla="*/ 6420 h 966265"/>
              <a:gd name="connsiteX74" fmla="*/ 821188 w 2613240"/>
              <a:gd name="connsiteY74" fmla="*/ 7490 h 966265"/>
              <a:gd name="connsiteX75" fmla="*/ 794894 w 2613240"/>
              <a:gd name="connsiteY75" fmla="*/ 9630 h 966265"/>
              <a:gd name="connsiteX76" fmla="*/ 772645 w 2613240"/>
              <a:gd name="connsiteY76" fmla="*/ 12841 h 966265"/>
              <a:gd name="connsiteX77" fmla="*/ 754441 w 2613240"/>
              <a:gd name="connsiteY77" fmla="*/ 14981 h 966265"/>
              <a:gd name="connsiteX78" fmla="*/ 742306 w 2613240"/>
              <a:gd name="connsiteY78" fmla="*/ 17121 h 966265"/>
              <a:gd name="connsiteX79" fmla="*/ 734215 w 2613240"/>
              <a:gd name="connsiteY79" fmla="*/ 19261 h 966265"/>
              <a:gd name="connsiteX80" fmla="*/ 730170 w 2613240"/>
              <a:gd name="connsiteY80" fmla="*/ 20331 h 966265"/>
              <a:gd name="connsiteX81" fmla="*/ 0 w 2613240"/>
              <a:gd name="connsiteY81" fmla="*/ 344559 h 966265"/>
              <a:gd name="connsiteX82" fmla="*/ 159787 w 2613240"/>
              <a:gd name="connsiteY82" fmla="*/ 966265 h 966265"/>
              <a:gd name="connsiteX83" fmla="*/ 204285 w 2613240"/>
              <a:gd name="connsiteY83" fmla="*/ 949144 h 966265"/>
              <a:gd name="connsiteX84" fmla="*/ 210353 w 2613240"/>
              <a:gd name="connsiteY84" fmla="*/ 947003 h 966265"/>
              <a:gd name="connsiteX85" fmla="*/ 226534 w 2613240"/>
              <a:gd name="connsiteY85" fmla="*/ 942723 h 966265"/>
              <a:gd name="connsiteX86" fmla="*/ 250806 w 2613240"/>
              <a:gd name="connsiteY86" fmla="*/ 937373 h 966265"/>
              <a:gd name="connsiteX87" fmla="*/ 285191 w 2613240"/>
              <a:gd name="connsiteY87" fmla="*/ 932022 h 966265"/>
              <a:gd name="connsiteX88" fmla="*/ 325643 w 2613240"/>
              <a:gd name="connsiteY88" fmla="*/ 928813 h 966265"/>
              <a:gd name="connsiteX89" fmla="*/ 376209 w 2613240"/>
              <a:gd name="connsiteY89" fmla="*/ 928813 h 966265"/>
              <a:gd name="connsiteX90" fmla="*/ 432843 w 2613240"/>
              <a:gd name="connsiteY90" fmla="*/ 933093 h 966265"/>
              <a:gd name="connsiteX91" fmla="*/ 495544 w 2613240"/>
              <a:gd name="connsiteY91" fmla="*/ 942723 h 966265"/>
              <a:gd name="connsiteX92" fmla="*/ 513748 w 2613240"/>
              <a:gd name="connsiteY92" fmla="*/ 945933 h 966265"/>
              <a:gd name="connsiteX93" fmla="*/ 527906 w 2613240"/>
              <a:gd name="connsiteY93" fmla="*/ 940583 h 966265"/>
              <a:gd name="connsiteX94" fmla="*/ 529929 w 2613240"/>
              <a:gd name="connsiteY94" fmla="*/ 939513 h 966265"/>
              <a:gd name="connsiteX95" fmla="*/ 538020 w 2613240"/>
              <a:gd name="connsiteY95" fmla="*/ 936303 h 966265"/>
              <a:gd name="connsiteX96" fmla="*/ 550155 w 2613240"/>
              <a:gd name="connsiteY96" fmla="*/ 932022 h 966265"/>
              <a:gd name="connsiteX97" fmla="*/ 566337 w 2613240"/>
              <a:gd name="connsiteY97" fmla="*/ 926672 h 966265"/>
              <a:gd name="connsiteX98" fmla="*/ 584540 w 2613240"/>
              <a:gd name="connsiteY98" fmla="*/ 920252 h 966265"/>
              <a:gd name="connsiteX99" fmla="*/ 608812 w 2613240"/>
              <a:gd name="connsiteY99" fmla="*/ 912762 h 966265"/>
              <a:gd name="connsiteX100" fmla="*/ 635106 w 2613240"/>
              <a:gd name="connsiteY100" fmla="*/ 905271 h 966265"/>
              <a:gd name="connsiteX101" fmla="*/ 663423 w 2613240"/>
              <a:gd name="connsiteY101" fmla="*/ 896711 h 966265"/>
              <a:gd name="connsiteX102" fmla="*/ 695785 w 2613240"/>
              <a:gd name="connsiteY102" fmla="*/ 888150 h 966265"/>
              <a:gd name="connsiteX103" fmla="*/ 730170 w 2613240"/>
              <a:gd name="connsiteY103" fmla="*/ 879590 h 966265"/>
              <a:gd name="connsiteX104" fmla="*/ 766577 w 2613240"/>
              <a:gd name="connsiteY104" fmla="*/ 871029 h 966265"/>
              <a:gd name="connsiteX105" fmla="*/ 802985 w 2613240"/>
              <a:gd name="connsiteY105" fmla="*/ 862469 h 966265"/>
              <a:gd name="connsiteX106" fmla="*/ 843437 w 2613240"/>
              <a:gd name="connsiteY106" fmla="*/ 854978 h 966265"/>
              <a:gd name="connsiteX107" fmla="*/ 883890 w 2613240"/>
              <a:gd name="connsiteY107" fmla="*/ 848558 h 966265"/>
              <a:gd name="connsiteX108" fmla="*/ 926365 w 2613240"/>
              <a:gd name="connsiteY108" fmla="*/ 842137 h 966265"/>
              <a:gd name="connsiteX109" fmla="*/ 968840 w 2613240"/>
              <a:gd name="connsiteY109" fmla="*/ 837857 h 966265"/>
              <a:gd name="connsiteX110" fmla="*/ 1011316 w 2613240"/>
              <a:gd name="connsiteY110" fmla="*/ 834647 h 966265"/>
              <a:gd name="connsiteX111" fmla="*/ 1051768 w 2613240"/>
              <a:gd name="connsiteY111" fmla="*/ 833577 h 966265"/>
              <a:gd name="connsiteX112" fmla="*/ 1092221 w 2613240"/>
              <a:gd name="connsiteY112" fmla="*/ 832507 h 966265"/>
              <a:gd name="connsiteX113" fmla="*/ 1132673 w 2613240"/>
              <a:gd name="connsiteY113" fmla="*/ 833577 h 966265"/>
              <a:gd name="connsiteX114" fmla="*/ 1171104 w 2613240"/>
              <a:gd name="connsiteY114" fmla="*/ 835717 h 966265"/>
              <a:gd name="connsiteX115" fmla="*/ 1205488 w 2613240"/>
              <a:gd name="connsiteY115" fmla="*/ 837857 h 966265"/>
              <a:gd name="connsiteX116" fmla="*/ 1239873 w 2613240"/>
              <a:gd name="connsiteY116" fmla="*/ 841068 h 966265"/>
              <a:gd name="connsiteX117" fmla="*/ 1272235 w 2613240"/>
              <a:gd name="connsiteY117" fmla="*/ 844277 h 966265"/>
              <a:gd name="connsiteX118" fmla="*/ 1300552 w 2613240"/>
              <a:gd name="connsiteY118" fmla="*/ 848558 h 966265"/>
              <a:gd name="connsiteX119" fmla="*/ 1326846 w 2613240"/>
              <a:gd name="connsiteY119" fmla="*/ 852838 h 966265"/>
              <a:gd name="connsiteX120" fmla="*/ 1349095 w 2613240"/>
              <a:gd name="connsiteY120" fmla="*/ 856048 h 966265"/>
              <a:gd name="connsiteX121" fmla="*/ 1369322 w 2613240"/>
              <a:gd name="connsiteY121" fmla="*/ 860328 h 966265"/>
              <a:gd name="connsiteX122" fmla="*/ 1383480 w 2613240"/>
              <a:gd name="connsiteY122" fmla="*/ 862469 h 966265"/>
              <a:gd name="connsiteX123" fmla="*/ 1395616 w 2613240"/>
              <a:gd name="connsiteY123" fmla="*/ 865679 h 966265"/>
              <a:gd name="connsiteX124" fmla="*/ 1403707 w 2613240"/>
              <a:gd name="connsiteY124" fmla="*/ 866749 h 966265"/>
              <a:gd name="connsiteX125" fmla="*/ 1405729 w 2613240"/>
              <a:gd name="connsiteY125" fmla="*/ 867819 h 966265"/>
              <a:gd name="connsiteX126" fmla="*/ 1423932 w 2613240"/>
              <a:gd name="connsiteY126" fmla="*/ 872099 h 966265"/>
              <a:gd name="connsiteX127" fmla="*/ 1425956 w 2613240"/>
              <a:gd name="connsiteY127" fmla="*/ 871029 h 966265"/>
              <a:gd name="connsiteX128" fmla="*/ 1432023 w 2613240"/>
              <a:gd name="connsiteY128" fmla="*/ 868889 h 966265"/>
              <a:gd name="connsiteX129" fmla="*/ 1438091 w 2613240"/>
              <a:gd name="connsiteY129" fmla="*/ 866749 h 966265"/>
              <a:gd name="connsiteX130" fmla="*/ 1440114 w 2613240"/>
              <a:gd name="connsiteY130" fmla="*/ 865679 h 966265"/>
              <a:gd name="connsiteX131" fmla="*/ 1442136 w 2613240"/>
              <a:gd name="connsiteY131" fmla="*/ 864609 h 966265"/>
              <a:gd name="connsiteX132" fmla="*/ 1450227 w 2613240"/>
              <a:gd name="connsiteY132" fmla="*/ 862469 h 966265"/>
              <a:gd name="connsiteX133" fmla="*/ 1460340 w 2613240"/>
              <a:gd name="connsiteY133" fmla="*/ 858188 h 966265"/>
              <a:gd name="connsiteX134" fmla="*/ 1474498 w 2613240"/>
              <a:gd name="connsiteY134" fmla="*/ 852838 h 966265"/>
              <a:gd name="connsiteX135" fmla="*/ 1492702 w 2613240"/>
              <a:gd name="connsiteY135" fmla="*/ 847488 h 966265"/>
              <a:gd name="connsiteX136" fmla="*/ 1512929 w 2613240"/>
              <a:gd name="connsiteY136" fmla="*/ 841068 h 966265"/>
              <a:gd name="connsiteX137" fmla="*/ 1535177 w 2613240"/>
              <a:gd name="connsiteY137" fmla="*/ 833577 h 966265"/>
              <a:gd name="connsiteX138" fmla="*/ 1559449 w 2613240"/>
              <a:gd name="connsiteY138" fmla="*/ 826087 h 966265"/>
              <a:gd name="connsiteX139" fmla="*/ 1585743 w 2613240"/>
              <a:gd name="connsiteY139" fmla="*/ 818596 h 966265"/>
              <a:gd name="connsiteX140" fmla="*/ 1612037 w 2613240"/>
              <a:gd name="connsiteY140" fmla="*/ 811106 h 966265"/>
              <a:gd name="connsiteX141" fmla="*/ 1640354 w 2613240"/>
              <a:gd name="connsiteY141" fmla="*/ 804685 h 966265"/>
              <a:gd name="connsiteX142" fmla="*/ 1668671 w 2613240"/>
              <a:gd name="connsiteY142" fmla="*/ 798265 h 966265"/>
              <a:gd name="connsiteX143" fmla="*/ 1696988 w 2613240"/>
              <a:gd name="connsiteY143" fmla="*/ 791845 h 966265"/>
              <a:gd name="connsiteX144" fmla="*/ 1725305 w 2613240"/>
              <a:gd name="connsiteY144" fmla="*/ 787565 h 966265"/>
              <a:gd name="connsiteX145" fmla="*/ 1753622 w 2613240"/>
              <a:gd name="connsiteY145" fmla="*/ 783284 h 966265"/>
              <a:gd name="connsiteX146" fmla="*/ 1779916 w 2613240"/>
              <a:gd name="connsiteY146" fmla="*/ 781144 h 966265"/>
              <a:gd name="connsiteX147" fmla="*/ 1806210 w 2613240"/>
              <a:gd name="connsiteY147" fmla="*/ 780074 h 966265"/>
              <a:gd name="connsiteX148" fmla="*/ 1834527 w 2613240"/>
              <a:gd name="connsiteY148" fmla="*/ 781144 h 966265"/>
              <a:gd name="connsiteX149" fmla="*/ 1864867 w 2613240"/>
              <a:gd name="connsiteY149" fmla="*/ 783284 h 966265"/>
              <a:gd name="connsiteX150" fmla="*/ 1895206 w 2613240"/>
              <a:gd name="connsiteY150" fmla="*/ 785424 h 966265"/>
              <a:gd name="connsiteX151" fmla="*/ 1927568 w 2613240"/>
              <a:gd name="connsiteY151" fmla="*/ 789704 h 966265"/>
              <a:gd name="connsiteX152" fmla="*/ 1957908 w 2613240"/>
              <a:gd name="connsiteY152" fmla="*/ 793985 h 966265"/>
              <a:gd name="connsiteX153" fmla="*/ 1988247 w 2613240"/>
              <a:gd name="connsiteY153" fmla="*/ 798265 h 966265"/>
              <a:gd name="connsiteX154" fmla="*/ 2016564 w 2613240"/>
              <a:gd name="connsiteY154" fmla="*/ 803615 h 966265"/>
              <a:gd name="connsiteX155" fmla="*/ 2044881 w 2613240"/>
              <a:gd name="connsiteY155" fmla="*/ 808966 h 966265"/>
              <a:gd name="connsiteX156" fmla="*/ 2069152 w 2613240"/>
              <a:gd name="connsiteY156" fmla="*/ 814316 h 966265"/>
              <a:gd name="connsiteX157" fmla="*/ 2093423 w 2613240"/>
              <a:gd name="connsiteY157" fmla="*/ 818596 h 966265"/>
              <a:gd name="connsiteX158" fmla="*/ 2111628 w 2613240"/>
              <a:gd name="connsiteY158" fmla="*/ 822876 h 966265"/>
              <a:gd name="connsiteX159" fmla="*/ 2127809 w 2613240"/>
              <a:gd name="connsiteY159" fmla="*/ 827157 h 966265"/>
              <a:gd name="connsiteX160" fmla="*/ 2141967 w 2613240"/>
              <a:gd name="connsiteY160" fmla="*/ 829297 h 966265"/>
              <a:gd name="connsiteX161" fmla="*/ 2150057 w 2613240"/>
              <a:gd name="connsiteY161" fmla="*/ 831437 h 966265"/>
              <a:gd name="connsiteX162" fmla="*/ 2152080 w 2613240"/>
              <a:gd name="connsiteY162" fmla="*/ 832507 h 966265"/>
              <a:gd name="connsiteX163" fmla="*/ 2160170 w 2613240"/>
              <a:gd name="connsiteY163" fmla="*/ 834647 h 966265"/>
              <a:gd name="connsiteX164" fmla="*/ 2326026 w 2613240"/>
              <a:gd name="connsiteY164" fmla="*/ 823947 h 966265"/>
              <a:gd name="connsiteX165" fmla="*/ 2588968 w 2613240"/>
              <a:gd name="connsiteY165" fmla="*/ 637756 h 966265"/>
              <a:gd name="connsiteX166" fmla="*/ 2613240 w 2613240"/>
              <a:gd name="connsiteY166" fmla="*/ 80254 h 966265"/>
              <a:gd name="connsiteX167" fmla="*/ 2611217 w 2613240"/>
              <a:gd name="connsiteY167" fmla="*/ 77044 h 96626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  <a:cxn ang="49">
                <a:pos x="connsiteX49" y="connsiteY49"/>
              </a:cxn>
              <a:cxn ang="50">
                <a:pos x="connsiteX50" y="connsiteY50"/>
              </a:cxn>
              <a:cxn ang="51">
                <a:pos x="connsiteX51" y="connsiteY51"/>
              </a:cxn>
              <a:cxn ang="52">
                <a:pos x="connsiteX52" y="connsiteY52"/>
              </a:cxn>
              <a:cxn ang="53">
                <a:pos x="connsiteX53" y="connsiteY53"/>
              </a:cxn>
              <a:cxn ang="54">
                <a:pos x="connsiteX54" y="connsiteY54"/>
              </a:cxn>
              <a:cxn ang="55">
                <a:pos x="connsiteX55" y="connsiteY55"/>
              </a:cxn>
              <a:cxn ang="56">
                <a:pos x="connsiteX56" y="connsiteY56"/>
              </a:cxn>
              <a:cxn ang="57">
                <a:pos x="connsiteX57" y="connsiteY57"/>
              </a:cxn>
              <a:cxn ang="58">
                <a:pos x="connsiteX58" y="connsiteY58"/>
              </a:cxn>
              <a:cxn ang="59">
                <a:pos x="connsiteX59" y="connsiteY59"/>
              </a:cxn>
              <a:cxn ang="60">
                <a:pos x="connsiteX60" y="connsiteY60"/>
              </a:cxn>
              <a:cxn ang="61">
                <a:pos x="connsiteX61" y="connsiteY61"/>
              </a:cxn>
              <a:cxn ang="62">
                <a:pos x="connsiteX62" y="connsiteY62"/>
              </a:cxn>
              <a:cxn ang="63">
                <a:pos x="connsiteX63" y="connsiteY63"/>
              </a:cxn>
              <a:cxn ang="64">
                <a:pos x="connsiteX64" y="connsiteY64"/>
              </a:cxn>
              <a:cxn ang="65">
                <a:pos x="connsiteX65" y="connsiteY65"/>
              </a:cxn>
              <a:cxn ang="66">
                <a:pos x="connsiteX66" y="connsiteY66"/>
              </a:cxn>
              <a:cxn ang="67">
                <a:pos x="connsiteX67" y="connsiteY67"/>
              </a:cxn>
              <a:cxn ang="68">
                <a:pos x="connsiteX68" y="connsiteY68"/>
              </a:cxn>
              <a:cxn ang="69">
                <a:pos x="connsiteX69" y="connsiteY69"/>
              </a:cxn>
              <a:cxn ang="70">
                <a:pos x="connsiteX70" y="connsiteY70"/>
              </a:cxn>
              <a:cxn ang="71">
                <a:pos x="connsiteX71" y="connsiteY71"/>
              </a:cxn>
              <a:cxn ang="72">
                <a:pos x="connsiteX72" y="connsiteY72"/>
              </a:cxn>
              <a:cxn ang="73">
                <a:pos x="connsiteX73" y="connsiteY73"/>
              </a:cxn>
              <a:cxn ang="74">
                <a:pos x="connsiteX74" y="connsiteY74"/>
              </a:cxn>
              <a:cxn ang="75">
                <a:pos x="connsiteX75" y="connsiteY75"/>
              </a:cxn>
              <a:cxn ang="76">
                <a:pos x="connsiteX76" y="connsiteY76"/>
              </a:cxn>
              <a:cxn ang="77">
                <a:pos x="connsiteX77" y="connsiteY77"/>
              </a:cxn>
              <a:cxn ang="78">
                <a:pos x="connsiteX78" y="connsiteY78"/>
              </a:cxn>
              <a:cxn ang="79">
                <a:pos x="connsiteX79" y="connsiteY79"/>
              </a:cxn>
              <a:cxn ang="80">
                <a:pos x="connsiteX80" y="connsiteY80"/>
              </a:cxn>
              <a:cxn ang="81">
                <a:pos x="connsiteX81" y="connsiteY81"/>
              </a:cxn>
              <a:cxn ang="82">
                <a:pos x="connsiteX82" y="connsiteY82"/>
              </a:cxn>
              <a:cxn ang="83">
                <a:pos x="connsiteX83" y="connsiteY83"/>
              </a:cxn>
              <a:cxn ang="84">
                <a:pos x="connsiteX84" y="connsiteY84"/>
              </a:cxn>
              <a:cxn ang="85">
                <a:pos x="connsiteX85" y="connsiteY85"/>
              </a:cxn>
              <a:cxn ang="86">
                <a:pos x="connsiteX86" y="connsiteY86"/>
              </a:cxn>
              <a:cxn ang="87">
                <a:pos x="connsiteX87" y="connsiteY87"/>
              </a:cxn>
              <a:cxn ang="88">
                <a:pos x="connsiteX88" y="connsiteY88"/>
              </a:cxn>
              <a:cxn ang="89">
                <a:pos x="connsiteX89" y="connsiteY89"/>
              </a:cxn>
              <a:cxn ang="90">
                <a:pos x="connsiteX90" y="connsiteY90"/>
              </a:cxn>
              <a:cxn ang="91">
                <a:pos x="connsiteX91" y="connsiteY91"/>
              </a:cxn>
              <a:cxn ang="92">
                <a:pos x="connsiteX92" y="connsiteY92"/>
              </a:cxn>
              <a:cxn ang="93">
                <a:pos x="connsiteX93" y="connsiteY93"/>
              </a:cxn>
              <a:cxn ang="94">
                <a:pos x="connsiteX94" y="connsiteY94"/>
              </a:cxn>
              <a:cxn ang="95">
                <a:pos x="connsiteX95" y="connsiteY95"/>
              </a:cxn>
              <a:cxn ang="96">
                <a:pos x="connsiteX96" y="connsiteY96"/>
              </a:cxn>
              <a:cxn ang="97">
                <a:pos x="connsiteX97" y="connsiteY97"/>
              </a:cxn>
              <a:cxn ang="98">
                <a:pos x="connsiteX98" y="connsiteY98"/>
              </a:cxn>
              <a:cxn ang="99">
                <a:pos x="connsiteX99" y="connsiteY99"/>
              </a:cxn>
              <a:cxn ang="100">
                <a:pos x="connsiteX100" y="connsiteY100"/>
              </a:cxn>
              <a:cxn ang="101">
                <a:pos x="connsiteX101" y="connsiteY101"/>
              </a:cxn>
              <a:cxn ang="102">
                <a:pos x="connsiteX102" y="connsiteY102"/>
              </a:cxn>
              <a:cxn ang="103">
                <a:pos x="connsiteX103" y="connsiteY103"/>
              </a:cxn>
              <a:cxn ang="104">
                <a:pos x="connsiteX104" y="connsiteY104"/>
              </a:cxn>
              <a:cxn ang="105">
                <a:pos x="connsiteX105" y="connsiteY105"/>
              </a:cxn>
              <a:cxn ang="106">
                <a:pos x="connsiteX106" y="connsiteY106"/>
              </a:cxn>
              <a:cxn ang="107">
                <a:pos x="connsiteX107" y="connsiteY107"/>
              </a:cxn>
              <a:cxn ang="108">
                <a:pos x="connsiteX108" y="connsiteY108"/>
              </a:cxn>
              <a:cxn ang="109">
                <a:pos x="connsiteX109" y="connsiteY109"/>
              </a:cxn>
              <a:cxn ang="110">
                <a:pos x="connsiteX110" y="connsiteY110"/>
              </a:cxn>
              <a:cxn ang="111">
                <a:pos x="connsiteX111" y="connsiteY111"/>
              </a:cxn>
              <a:cxn ang="112">
                <a:pos x="connsiteX112" y="connsiteY112"/>
              </a:cxn>
              <a:cxn ang="113">
                <a:pos x="connsiteX113" y="connsiteY113"/>
              </a:cxn>
              <a:cxn ang="114">
                <a:pos x="connsiteX114" y="connsiteY114"/>
              </a:cxn>
              <a:cxn ang="115">
                <a:pos x="connsiteX115" y="connsiteY115"/>
              </a:cxn>
              <a:cxn ang="116">
                <a:pos x="connsiteX116" y="connsiteY116"/>
              </a:cxn>
              <a:cxn ang="117">
                <a:pos x="connsiteX117" y="connsiteY117"/>
              </a:cxn>
              <a:cxn ang="118">
                <a:pos x="connsiteX118" y="connsiteY118"/>
              </a:cxn>
              <a:cxn ang="119">
                <a:pos x="connsiteX119" y="connsiteY119"/>
              </a:cxn>
              <a:cxn ang="120">
                <a:pos x="connsiteX120" y="connsiteY120"/>
              </a:cxn>
              <a:cxn ang="121">
                <a:pos x="connsiteX121" y="connsiteY121"/>
              </a:cxn>
              <a:cxn ang="122">
                <a:pos x="connsiteX122" y="connsiteY122"/>
              </a:cxn>
              <a:cxn ang="123">
                <a:pos x="connsiteX123" y="connsiteY123"/>
              </a:cxn>
              <a:cxn ang="124">
                <a:pos x="connsiteX124" y="connsiteY124"/>
              </a:cxn>
              <a:cxn ang="125">
                <a:pos x="connsiteX125" y="connsiteY125"/>
              </a:cxn>
              <a:cxn ang="126">
                <a:pos x="connsiteX126" y="connsiteY126"/>
              </a:cxn>
              <a:cxn ang="127">
                <a:pos x="connsiteX127" y="connsiteY127"/>
              </a:cxn>
              <a:cxn ang="128">
                <a:pos x="connsiteX128" y="connsiteY128"/>
              </a:cxn>
              <a:cxn ang="129">
                <a:pos x="connsiteX129" y="connsiteY129"/>
              </a:cxn>
              <a:cxn ang="130">
                <a:pos x="connsiteX130" y="connsiteY130"/>
              </a:cxn>
              <a:cxn ang="131">
                <a:pos x="connsiteX131" y="connsiteY131"/>
              </a:cxn>
              <a:cxn ang="132">
                <a:pos x="connsiteX132" y="connsiteY132"/>
              </a:cxn>
              <a:cxn ang="133">
                <a:pos x="connsiteX133" y="connsiteY133"/>
              </a:cxn>
              <a:cxn ang="134">
                <a:pos x="connsiteX134" y="connsiteY134"/>
              </a:cxn>
              <a:cxn ang="135">
                <a:pos x="connsiteX135" y="connsiteY135"/>
              </a:cxn>
              <a:cxn ang="136">
                <a:pos x="connsiteX136" y="connsiteY136"/>
              </a:cxn>
              <a:cxn ang="137">
                <a:pos x="connsiteX137" y="connsiteY137"/>
              </a:cxn>
              <a:cxn ang="138">
                <a:pos x="connsiteX138" y="connsiteY138"/>
              </a:cxn>
              <a:cxn ang="139">
                <a:pos x="connsiteX139" y="connsiteY139"/>
              </a:cxn>
              <a:cxn ang="140">
                <a:pos x="connsiteX140" y="connsiteY140"/>
              </a:cxn>
              <a:cxn ang="141">
                <a:pos x="connsiteX141" y="connsiteY141"/>
              </a:cxn>
              <a:cxn ang="142">
                <a:pos x="connsiteX142" y="connsiteY142"/>
              </a:cxn>
              <a:cxn ang="143">
                <a:pos x="connsiteX143" y="connsiteY143"/>
              </a:cxn>
              <a:cxn ang="144">
                <a:pos x="connsiteX144" y="connsiteY144"/>
              </a:cxn>
              <a:cxn ang="145">
                <a:pos x="connsiteX145" y="connsiteY145"/>
              </a:cxn>
              <a:cxn ang="146">
                <a:pos x="connsiteX146" y="connsiteY146"/>
              </a:cxn>
              <a:cxn ang="147">
                <a:pos x="connsiteX147" y="connsiteY147"/>
              </a:cxn>
              <a:cxn ang="148">
                <a:pos x="connsiteX148" y="connsiteY148"/>
              </a:cxn>
              <a:cxn ang="149">
                <a:pos x="connsiteX149" y="connsiteY149"/>
              </a:cxn>
              <a:cxn ang="150">
                <a:pos x="connsiteX150" y="connsiteY150"/>
              </a:cxn>
              <a:cxn ang="151">
                <a:pos x="connsiteX151" y="connsiteY151"/>
              </a:cxn>
              <a:cxn ang="152">
                <a:pos x="connsiteX152" y="connsiteY152"/>
              </a:cxn>
              <a:cxn ang="153">
                <a:pos x="connsiteX153" y="connsiteY153"/>
              </a:cxn>
              <a:cxn ang="154">
                <a:pos x="connsiteX154" y="connsiteY154"/>
              </a:cxn>
              <a:cxn ang="155">
                <a:pos x="connsiteX155" y="connsiteY155"/>
              </a:cxn>
              <a:cxn ang="156">
                <a:pos x="connsiteX156" y="connsiteY156"/>
              </a:cxn>
              <a:cxn ang="157">
                <a:pos x="connsiteX157" y="connsiteY157"/>
              </a:cxn>
              <a:cxn ang="158">
                <a:pos x="connsiteX158" y="connsiteY158"/>
              </a:cxn>
              <a:cxn ang="159">
                <a:pos x="connsiteX159" y="connsiteY159"/>
              </a:cxn>
              <a:cxn ang="160">
                <a:pos x="connsiteX160" y="connsiteY160"/>
              </a:cxn>
              <a:cxn ang="161">
                <a:pos x="connsiteX161" y="connsiteY161"/>
              </a:cxn>
              <a:cxn ang="162">
                <a:pos x="connsiteX162" y="connsiteY162"/>
              </a:cxn>
              <a:cxn ang="163">
                <a:pos x="connsiteX163" y="connsiteY163"/>
              </a:cxn>
              <a:cxn ang="164">
                <a:pos x="connsiteX164" y="connsiteY164"/>
              </a:cxn>
              <a:cxn ang="165">
                <a:pos x="connsiteX165" y="connsiteY165"/>
              </a:cxn>
              <a:cxn ang="166">
                <a:pos x="connsiteX166" y="connsiteY166"/>
              </a:cxn>
              <a:cxn ang="167">
                <a:pos x="connsiteX167" y="connsiteY167"/>
              </a:cxn>
            </a:cxnLst>
            <a:rect l="l" t="t" r="r" b="b"/>
            <a:pathLst>
              <a:path w="2613240" h="966265">
                <a:moveTo>
                  <a:pt x="2611217" y="77044"/>
                </a:moveTo>
                <a:lnTo>
                  <a:pt x="2609195" y="73834"/>
                </a:lnTo>
                <a:lnTo>
                  <a:pt x="2601104" y="67414"/>
                </a:lnTo>
                <a:lnTo>
                  <a:pt x="2588968" y="58853"/>
                </a:lnTo>
                <a:lnTo>
                  <a:pt x="2568742" y="49222"/>
                </a:lnTo>
                <a:lnTo>
                  <a:pt x="2542448" y="39592"/>
                </a:lnTo>
                <a:lnTo>
                  <a:pt x="2506041" y="31032"/>
                </a:lnTo>
                <a:lnTo>
                  <a:pt x="2461543" y="24611"/>
                </a:lnTo>
                <a:lnTo>
                  <a:pt x="2406931" y="22471"/>
                </a:lnTo>
                <a:lnTo>
                  <a:pt x="2370524" y="23541"/>
                </a:lnTo>
                <a:lnTo>
                  <a:pt x="2338162" y="24611"/>
                </a:lnTo>
                <a:lnTo>
                  <a:pt x="2309846" y="27821"/>
                </a:lnTo>
                <a:lnTo>
                  <a:pt x="2285574" y="31032"/>
                </a:lnTo>
                <a:lnTo>
                  <a:pt x="2263325" y="34242"/>
                </a:lnTo>
                <a:lnTo>
                  <a:pt x="2245121" y="38522"/>
                </a:lnTo>
                <a:lnTo>
                  <a:pt x="2228940" y="42802"/>
                </a:lnTo>
                <a:lnTo>
                  <a:pt x="2216804" y="47083"/>
                </a:lnTo>
                <a:lnTo>
                  <a:pt x="2202646" y="41732"/>
                </a:lnTo>
                <a:lnTo>
                  <a:pt x="2186465" y="36382"/>
                </a:lnTo>
                <a:lnTo>
                  <a:pt x="2166238" y="31032"/>
                </a:lnTo>
                <a:lnTo>
                  <a:pt x="2143989" y="25681"/>
                </a:lnTo>
                <a:lnTo>
                  <a:pt x="2117696" y="21401"/>
                </a:lnTo>
                <a:lnTo>
                  <a:pt x="2089379" y="17121"/>
                </a:lnTo>
                <a:lnTo>
                  <a:pt x="2059039" y="14981"/>
                </a:lnTo>
                <a:lnTo>
                  <a:pt x="2024654" y="13910"/>
                </a:lnTo>
                <a:lnTo>
                  <a:pt x="1988247" y="14981"/>
                </a:lnTo>
                <a:lnTo>
                  <a:pt x="1955884" y="17121"/>
                </a:lnTo>
                <a:lnTo>
                  <a:pt x="1923523" y="21401"/>
                </a:lnTo>
                <a:lnTo>
                  <a:pt x="1895206" y="25681"/>
                </a:lnTo>
                <a:lnTo>
                  <a:pt x="1868911" y="29961"/>
                </a:lnTo>
                <a:lnTo>
                  <a:pt x="1846662" y="35312"/>
                </a:lnTo>
                <a:lnTo>
                  <a:pt x="1828459" y="40662"/>
                </a:lnTo>
                <a:lnTo>
                  <a:pt x="1812278" y="44942"/>
                </a:lnTo>
                <a:lnTo>
                  <a:pt x="1798120" y="39592"/>
                </a:lnTo>
                <a:lnTo>
                  <a:pt x="1779916" y="34242"/>
                </a:lnTo>
                <a:lnTo>
                  <a:pt x="1757667" y="27821"/>
                </a:lnTo>
                <a:lnTo>
                  <a:pt x="1733395" y="22471"/>
                </a:lnTo>
                <a:lnTo>
                  <a:pt x="1707101" y="17121"/>
                </a:lnTo>
                <a:lnTo>
                  <a:pt x="1676762" y="12841"/>
                </a:lnTo>
                <a:lnTo>
                  <a:pt x="1644400" y="10700"/>
                </a:lnTo>
                <a:lnTo>
                  <a:pt x="1610015" y="9630"/>
                </a:lnTo>
                <a:lnTo>
                  <a:pt x="1577652" y="10700"/>
                </a:lnTo>
                <a:lnTo>
                  <a:pt x="1547313" y="11770"/>
                </a:lnTo>
                <a:lnTo>
                  <a:pt x="1516974" y="14981"/>
                </a:lnTo>
                <a:lnTo>
                  <a:pt x="1490680" y="19261"/>
                </a:lnTo>
                <a:lnTo>
                  <a:pt x="1468430" y="23541"/>
                </a:lnTo>
                <a:lnTo>
                  <a:pt x="1446181" y="27821"/>
                </a:lnTo>
                <a:lnTo>
                  <a:pt x="1427978" y="32101"/>
                </a:lnTo>
                <a:lnTo>
                  <a:pt x="1413819" y="36382"/>
                </a:lnTo>
                <a:lnTo>
                  <a:pt x="1399661" y="31032"/>
                </a:lnTo>
                <a:lnTo>
                  <a:pt x="1383480" y="24611"/>
                </a:lnTo>
                <a:lnTo>
                  <a:pt x="1363254" y="19261"/>
                </a:lnTo>
                <a:lnTo>
                  <a:pt x="1338982" y="12841"/>
                </a:lnTo>
                <a:lnTo>
                  <a:pt x="1312688" y="7490"/>
                </a:lnTo>
                <a:lnTo>
                  <a:pt x="1282348" y="3210"/>
                </a:lnTo>
                <a:lnTo>
                  <a:pt x="1249986" y="1070"/>
                </a:lnTo>
                <a:lnTo>
                  <a:pt x="1213579" y="0"/>
                </a:lnTo>
                <a:lnTo>
                  <a:pt x="1181217" y="1070"/>
                </a:lnTo>
                <a:lnTo>
                  <a:pt x="1150877" y="2140"/>
                </a:lnTo>
                <a:lnTo>
                  <a:pt x="1124583" y="5350"/>
                </a:lnTo>
                <a:lnTo>
                  <a:pt x="1102334" y="8560"/>
                </a:lnTo>
                <a:lnTo>
                  <a:pt x="1082108" y="12841"/>
                </a:lnTo>
                <a:lnTo>
                  <a:pt x="1063904" y="17121"/>
                </a:lnTo>
                <a:lnTo>
                  <a:pt x="1049746" y="22471"/>
                </a:lnTo>
                <a:lnTo>
                  <a:pt x="1037610" y="26751"/>
                </a:lnTo>
                <a:lnTo>
                  <a:pt x="1025474" y="23541"/>
                </a:lnTo>
                <a:lnTo>
                  <a:pt x="1013338" y="19261"/>
                </a:lnTo>
                <a:lnTo>
                  <a:pt x="997157" y="16050"/>
                </a:lnTo>
                <a:lnTo>
                  <a:pt x="978953" y="12841"/>
                </a:lnTo>
                <a:lnTo>
                  <a:pt x="960750" y="9630"/>
                </a:lnTo>
                <a:lnTo>
                  <a:pt x="938501" y="7490"/>
                </a:lnTo>
                <a:lnTo>
                  <a:pt x="916252" y="5350"/>
                </a:lnTo>
                <a:lnTo>
                  <a:pt x="889958" y="5350"/>
                </a:lnTo>
                <a:lnTo>
                  <a:pt x="853550" y="6420"/>
                </a:lnTo>
                <a:lnTo>
                  <a:pt x="821188" y="7490"/>
                </a:lnTo>
                <a:lnTo>
                  <a:pt x="794894" y="9630"/>
                </a:lnTo>
                <a:lnTo>
                  <a:pt x="772645" y="12841"/>
                </a:lnTo>
                <a:lnTo>
                  <a:pt x="754441" y="14981"/>
                </a:lnTo>
                <a:lnTo>
                  <a:pt x="742306" y="17121"/>
                </a:lnTo>
                <a:lnTo>
                  <a:pt x="734215" y="19261"/>
                </a:lnTo>
                <a:lnTo>
                  <a:pt x="730170" y="20331"/>
                </a:lnTo>
                <a:lnTo>
                  <a:pt x="0" y="344559"/>
                </a:lnTo>
                <a:lnTo>
                  <a:pt x="159787" y="966265"/>
                </a:lnTo>
                <a:lnTo>
                  <a:pt x="204285" y="949144"/>
                </a:lnTo>
                <a:lnTo>
                  <a:pt x="210353" y="947003"/>
                </a:lnTo>
                <a:lnTo>
                  <a:pt x="226534" y="942723"/>
                </a:lnTo>
                <a:lnTo>
                  <a:pt x="250806" y="937373"/>
                </a:lnTo>
                <a:lnTo>
                  <a:pt x="285191" y="932022"/>
                </a:lnTo>
                <a:lnTo>
                  <a:pt x="325643" y="928813"/>
                </a:lnTo>
                <a:lnTo>
                  <a:pt x="376209" y="928813"/>
                </a:lnTo>
                <a:lnTo>
                  <a:pt x="432843" y="933093"/>
                </a:lnTo>
                <a:lnTo>
                  <a:pt x="495544" y="942723"/>
                </a:lnTo>
                <a:lnTo>
                  <a:pt x="513748" y="945933"/>
                </a:lnTo>
                <a:lnTo>
                  <a:pt x="527906" y="940583"/>
                </a:lnTo>
                <a:lnTo>
                  <a:pt x="529929" y="939513"/>
                </a:lnTo>
                <a:lnTo>
                  <a:pt x="538020" y="936303"/>
                </a:lnTo>
                <a:lnTo>
                  <a:pt x="550155" y="932022"/>
                </a:lnTo>
                <a:lnTo>
                  <a:pt x="566337" y="926672"/>
                </a:lnTo>
                <a:lnTo>
                  <a:pt x="584540" y="920252"/>
                </a:lnTo>
                <a:lnTo>
                  <a:pt x="608812" y="912762"/>
                </a:lnTo>
                <a:lnTo>
                  <a:pt x="635106" y="905271"/>
                </a:lnTo>
                <a:lnTo>
                  <a:pt x="663423" y="896711"/>
                </a:lnTo>
                <a:lnTo>
                  <a:pt x="695785" y="888150"/>
                </a:lnTo>
                <a:lnTo>
                  <a:pt x="730170" y="879590"/>
                </a:lnTo>
                <a:lnTo>
                  <a:pt x="766577" y="871029"/>
                </a:lnTo>
                <a:lnTo>
                  <a:pt x="802985" y="862469"/>
                </a:lnTo>
                <a:lnTo>
                  <a:pt x="843437" y="854978"/>
                </a:lnTo>
                <a:lnTo>
                  <a:pt x="883890" y="848558"/>
                </a:lnTo>
                <a:lnTo>
                  <a:pt x="926365" y="842137"/>
                </a:lnTo>
                <a:lnTo>
                  <a:pt x="968840" y="837857"/>
                </a:lnTo>
                <a:lnTo>
                  <a:pt x="1011316" y="834647"/>
                </a:lnTo>
                <a:lnTo>
                  <a:pt x="1051768" y="833577"/>
                </a:lnTo>
                <a:lnTo>
                  <a:pt x="1092221" y="832507"/>
                </a:lnTo>
                <a:lnTo>
                  <a:pt x="1132673" y="833577"/>
                </a:lnTo>
                <a:lnTo>
                  <a:pt x="1171104" y="835717"/>
                </a:lnTo>
                <a:lnTo>
                  <a:pt x="1205488" y="837857"/>
                </a:lnTo>
                <a:lnTo>
                  <a:pt x="1239873" y="841068"/>
                </a:lnTo>
                <a:lnTo>
                  <a:pt x="1272235" y="844277"/>
                </a:lnTo>
                <a:lnTo>
                  <a:pt x="1300552" y="848558"/>
                </a:lnTo>
                <a:lnTo>
                  <a:pt x="1326846" y="852838"/>
                </a:lnTo>
                <a:lnTo>
                  <a:pt x="1349095" y="856048"/>
                </a:lnTo>
                <a:lnTo>
                  <a:pt x="1369322" y="860328"/>
                </a:lnTo>
                <a:lnTo>
                  <a:pt x="1383480" y="862469"/>
                </a:lnTo>
                <a:lnTo>
                  <a:pt x="1395616" y="865679"/>
                </a:lnTo>
                <a:lnTo>
                  <a:pt x="1403707" y="866749"/>
                </a:lnTo>
                <a:lnTo>
                  <a:pt x="1405729" y="867819"/>
                </a:lnTo>
                <a:lnTo>
                  <a:pt x="1423932" y="872099"/>
                </a:lnTo>
                <a:lnTo>
                  <a:pt x="1425956" y="871029"/>
                </a:lnTo>
                <a:lnTo>
                  <a:pt x="1432023" y="868889"/>
                </a:lnTo>
                <a:lnTo>
                  <a:pt x="1438091" y="866749"/>
                </a:lnTo>
                <a:lnTo>
                  <a:pt x="1440114" y="865679"/>
                </a:lnTo>
                <a:lnTo>
                  <a:pt x="1442136" y="864609"/>
                </a:lnTo>
                <a:lnTo>
                  <a:pt x="1450227" y="862469"/>
                </a:lnTo>
                <a:lnTo>
                  <a:pt x="1460340" y="858188"/>
                </a:lnTo>
                <a:lnTo>
                  <a:pt x="1474498" y="852838"/>
                </a:lnTo>
                <a:lnTo>
                  <a:pt x="1492702" y="847488"/>
                </a:lnTo>
                <a:lnTo>
                  <a:pt x="1512929" y="841068"/>
                </a:lnTo>
                <a:lnTo>
                  <a:pt x="1535177" y="833577"/>
                </a:lnTo>
                <a:lnTo>
                  <a:pt x="1559449" y="826087"/>
                </a:lnTo>
                <a:lnTo>
                  <a:pt x="1585743" y="818596"/>
                </a:lnTo>
                <a:lnTo>
                  <a:pt x="1612037" y="811106"/>
                </a:lnTo>
                <a:lnTo>
                  <a:pt x="1640354" y="804685"/>
                </a:lnTo>
                <a:lnTo>
                  <a:pt x="1668671" y="798265"/>
                </a:lnTo>
                <a:lnTo>
                  <a:pt x="1696988" y="791845"/>
                </a:lnTo>
                <a:lnTo>
                  <a:pt x="1725305" y="787565"/>
                </a:lnTo>
                <a:lnTo>
                  <a:pt x="1753622" y="783284"/>
                </a:lnTo>
                <a:lnTo>
                  <a:pt x="1779916" y="781144"/>
                </a:lnTo>
                <a:lnTo>
                  <a:pt x="1806210" y="780074"/>
                </a:lnTo>
                <a:lnTo>
                  <a:pt x="1834527" y="781144"/>
                </a:lnTo>
                <a:lnTo>
                  <a:pt x="1864867" y="783284"/>
                </a:lnTo>
                <a:lnTo>
                  <a:pt x="1895206" y="785424"/>
                </a:lnTo>
                <a:lnTo>
                  <a:pt x="1927568" y="789704"/>
                </a:lnTo>
                <a:lnTo>
                  <a:pt x="1957908" y="793985"/>
                </a:lnTo>
                <a:lnTo>
                  <a:pt x="1988247" y="798265"/>
                </a:lnTo>
                <a:lnTo>
                  <a:pt x="2016564" y="803615"/>
                </a:lnTo>
                <a:lnTo>
                  <a:pt x="2044881" y="808966"/>
                </a:lnTo>
                <a:lnTo>
                  <a:pt x="2069152" y="814316"/>
                </a:lnTo>
                <a:lnTo>
                  <a:pt x="2093423" y="818596"/>
                </a:lnTo>
                <a:lnTo>
                  <a:pt x="2111628" y="822876"/>
                </a:lnTo>
                <a:lnTo>
                  <a:pt x="2127809" y="827157"/>
                </a:lnTo>
                <a:lnTo>
                  <a:pt x="2141967" y="829297"/>
                </a:lnTo>
                <a:lnTo>
                  <a:pt x="2150057" y="831437"/>
                </a:lnTo>
                <a:lnTo>
                  <a:pt x="2152080" y="832507"/>
                </a:lnTo>
                <a:lnTo>
                  <a:pt x="2160170" y="834647"/>
                </a:lnTo>
                <a:lnTo>
                  <a:pt x="2326026" y="823947"/>
                </a:lnTo>
                <a:lnTo>
                  <a:pt x="2588968" y="637756"/>
                </a:lnTo>
                <a:lnTo>
                  <a:pt x="2613240" y="80254"/>
                </a:lnTo>
                <a:lnTo>
                  <a:pt x="2611217" y="77044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5654921" y="5020007"/>
            <a:ext cx="742305" cy="241834"/>
          </a:xfrm>
          <a:custGeom>
            <a:avLst/>
            <a:gdLst>
              <a:gd name="connsiteX0" fmla="*/ 418684 w 742305"/>
              <a:gd name="connsiteY0" fmla="*/ 27821 h 241834"/>
              <a:gd name="connsiteX1" fmla="*/ 424752 w 742305"/>
              <a:gd name="connsiteY1" fmla="*/ 25681 h 241834"/>
              <a:gd name="connsiteX2" fmla="*/ 436888 w 742305"/>
              <a:gd name="connsiteY2" fmla="*/ 21401 h 241834"/>
              <a:gd name="connsiteX3" fmla="*/ 455092 w 742305"/>
              <a:gd name="connsiteY3" fmla="*/ 17121 h 241834"/>
              <a:gd name="connsiteX4" fmla="*/ 475318 w 742305"/>
              <a:gd name="connsiteY4" fmla="*/ 11770 h 241834"/>
              <a:gd name="connsiteX5" fmla="*/ 501612 w 742305"/>
              <a:gd name="connsiteY5" fmla="*/ 7490 h 241834"/>
              <a:gd name="connsiteX6" fmla="*/ 529929 w 742305"/>
              <a:gd name="connsiteY6" fmla="*/ 3210 h 241834"/>
              <a:gd name="connsiteX7" fmla="*/ 562291 w 742305"/>
              <a:gd name="connsiteY7" fmla="*/ 1070 h 241834"/>
              <a:gd name="connsiteX8" fmla="*/ 596676 w 742305"/>
              <a:gd name="connsiteY8" fmla="*/ 0 h 241834"/>
              <a:gd name="connsiteX9" fmla="*/ 618925 w 742305"/>
              <a:gd name="connsiteY9" fmla="*/ 1070 h 241834"/>
              <a:gd name="connsiteX10" fmla="*/ 641174 w 742305"/>
              <a:gd name="connsiteY10" fmla="*/ 2140 h 241834"/>
              <a:gd name="connsiteX11" fmla="*/ 661400 w 742305"/>
              <a:gd name="connsiteY11" fmla="*/ 5350 h 241834"/>
              <a:gd name="connsiteX12" fmla="*/ 681626 w 742305"/>
              <a:gd name="connsiteY12" fmla="*/ 8560 h 241834"/>
              <a:gd name="connsiteX13" fmla="*/ 699830 w 742305"/>
              <a:gd name="connsiteY13" fmla="*/ 11770 h 241834"/>
              <a:gd name="connsiteX14" fmla="*/ 716011 w 742305"/>
              <a:gd name="connsiteY14" fmla="*/ 16050 h 241834"/>
              <a:gd name="connsiteX15" fmla="*/ 730169 w 742305"/>
              <a:gd name="connsiteY15" fmla="*/ 19261 h 241834"/>
              <a:gd name="connsiteX16" fmla="*/ 742305 w 742305"/>
              <a:gd name="connsiteY16" fmla="*/ 23541 h 241834"/>
              <a:gd name="connsiteX17" fmla="*/ 271032 w 742305"/>
              <a:gd name="connsiteY17" fmla="*/ 241834 h 241834"/>
              <a:gd name="connsiteX18" fmla="*/ 238670 w 742305"/>
              <a:gd name="connsiteY18" fmla="*/ 233273 h 241834"/>
              <a:gd name="connsiteX19" fmla="*/ 206308 w 742305"/>
              <a:gd name="connsiteY19" fmla="*/ 226853 h 241834"/>
              <a:gd name="connsiteX20" fmla="*/ 171923 w 742305"/>
              <a:gd name="connsiteY20" fmla="*/ 223642 h 241834"/>
              <a:gd name="connsiteX21" fmla="*/ 135516 w 742305"/>
              <a:gd name="connsiteY21" fmla="*/ 221502 h 241834"/>
              <a:gd name="connsiteX22" fmla="*/ 101131 w 742305"/>
              <a:gd name="connsiteY22" fmla="*/ 221502 h 241834"/>
              <a:gd name="connsiteX23" fmla="*/ 66746 w 742305"/>
              <a:gd name="connsiteY23" fmla="*/ 222572 h 241834"/>
              <a:gd name="connsiteX24" fmla="*/ 32361 w 742305"/>
              <a:gd name="connsiteY24" fmla="*/ 224713 h 241834"/>
              <a:gd name="connsiteX25" fmla="*/ 0 w 742305"/>
              <a:gd name="connsiteY25" fmla="*/ 227923 h 241834"/>
              <a:gd name="connsiteX26" fmla="*/ 418684 w 742305"/>
              <a:gd name="connsiteY26" fmla="*/ 27821 h 24183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</a:cxnLst>
            <a:rect l="l" t="t" r="r" b="b"/>
            <a:pathLst>
              <a:path w="742305" h="241834">
                <a:moveTo>
                  <a:pt x="418684" y="27821"/>
                </a:moveTo>
                <a:lnTo>
                  <a:pt x="424752" y="25681"/>
                </a:lnTo>
                <a:lnTo>
                  <a:pt x="436888" y="21401"/>
                </a:lnTo>
                <a:lnTo>
                  <a:pt x="455092" y="17121"/>
                </a:lnTo>
                <a:lnTo>
                  <a:pt x="475318" y="11770"/>
                </a:lnTo>
                <a:lnTo>
                  <a:pt x="501612" y="7490"/>
                </a:lnTo>
                <a:lnTo>
                  <a:pt x="529929" y="3210"/>
                </a:lnTo>
                <a:lnTo>
                  <a:pt x="562291" y="1070"/>
                </a:lnTo>
                <a:lnTo>
                  <a:pt x="596676" y="0"/>
                </a:lnTo>
                <a:lnTo>
                  <a:pt x="618925" y="1070"/>
                </a:lnTo>
                <a:lnTo>
                  <a:pt x="641174" y="2140"/>
                </a:lnTo>
                <a:lnTo>
                  <a:pt x="661400" y="5350"/>
                </a:lnTo>
                <a:lnTo>
                  <a:pt x="681626" y="8560"/>
                </a:lnTo>
                <a:lnTo>
                  <a:pt x="699830" y="11770"/>
                </a:lnTo>
                <a:lnTo>
                  <a:pt x="716011" y="16050"/>
                </a:lnTo>
                <a:lnTo>
                  <a:pt x="730169" y="19261"/>
                </a:lnTo>
                <a:lnTo>
                  <a:pt x="742305" y="23541"/>
                </a:lnTo>
                <a:lnTo>
                  <a:pt x="271032" y="241834"/>
                </a:lnTo>
                <a:lnTo>
                  <a:pt x="238670" y="233273"/>
                </a:lnTo>
                <a:lnTo>
                  <a:pt x="206308" y="226853"/>
                </a:lnTo>
                <a:lnTo>
                  <a:pt x="171923" y="223642"/>
                </a:lnTo>
                <a:lnTo>
                  <a:pt x="135516" y="221502"/>
                </a:lnTo>
                <a:lnTo>
                  <a:pt x="101131" y="221502"/>
                </a:lnTo>
                <a:lnTo>
                  <a:pt x="66746" y="222572"/>
                </a:lnTo>
                <a:lnTo>
                  <a:pt x="32361" y="224713"/>
                </a:lnTo>
                <a:lnTo>
                  <a:pt x="0" y="227923"/>
                </a:lnTo>
                <a:lnTo>
                  <a:pt x="418684" y="27821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5236236" y="5011447"/>
            <a:ext cx="764554" cy="260024"/>
          </a:xfrm>
          <a:custGeom>
            <a:avLst/>
            <a:gdLst>
              <a:gd name="connsiteX0" fmla="*/ 442956 w 764554"/>
              <a:gd name="connsiteY0" fmla="*/ 37452 h 260024"/>
              <a:gd name="connsiteX1" fmla="*/ 444979 w 764554"/>
              <a:gd name="connsiteY1" fmla="*/ 38522 h 260024"/>
              <a:gd name="connsiteX2" fmla="*/ 449024 w 764554"/>
              <a:gd name="connsiteY2" fmla="*/ 36381 h 260024"/>
              <a:gd name="connsiteX3" fmla="*/ 457114 w 764554"/>
              <a:gd name="connsiteY3" fmla="*/ 31031 h 260024"/>
              <a:gd name="connsiteX4" fmla="*/ 465205 w 764554"/>
              <a:gd name="connsiteY4" fmla="*/ 26751 h 260024"/>
              <a:gd name="connsiteX5" fmla="*/ 469250 w 764554"/>
              <a:gd name="connsiteY5" fmla="*/ 24611 h 260024"/>
              <a:gd name="connsiteX6" fmla="*/ 471273 w 764554"/>
              <a:gd name="connsiteY6" fmla="*/ 23541 h 260024"/>
              <a:gd name="connsiteX7" fmla="*/ 479363 w 764554"/>
              <a:gd name="connsiteY7" fmla="*/ 20330 h 260024"/>
              <a:gd name="connsiteX8" fmla="*/ 489477 w 764554"/>
              <a:gd name="connsiteY8" fmla="*/ 16050 h 260024"/>
              <a:gd name="connsiteX9" fmla="*/ 505657 w 764554"/>
              <a:gd name="connsiteY9" fmla="*/ 11770 h 260024"/>
              <a:gd name="connsiteX10" fmla="*/ 525884 w 764554"/>
              <a:gd name="connsiteY10" fmla="*/ 7490 h 260024"/>
              <a:gd name="connsiteX11" fmla="*/ 550155 w 764554"/>
              <a:gd name="connsiteY11" fmla="*/ 3210 h 260024"/>
              <a:gd name="connsiteX12" fmla="*/ 582517 w 764554"/>
              <a:gd name="connsiteY12" fmla="*/ 1070 h 260024"/>
              <a:gd name="connsiteX13" fmla="*/ 618925 w 764554"/>
              <a:gd name="connsiteY13" fmla="*/ 0 h 260024"/>
              <a:gd name="connsiteX14" fmla="*/ 643197 w 764554"/>
              <a:gd name="connsiteY14" fmla="*/ 1070 h 260024"/>
              <a:gd name="connsiteX15" fmla="*/ 665445 w 764554"/>
              <a:gd name="connsiteY15" fmla="*/ 2140 h 260024"/>
              <a:gd name="connsiteX16" fmla="*/ 687694 w 764554"/>
              <a:gd name="connsiteY16" fmla="*/ 4280 h 260024"/>
              <a:gd name="connsiteX17" fmla="*/ 705898 w 764554"/>
              <a:gd name="connsiteY17" fmla="*/ 7490 h 260024"/>
              <a:gd name="connsiteX18" fmla="*/ 724102 w 764554"/>
              <a:gd name="connsiteY18" fmla="*/ 11770 h 260024"/>
              <a:gd name="connsiteX19" fmla="*/ 738260 w 764554"/>
              <a:gd name="connsiteY19" fmla="*/ 14980 h 260024"/>
              <a:gd name="connsiteX20" fmla="*/ 752419 w 764554"/>
              <a:gd name="connsiteY20" fmla="*/ 19261 h 260024"/>
              <a:gd name="connsiteX21" fmla="*/ 764554 w 764554"/>
              <a:gd name="connsiteY21" fmla="*/ 23541 h 260024"/>
              <a:gd name="connsiteX22" fmla="*/ 273055 w 764554"/>
              <a:gd name="connsiteY22" fmla="*/ 260024 h 260024"/>
              <a:gd name="connsiteX23" fmla="*/ 236647 w 764554"/>
              <a:gd name="connsiteY23" fmla="*/ 251464 h 260024"/>
              <a:gd name="connsiteX24" fmla="*/ 202263 w 764554"/>
              <a:gd name="connsiteY24" fmla="*/ 245043 h 260024"/>
              <a:gd name="connsiteX25" fmla="*/ 165855 w 764554"/>
              <a:gd name="connsiteY25" fmla="*/ 240763 h 260024"/>
              <a:gd name="connsiteX26" fmla="*/ 131471 w 764554"/>
              <a:gd name="connsiteY26" fmla="*/ 238623 h 260024"/>
              <a:gd name="connsiteX27" fmla="*/ 97086 w 764554"/>
              <a:gd name="connsiteY27" fmla="*/ 237553 h 260024"/>
              <a:gd name="connsiteX28" fmla="*/ 62701 w 764554"/>
              <a:gd name="connsiteY28" fmla="*/ 238623 h 260024"/>
              <a:gd name="connsiteX29" fmla="*/ 30339 w 764554"/>
              <a:gd name="connsiteY29" fmla="*/ 240763 h 260024"/>
              <a:gd name="connsiteX30" fmla="*/ 0 w 764554"/>
              <a:gd name="connsiteY30" fmla="*/ 243973 h 260024"/>
              <a:gd name="connsiteX31" fmla="*/ 442956 w 764554"/>
              <a:gd name="connsiteY31" fmla="*/ 37452 h 2600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</a:cxnLst>
            <a:rect l="l" t="t" r="r" b="b"/>
            <a:pathLst>
              <a:path w="764554" h="260024">
                <a:moveTo>
                  <a:pt x="442956" y="37452"/>
                </a:moveTo>
                <a:lnTo>
                  <a:pt x="444979" y="38522"/>
                </a:lnTo>
                <a:lnTo>
                  <a:pt x="449024" y="36381"/>
                </a:lnTo>
                <a:lnTo>
                  <a:pt x="457114" y="31031"/>
                </a:lnTo>
                <a:lnTo>
                  <a:pt x="465205" y="26751"/>
                </a:lnTo>
                <a:lnTo>
                  <a:pt x="469250" y="24611"/>
                </a:lnTo>
                <a:lnTo>
                  <a:pt x="471273" y="23541"/>
                </a:lnTo>
                <a:lnTo>
                  <a:pt x="479363" y="20330"/>
                </a:lnTo>
                <a:lnTo>
                  <a:pt x="489477" y="16050"/>
                </a:lnTo>
                <a:lnTo>
                  <a:pt x="505657" y="11770"/>
                </a:lnTo>
                <a:lnTo>
                  <a:pt x="525884" y="7490"/>
                </a:lnTo>
                <a:lnTo>
                  <a:pt x="550155" y="3210"/>
                </a:lnTo>
                <a:lnTo>
                  <a:pt x="582517" y="1070"/>
                </a:lnTo>
                <a:lnTo>
                  <a:pt x="618925" y="0"/>
                </a:lnTo>
                <a:lnTo>
                  <a:pt x="643197" y="1070"/>
                </a:lnTo>
                <a:lnTo>
                  <a:pt x="665445" y="2140"/>
                </a:lnTo>
                <a:lnTo>
                  <a:pt x="687694" y="4280"/>
                </a:lnTo>
                <a:lnTo>
                  <a:pt x="705898" y="7490"/>
                </a:lnTo>
                <a:lnTo>
                  <a:pt x="724102" y="11770"/>
                </a:lnTo>
                <a:lnTo>
                  <a:pt x="738260" y="14980"/>
                </a:lnTo>
                <a:lnTo>
                  <a:pt x="752419" y="19261"/>
                </a:lnTo>
                <a:lnTo>
                  <a:pt x="764554" y="23541"/>
                </a:lnTo>
                <a:lnTo>
                  <a:pt x="273055" y="260024"/>
                </a:lnTo>
                <a:lnTo>
                  <a:pt x="236647" y="251464"/>
                </a:lnTo>
                <a:lnTo>
                  <a:pt x="202263" y="245043"/>
                </a:lnTo>
                <a:lnTo>
                  <a:pt x="165855" y="240763"/>
                </a:lnTo>
                <a:lnTo>
                  <a:pt x="131471" y="238623"/>
                </a:lnTo>
                <a:lnTo>
                  <a:pt x="97086" y="237553"/>
                </a:lnTo>
                <a:lnTo>
                  <a:pt x="62701" y="238623"/>
                </a:lnTo>
                <a:lnTo>
                  <a:pt x="30339" y="240763"/>
                </a:lnTo>
                <a:lnTo>
                  <a:pt x="0" y="243973"/>
                </a:lnTo>
                <a:lnTo>
                  <a:pt x="442956" y="37452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4817551" y="5015727"/>
            <a:ext cx="809052" cy="282495"/>
          </a:xfrm>
          <a:custGeom>
            <a:avLst/>
            <a:gdLst>
              <a:gd name="connsiteX0" fmla="*/ 590608 w 809052"/>
              <a:gd name="connsiteY0" fmla="*/ 10700 h 282495"/>
              <a:gd name="connsiteX1" fmla="*/ 594654 w 809052"/>
              <a:gd name="connsiteY1" fmla="*/ 9630 h 282495"/>
              <a:gd name="connsiteX2" fmla="*/ 602744 w 809052"/>
              <a:gd name="connsiteY2" fmla="*/ 8560 h 282495"/>
              <a:gd name="connsiteX3" fmla="*/ 612857 w 809052"/>
              <a:gd name="connsiteY3" fmla="*/ 6420 h 282495"/>
              <a:gd name="connsiteX4" fmla="*/ 627016 w 809052"/>
              <a:gd name="connsiteY4" fmla="*/ 4279 h 282495"/>
              <a:gd name="connsiteX5" fmla="*/ 643196 w 809052"/>
              <a:gd name="connsiteY5" fmla="*/ 3210 h 282495"/>
              <a:gd name="connsiteX6" fmla="*/ 663423 w 809052"/>
              <a:gd name="connsiteY6" fmla="*/ 1070 h 282495"/>
              <a:gd name="connsiteX7" fmla="*/ 687694 w 809052"/>
              <a:gd name="connsiteY7" fmla="*/ 0 h 282495"/>
              <a:gd name="connsiteX8" fmla="*/ 713989 w 809052"/>
              <a:gd name="connsiteY8" fmla="*/ 0 h 282495"/>
              <a:gd name="connsiteX9" fmla="*/ 730170 w 809052"/>
              <a:gd name="connsiteY9" fmla="*/ 0 h 282495"/>
              <a:gd name="connsiteX10" fmla="*/ 744328 w 809052"/>
              <a:gd name="connsiteY10" fmla="*/ 1070 h 282495"/>
              <a:gd name="connsiteX11" fmla="*/ 756464 w 809052"/>
              <a:gd name="connsiteY11" fmla="*/ 2139 h 282495"/>
              <a:gd name="connsiteX12" fmla="*/ 768600 w 809052"/>
              <a:gd name="connsiteY12" fmla="*/ 3210 h 282495"/>
              <a:gd name="connsiteX13" fmla="*/ 780736 w 809052"/>
              <a:gd name="connsiteY13" fmla="*/ 5350 h 282495"/>
              <a:gd name="connsiteX14" fmla="*/ 790849 w 809052"/>
              <a:gd name="connsiteY14" fmla="*/ 6420 h 282495"/>
              <a:gd name="connsiteX15" fmla="*/ 800962 w 809052"/>
              <a:gd name="connsiteY15" fmla="*/ 8560 h 282495"/>
              <a:gd name="connsiteX16" fmla="*/ 809052 w 809052"/>
              <a:gd name="connsiteY16" fmla="*/ 10700 h 282495"/>
              <a:gd name="connsiteX17" fmla="*/ 226534 w 809052"/>
              <a:gd name="connsiteY17" fmla="*/ 282495 h 282495"/>
              <a:gd name="connsiteX18" fmla="*/ 198217 w 809052"/>
              <a:gd name="connsiteY18" fmla="*/ 277145 h 282495"/>
              <a:gd name="connsiteX19" fmla="*/ 169900 w 809052"/>
              <a:gd name="connsiteY19" fmla="*/ 272865 h 282495"/>
              <a:gd name="connsiteX20" fmla="*/ 141584 w 809052"/>
              <a:gd name="connsiteY20" fmla="*/ 269655 h 282495"/>
              <a:gd name="connsiteX21" fmla="*/ 113267 w 809052"/>
              <a:gd name="connsiteY21" fmla="*/ 268585 h 282495"/>
              <a:gd name="connsiteX22" fmla="*/ 82927 w 809052"/>
              <a:gd name="connsiteY22" fmla="*/ 268585 h 282495"/>
              <a:gd name="connsiteX23" fmla="*/ 54611 w 809052"/>
              <a:gd name="connsiteY23" fmla="*/ 268585 h 282495"/>
              <a:gd name="connsiteX24" fmla="*/ 26294 w 809052"/>
              <a:gd name="connsiteY24" fmla="*/ 269655 h 282495"/>
              <a:gd name="connsiteX25" fmla="*/ 0 w 809052"/>
              <a:gd name="connsiteY25" fmla="*/ 271795 h 282495"/>
              <a:gd name="connsiteX26" fmla="*/ 590608 w 809052"/>
              <a:gd name="connsiteY26" fmla="*/ 10700 h 28249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</a:cxnLst>
            <a:rect l="l" t="t" r="r" b="b"/>
            <a:pathLst>
              <a:path w="809052" h="282495">
                <a:moveTo>
                  <a:pt x="590608" y="10700"/>
                </a:moveTo>
                <a:lnTo>
                  <a:pt x="594654" y="9630"/>
                </a:lnTo>
                <a:lnTo>
                  <a:pt x="602744" y="8560"/>
                </a:lnTo>
                <a:lnTo>
                  <a:pt x="612857" y="6420"/>
                </a:lnTo>
                <a:lnTo>
                  <a:pt x="627016" y="4279"/>
                </a:lnTo>
                <a:lnTo>
                  <a:pt x="643196" y="3210"/>
                </a:lnTo>
                <a:lnTo>
                  <a:pt x="663423" y="1070"/>
                </a:lnTo>
                <a:lnTo>
                  <a:pt x="687694" y="0"/>
                </a:lnTo>
                <a:lnTo>
                  <a:pt x="713989" y="0"/>
                </a:lnTo>
                <a:lnTo>
                  <a:pt x="730170" y="0"/>
                </a:lnTo>
                <a:lnTo>
                  <a:pt x="744328" y="1070"/>
                </a:lnTo>
                <a:lnTo>
                  <a:pt x="756464" y="2139"/>
                </a:lnTo>
                <a:lnTo>
                  <a:pt x="768600" y="3210"/>
                </a:lnTo>
                <a:lnTo>
                  <a:pt x="780736" y="5350"/>
                </a:lnTo>
                <a:lnTo>
                  <a:pt x="790849" y="6420"/>
                </a:lnTo>
                <a:lnTo>
                  <a:pt x="800962" y="8560"/>
                </a:lnTo>
                <a:lnTo>
                  <a:pt x="809052" y="10700"/>
                </a:lnTo>
                <a:lnTo>
                  <a:pt x="226534" y="282495"/>
                </a:lnTo>
                <a:lnTo>
                  <a:pt x="198217" y="277145"/>
                </a:lnTo>
                <a:lnTo>
                  <a:pt x="169900" y="272865"/>
                </a:lnTo>
                <a:lnTo>
                  <a:pt x="141584" y="269655"/>
                </a:lnTo>
                <a:lnTo>
                  <a:pt x="113267" y="268585"/>
                </a:lnTo>
                <a:lnTo>
                  <a:pt x="82927" y="268585"/>
                </a:lnTo>
                <a:lnTo>
                  <a:pt x="54611" y="268585"/>
                </a:lnTo>
                <a:lnTo>
                  <a:pt x="26294" y="269655"/>
                </a:lnTo>
                <a:lnTo>
                  <a:pt x="0" y="271795"/>
                </a:lnTo>
                <a:lnTo>
                  <a:pt x="590608" y="10700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4712374" y="5318555"/>
            <a:ext cx="392390" cy="564991"/>
          </a:xfrm>
          <a:custGeom>
            <a:avLst/>
            <a:gdLst>
              <a:gd name="connsiteX0" fmla="*/ 139561 w 392390"/>
              <a:gd name="connsiteY0" fmla="*/ 564991 h 564991"/>
              <a:gd name="connsiteX1" fmla="*/ 0 w 392390"/>
              <a:gd name="connsiteY1" fmla="*/ 20330 h 564991"/>
              <a:gd name="connsiteX2" fmla="*/ 24271 w 392390"/>
              <a:gd name="connsiteY2" fmla="*/ 16050 h 564991"/>
              <a:gd name="connsiteX3" fmla="*/ 56633 w 392390"/>
              <a:gd name="connsiteY3" fmla="*/ 10700 h 564991"/>
              <a:gd name="connsiteX4" fmla="*/ 93040 w 392390"/>
              <a:gd name="connsiteY4" fmla="*/ 6420 h 564991"/>
              <a:gd name="connsiteX5" fmla="*/ 135516 w 392390"/>
              <a:gd name="connsiteY5" fmla="*/ 2139 h 564991"/>
              <a:gd name="connsiteX6" fmla="*/ 177991 w 392390"/>
              <a:gd name="connsiteY6" fmla="*/ 0 h 564991"/>
              <a:gd name="connsiteX7" fmla="*/ 220466 w 392390"/>
              <a:gd name="connsiteY7" fmla="*/ 1070 h 564991"/>
              <a:gd name="connsiteX8" fmla="*/ 264964 w 392390"/>
              <a:gd name="connsiteY8" fmla="*/ 4279 h 564991"/>
              <a:gd name="connsiteX9" fmla="*/ 305417 w 392390"/>
              <a:gd name="connsiteY9" fmla="*/ 11770 h 564991"/>
              <a:gd name="connsiteX10" fmla="*/ 392390 w 392390"/>
              <a:gd name="connsiteY10" fmla="*/ 558571 h 564991"/>
              <a:gd name="connsiteX11" fmla="*/ 349915 w 392390"/>
              <a:gd name="connsiteY11" fmla="*/ 554291 h 564991"/>
              <a:gd name="connsiteX12" fmla="*/ 311485 w 392390"/>
              <a:gd name="connsiteY12" fmla="*/ 551081 h 564991"/>
              <a:gd name="connsiteX13" fmla="*/ 275077 w 392390"/>
              <a:gd name="connsiteY13" fmla="*/ 551081 h 564991"/>
              <a:gd name="connsiteX14" fmla="*/ 242715 w 392390"/>
              <a:gd name="connsiteY14" fmla="*/ 552151 h 564991"/>
              <a:gd name="connsiteX15" fmla="*/ 212376 w 392390"/>
              <a:gd name="connsiteY15" fmla="*/ 554291 h 564991"/>
              <a:gd name="connsiteX16" fmla="*/ 184059 w 392390"/>
              <a:gd name="connsiteY16" fmla="*/ 557501 h 564991"/>
              <a:gd name="connsiteX17" fmla="*/ 159787 w 392390"/>
              <a:gd name="connsiteY17" fmla="*/ 560711 h 564991"/>
              <a:gd name="connsiteX18" fmla="*/ 139561 w 392390"/>
              <a:gd name="connsiteY18" fmla="*/ 564991 h 56499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</a:cxnLst>
            <a:rect l="l" t="t" r="r" b="b"/>
            <a:pathLst>
              <a:path w="392390" h="564991">
                <a:moveTo>
                  <a:pt x="139561" y="564991"/>
                </a:moveTo>
                <a:lnTo>
                  <a:pt x="0" y="20330"/>
                </a:lnTo>
                <a:lnTo>
                  <a:pt x="24271" y="16050"/>
                </a:lnTo>
                <a:lnTo>
                  <a:pt x="56633" y="10700"/>
                </a:lnTo>
                <a:lnTo>
                  <a:pt x="93040" y="6420"/>
                </a:lnTo>
                <a:lnTo>
                  <a:pt x="135516" y="2139"/>
                </a:lnTo>
                <a:lnTo>
                  <a:pt x="177991" y="0"/>
                </a:lnTo>
                <a:lnTo>
                  <a:pt x="220466" y="1070"/>
                </a:lnTo>
                <a:lnTo>
                  <a:pt x="264964" y="4279"/>
                </a:lnTo>
                <a:lnTo>
                  <a:pt x="305417" y="11770"/>
                </a:lnTo>
                <a:lnTo>
                  <a:pt x="392390" y="558571"/>
                </a:lnTo>
                <a:lnTo>
                  <a:pt x="349915" y="554291"/>
                </a:lnTo>
                <a:lnTo>
                  <a:pt x="311485" y="551081"/>
                </a:lnTo>
                <a:lnTo>
                  <a:pt x="275077" y="551081"/>
                </a:lnTo>
                <a:lnTo>
                  <a:pt x="242715" y="552151"/>
                </a:lnTo>
                <a:lnTo>
                  <a:pt x="212376" y="554291"/>
                </a:lnTo>
                <a:lnTo>
                  <a:pt x="184059" y="557501"/>
                </a:lnTo>
                <a:lnTo>
                  <a:pt x="159787" y="560711"/>
                </a:lnTo>
                <a:lnTo>
                  <a:pt x="139561" y="564991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5084538" y="5285383"/>
            <a:ext cx="428798" cy="587463"/>
          </a:xfrm>
          <a:custGeom>
            <a:avLst/>
            <a:gdLst>
              <a:gd name="connsiteX0" fmla="*/ 86973 w 428798"/>
              <a:gd name="connsiteY0" fmla="*/ 587463 h 587463"/>
              <a:gd name="connsiteX1" fmla="*/ 0 w 428798"/>
              <a:gd name="connsiteY1" fmla="*/ 41732 h 587463"/>
              <a:gd name="connsiteX2" fmla="*/ 10113 w 428798"/>
              <a:gd name="connsiteY2" fmla="*/ 38522 h 587463"/>
              <a:gd name="connsiteX3" fmla="*/ 24271 w 428798"/>
              <a:gd name="connsiteY3" fmla="*/ 34242 h 587463"/>
              <a:gd name="connsiteX4" fmla="*/ 40452 w 428798"/>
              <a:gd name="connsiteY4" fmla="*/ 28891 h 587463"/>
              <a:gd name="connsiteX5" fmla="*/ 60679 w 428798"/>
              <a:gd name="connsiteY5" fmla="*/ 24611 h 587463"/>
              <a:gd name="connsiteX6" fmla="*/ 80905 w 428798"/>
              <a:gd name="connsiteY6" fmla="*/ 19260 h 587463"/>
              <a:gd name="connsiteX7" fmla="*/ 103154 w 428798"/>
              <a:gd name="connsiteY7" fmla="*/ 14980 h 587463"/>
              <a:gd name="connsiteX8" fmla="*/ 127425 w 428798"/>
              <a:gd name="connsiteY8" fmla="*/ 10700 h 587463"/>
              <a:gd name="connsiteX9" fmla="*/ 153720 w 428798"/>
              <a:gd name="connsiteY9" fmla="*/ 6420 h 587463"/>
              <a:gd name="connsiteX10" fmla="*/ 182036 w 428798"/>
              <a:gd name="connsiteY10" fmla="*/ 3210 h 587463"/>
              <a:gd name="connsiteX11" fmla="*/ 210353 w 428798"/>
              <a:gd name="connsiteY11" fmla="*/ 1070 h 587463"/>
              <a:gd name="connsiteX12" fmla="*/ 240693 w 428798"/>
              <a:gd name="connsiteY12" fmla="*/ 0 h 587463"/>
              <a:gd name="connsiteX13" fmla="*/ 271033 w 428798"/>
              <a:gd name="connsiteY13" fmla="*/ 0 h 587463"/>
              <a:gd name="connsiteX14" fmla="*/ 301372 w 428798"/>
              <a:gd name="connsiteY14" fmla="*/ 2140 h 587463"/>
              <a:gd name="connsiteX15" fmla="*/ 333734 w 428798"/>
              <a:gd name="connsiteY15" fmla="*/ 5350 h 587463"/>
              <a:gd name="connsiteX16" fmla="*/ 364073 w 428798"/>
              <a:gd name="connsiteY16" fmla="*/ 10700 h 587463"/>
              <a:gd name="connsiteX17" fmla="*/ 396436 w 428798"/>
              <a:gd name="connsiteY17" fmla="*/ 18191 h 587463"/>
              <a:gd name="connsiteX18" fmla="*/ 428798 w 428798"/>
              <a:gd name="connsiteY18" fmla="*/ 505068 h 587463"/>
              <a:gd name="connsiteX19" fmla="*/ 400481 w 428798"/>
              <a:gd name="connsiteY19" fmla="*/ 509348 h 587463"/>
              <a:gd name="connsiteX20" fmla="*/ 374187 w 428798"/>
              <a:gd name="connsiteY20" fmla="*/ 513629 h 587463"/>
              <a:gd name="connsiteX21" fmla="*/ 347893 w 428798"/>
              <a:gd name="connsiteY21" fmla="*/ 518979 h 587463"/>
              <a:gd name="connsiteX22" fmla="*/ 321598 w 428798"/>
              <a:gd name="connsiteY22" fmla="*/ 524329 h 587463"/>
              <a:gd name="connsiteX23" fmla="*/ 295304 w 428798"/>
              <a:gd name="connsiteY23" fmla="*/ 529680 h 587463"/>
              <a:gd name="connsiteX24" fmla="*/ 271033 w 428798"/>
              <a:gd name="connsiteY24" fmla="*/ 535030 h 587463"/>
              <a:gd name="connsiteX25" fmla="*/ 248784 w 428798"/>
              <a:gd name="connsiteY25" fmla="*/ 540380 h 587463"/>
              <a:gd name="connsiteX26" fmla="*/ 226535 w 428798"/>
              <a:gd name="connsiteY26" fmla="*/ 545731 h 587463"/>
              <a:gd name="connsiteX27" fmla="*/ 204285 w 428798"/>
              <a:gd name="connsiteY27" fmla="*/ 552151 h 587463"/>
              <a:gd name="connsiteX28" fmla="*/ 184059 w 428798"/>
              <a:gd name="connsiteY28" fmla="*/ 557501 h 587463"/>
              <a:gd name="connsiteX29" fmla="*/ 163833 w 428798"/>
              <a:gd name="connsiteY29" fmla="*/ 562851 h 587463"/>
              <a:gd name="connsiteX30" fmla="*/ 147652 w 428798"/>
              <a:gd name="connsiteY30" fmla="*/ 568202 h 587463"/>
              <a:gd name="connsiteX31" fmla="*/ 129448 w 428798"/>
              <a:gd name="connsiteY31" fmla="*/ 573552 h 587463"/>
              <a:gd name="connsiteX32" fmla="*/ 113267 w 428798"/>
              <a:gd name="connsiteY32" fmla="*/ 578902 h 587463"/>
              <a:gd name="connsiteX33" fmla="*/ 99109 w 428798"/>
              <a:gd name="connsiteY33" fmla="*/ 583183 h 587463"/>
              <a:gd name="connsiteX34" fmla="*/ 86973 w 428798"/>
              <a:gd name="connsiteY34" fmla="*/ 587463 h 58746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</a:cxnLst>
            <a:rect l="l" t="t" r="r" b="b"/>
            <a:pathLst>
              <a:path w="428798" h="587463">
                <a:moveTo>
                  <a:pt x="86973" y="587463"/>
                </a:moveTo>
                <a:lnTo>
                  <a:pt x="0" y="41732"/>
                </a:lnTo>
                <a:lnTo>
                  <a:pt x="10113" y="38522"/>
                </a:lnTo>
                <a:lnTo>
                  <a:pt x="24271" y="34242"/>
                </a:lnTo>
                <a:lnTo>
                  <a:pt x="40452" y="28891"/>
                </a:lnTo>
                <a:lnTo>
                  <a:pt x="60679" y="24611"/>
                </a:lnTo>
                <a:lnTo>
                  <a:pt x="80905" y="19260"/>
                </a:lnTo>
                <a:lnTo>
                  <a:pt x="103154" y="14980"/>
                </a:lnTo>
                <a:lnTo>
                  <a:pt x="127425" y="10700"/>
                </a:lnTo>
                <a:lnTo>
                  <a:pt x="153720" y="6420"/>
                </a:lnTo>
                <a:lnTo>
                  <a:pt x="182036" y="3210"/>
                </a:lnTo>
                <a:lnTo>
                  <a:pt x="210353" y="1070"/>
                </a:lnTo>
                <a:lnTo>
                  <a:pt x="240693" y="0"/>
                </a:lnTo>
                <a:lnTo>
                  <a:pt x="271033" y="0"/>
                </a:lnTo>
                <a:lnTo>
                  <a:pt x="301372" y="2140"/>
                </a:lnTo>
                <a:lnTo>
                  <a:pt x="333734" y="5350"/>
                </a:lnTo>
                <a:lnTo>
                  <a:pt x="364073" y="10700"/>
                </a:lnTo>
                <a:lnTo>
                  <a:pt x="396436" y="18191"/>
                </a:lnTo>
                <a:lnTo>
                  <a:pt x="428798" y="505068"/>
                </a:lnTo>
                <a:lnTo>
                  <a:pt x="400481" y="509348"/>
                </a:lnTo>
                <a:lnTo>
                  <a:pt x="374187" y="513629"/>
                </a:lnTo>
                <a:lnTo>
                  <a:pt x="347893" y="518979"/>
                </a:lnTo>
                <a:lnTo>
                  <a:pt x="321598" y="524329"/>
                </a:lnTo>
                <a:lnTo>
                  <a:pt x="295304" y="529680"/>
                </a:lnTo>
                <a:lnTo>
                  <a:pt x="271033" y="535030"/>
                </a:lnTo>
                <a:lnTo>
                  <a:pt x="248784" y="540380"/>
                </a:lnTo>
                <a:lnTo>
                  <a:pt x="226535" y="545731"/>
                </a:lnTo>
                <a:lnTo>
                  <a:pt x="204285" y="552151"/>
                </a:lnTo>
                <a:lnTo>
                  <a:pt x="184059" y="557501"/>
                </a:lnTo>
                <a:lnTo>
                  <a:pt x="163833" y="562851"/>
                </a:lnTo>
                <a:lnTo>
                  <a:pt x="147652" y="568202"/>
                </a:lnTo>
                <a:lnTo>
                  <a:pt x="129448" y="573552"/>
                </a:lnTo>
                <a:lnTo>
                  <a:pt x="113267" y="578902"/>
                </a:lnTo>
                <a:lnTo>
                  <a:pt x="99109" y="583183"/>
                </a:lnTo>
                <a:lnTo>
                  <a:pt x="86973" y="587463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3"/>
          <p:cNvSpPr/>
          <p:nvPr/>
        </p:nvSpPr>
        <p:spPr>
          <a:xfrm>
            <a:off x="5547721" y="5275752"/>
            <a:ext cx="380254" cy="510418"/>
          </a:xfrm>
          <a:custGeom>
            <a:avLst/>
            <a:gdLst>
              <a:gd name="connsiteX0" fmla="*/ 52588 w 380254"/>
              <a:gd name="connsiteY0" fmla="*/ 503998 h 510418"/>
              <a:gd name="connsiteX1" fmla="*/ 46520 w 380254"/>
              <a:gd name="connsiteY1" fmla="*/ 505068 h 510418"/>
              <a:gd name="connsiteX2" fmla="*/ 42475 w 380254"/>
              <a:gd name="connsiteY2" fmla="*/ 505068 h 510418"/>
              <a:gd name="connsiteX3" fmla="*/ 36407 w 380254"/>
              <a:gd name="connsiteY3" fmla="*/ 505068 h 510418"/>
              <a:gd name="connsiteX4" fmla="*/ 32361 w 380254"/>
              <a:gd name="connsiteY4" fmla="*/ 506138 h 510418"/>
              <a:gd name="connsiteX5" fmla="*/ 0 w 380254"/>
              <a:gd name="connsiteY5" fmla="*/ 27821 h 510418"/>
              <a:gd name="connsiteX6" fmla="*/ 12135 w 380254"/>
              <a:gd name="connsiteY6" fmla="*/ 25681 h 510418"/>
              <a:gd name="connsiteX7" fmla="*/ 26294 w 380254"/>
              <a:gd name="connsiteY7" fmla="*/ 22471 h 510418"/>
              <a:gd name="connsiteX8" fmla="*/ 44498 w 380254"/>
              <a:gd name="connsiteY8" fmla="*/ 19260 h 510418"/>
              <a:gd name="connsiteX9" fmla="*/ 62701 w 380254"/>
              <a:gd name="connsiteY9" fmla="*/ 14980 h 510418"/>
              <a:gd name="connsiteX10" fmla="*/ 84950 w 380254"/>
              <a:gd name="connsiteY10" fmla="*/ 11770 h 510418"/>
              <a:gd name="connsiteX11" fmla="*/ 107199 w 380254"/>
              <a:gd name="connsiteY11" fmla="*/ 8560 h 510418"/>
              <a:gd name="connsiteX12" fmla="*/ 129448 w 380254"/>
              <a:gd name="connsiteY12" fmla="*/ 6420 h 510418"/>
              <a:gd name="connsiteX13" fmla="*/ 153720 w 380254"/>
              <a:gd name="connsiteY13" fmla="*/ 3209 h 510418"/>
              <a:gd name="connsiteX14" fmla="*/ 180014 w 380254"/>
              <a:gd name="connsiteY14" fmla="*/ 2140 h 510418"/>
              <a:gd name="connsiteX15" fmla="*/ 204285 w 380254"/>
              <a:gd name="connsiteY15" fmla="*/ 1069 h 510418"/>
              <a:gd name="connsiteX16" fmla="*/ 230580 w 380254"/>
              <a:gd name="connsiteY16" fmla="*/ 0 h 510418"/>
              <a:gd name="connsiteX17" fmla="*/ 254851 w 380254"/>
              <a:gd name="connsiteY17" fmla="*/ 1069 h 510418"/>
              <a:gd name="connsiteX18" fmla="*/ 279123 w 380254"/>
              <a:gd name="connsiteY18" fmla="*/ 3209 h 510418"/>
              <a:gd name="connsiteX19" fmla="*/ 303395 w 380254"/>
              <a:gd name="connsiteY19" fmla="*/ 6420 h 510418"/>
              <a:gd name="connsiteX20" fmla="*/ 325643 w 380254"/>
              <a:gd name="connsiteY20" fmla="*/ 10700 h 510418"/>
              <a:gd name="connsiteX21" fmla="*/ 347892 w 380254"/>
              <a:gd name="connsiteY21" fmla="*/ 17120 h 510418"/>
              <a:gd name="connsiteX22" fmla="*/ 380254 w 380254"/>
              <a:gd name="connsiteY22" fmla="*/ 510418 h 510418"/>
              <a:gd name="connsiteX23" fmla="*/ 364073 w 380254"/>
              <a:gd name="connsiteY23" fmla="*/ 508278 h 510418"/>
              <a:gd name="connsiteX24" fmla="*/ 345869 w 380254"/>
              <a:gd name="connsiteY24" fmla="*/ 506138 h 510418"/>
              <a:gd name="connsiteX25" fmla="*/ 327666 w 380254"/>
              <a:gd name="connsiteY25" fmla="*/ 505068 h 510418"/>
              <a:gd name="connsiteX26" fmla="*/ 309462 w 380254"/>
              <a:gd name="connsiteY26" fmla="*/ 502928 h 510418"/>
              <a:gd name="connsiteX27" fmla="*/ 291258 w 380254"/>
              <a:gd name="connsiteY27" fmla="*/ 501858 h 510418"/>
              <a:gd name="connsiteX28" fmla="*/ 271032 w 380254"/>
              <a:gd name="connsiteY28" fmla="*/ 500788 h 510418"/>
              <a:gd name="connsiteX29" fmla="*/ 250806 w 380254"/>
              <a:gd name="connsiteY29" fmla="*/ 499718 h 510418"/>
              <a:gd name="connsiteX30" fmla="*/ 230580 w 380254"/>
              <a:gd name="connsiteY30" fmla="*/ 498648 h 510418"/>
              <a:gd name="connsiteX31" fmla="*/ 208331 w 380254"/>
              <a:gd name="connsiteY31" fmla="*/ 498648 h 510418"/>
              <a:gd name="connsiteX32" fmla="*/ 188104 w 380254"/>
              <a:gd name="connsiteY32" fmla="*/ 497578 h 510418"/>
              <a:gd name="connsiteX33" fmla="*/ 165855 w 380254"/>
              <a:gd name="connsiteY33" fmla="*/ 498648 h 510418"/>
              <a:gd name="connsiteX34" fmla="*/ 143607 w 380254"/>
              <a:gd name="connsiteY34" fmla="*/ 498648 h 510418"/>
              <a:gd name="connsiteX35" fmla="*/ 121358 w 380254"/>
              <a:gd name="connsiteY35" fmla="*/ 499718 h 510418"/>
              <a:gd name="connsiteX36" fmla="*/ 99109 w 380254"/>
              <a:gd name="connsiteY36" fmla="*/ 500788 h 510418"/>
              <a:gd name="connsiteX37" fmla="*/ 74837 w 380254"/>
              <a:gd name="connsiteY37" fmla="*/ 501858 h 510418"/>
              <a:gd name="connsiteX38" fmla="*/ 52588 w 380254"/>
              <a:gd name="connsiteY38" fmla="*/ 503998 h 51041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</a:cxnLst>
            <a:rect l="l" t="t" r="r" b="b"/>
            <a:pathLst>
              <a:path w="380254" h="510418">
                <a:moveTo>
                  <a:pt x="52588" y="503998"/>
                </a:moveTo>
                <a:lnTo>
                  <a:pt x="46520" y="505068"/>
                </a:lnTo>
                <a:lnTo>
                  <a:pt x="42475" y="505068"/>
                </a:lnTo>
                <a:lnTo>
                  <a:pt x="36407" y="505068"/>
                </a:lnTo>
                <a:lnTo>
                  <a:pt x="32361" y="506138"/>
                </a:lnTo>
                <a:lnTo>
                  <a:pt x="0" y="27821"/>
                </a:lnTo>
                <a:lnTo>
                  <a:pt x="12135" y="25681"/>
                </a:lnTo>
                <a:lnTo>
                  <a:pt x="26294" y="22471"/>
                </a:lnTo>
                <a:lnTo>
                  <a:pt x="44498" y="19260"/>
                </a:lnTo>
                <a:lnTo>
                  <a:pt x="62701" y="14980"/>
                </a:lnTo>
                <a:lnTo>
                  <a:pt x="84950" y="11770"/>
                </a:lnTo>
                <a:lnTo>
                  <a:pt x="107199" y="8560"/>
                </a:lnTo>
                <a:lnTo>
                  <a:pt x="129448" y="6420"/>
                </a:lnTo>
                <a:lnTo>
                  <a:pt x="153720" y="3209"/>
                </a:lnTo>
                <a:lnTo>
                  <a:pt x="180014" y="2140"/>
                </a:lnTo>
                <a:lnTo>
                  <a:pt x="204285" y="1069"/>
                </a:lnTo>
                <a:lnTo>
                  <a:pt x="230580" y="0"/>
                </a:lnTo>
                <a:lnTo>
                  <a:pt x="254851" y="1069"/>
                </a:lnTo>
                <a:lnTo>
                  <a:pt x="279123" y="3209"/>
                </a:lnTo>
                <a:lnTo>
                  <a:pt x="303395" y="6420"/>
                </a:lnTo>
                <a:lnTo>
                  <a:pt x="325643" y="10700"/>
                </a:lnTo>
                <a:lnTo>
                  <a:pt x="347892" y="17120"/>
                </a:lnTo>
                <a:lnTo>
                  <a:pt x="380254" y="510418"/>
                </a:lnTo>
                <a:lnTo>
                  <a:pt x="364073" y="508278"/>
                </a:lnTo>
                <a:lnTo>
                  <a:pt x="345869" y="506138"/>
                </a:lnTo>
                <a:lnTo>
                  <a:pt x="327666" y="505068"/>
                </a:lnTo>
                <a:lnTo>
                  <a:pt x="309462" y="502928"/>
                </a:lnTo>
                <a:lnTo>
                  <a:pt x="291258" y="501858"/>
                </a:lnTo>
                <a:lnTo>
                  <a:pt x="271032" y="500788"/>
                </a:lnTo>
                <a:lnTo>
                  <a:pt x="250806" y="499718"/>
                </a:lnTo>
                <a:lnTo>
                  <a:pt x="230580" y="498648"/>
                </a:lnTo>
                <a:lnTo>
                  <a:pt x="208331" y="498648"/>
                </a:lnTo>
                <a:lnTo>
                  <a:pt x="188104" y="497578"/>
                </a:lnTo>
                <a:lnTo>
                  <a:pt x="165855" y="498648"/>
                </a:lnTo>
                <a:lnTo>
                  <a:pt x="143607" y="498648"/>
                </a:lnTo>
                <a:lnTo>
                  <a:pt x="121358" y="499718"/>
                </a:lnTo>
                <a:lnTo>
                  <a:pt x="99109" y="500788"/>
                </a:lnTo>
                <a:lnTo>
                  <a:pt x="74837" y="501858"/>
                </a:lnTo>
                <a:lnTo>
                  <a:pt x="52588" y="503998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/>
          <p:cNvSpPr/>
          <p:nvPr/>
        </p:nvSpPr>
        <p:spPr>
          <a:xfrm>
            <a:off x="5962361" y="5270402"/>
            <a:ext cx="390368" cy="537170"/>
          </a:xfrm>
          <a:custGeom>
            <a:avLst/>
            <a:gdLst>
              <a:gd name="connsiteX0" fmla="*/ 390368 w 390368"/>
              <a:gd name="connsiteY0" fmla="*/ 459056 h 537170"/>
              <a:gd name="connsiteX1" fmla="*/ 343847 w 390368"/>
              <a:gd name="connsiteY1" fmla="*/ 466546 h 537170"/>
              <a:gd name="connsiteX2" fmla="*/ 299349 w 390368"/>
              <a:gd name="connsiteY2" fmla="*/ 476177 h 537170"/>
              <a:gd name="connsiteX3" fmla="*/ 254851 w 390368"/>
              <a:gd name="connsiteY3" fmla="*/ 487947 h 537170"/>
              <a:gd name="connsiteX4" fmla="*/ 214398 w 390368"/>
              <a:gd name="connsiteY4" fmla="*/ 498648 h 537170"/>
              <a:gd name="connsiteX5" fmla="*/ 175969 w 390368"/>
              <a:gd name="connsiteY5" fmla="*/ 510418 h 537170"/>
              <a:gd name="connsiteX6" fmla="*/ 143606 w 390368"/>
              <a:gd name="connsiteY6" fmla="*/ 521119 h 537170"/>
              <a:gd name="connsiteX7" fmla="*/ 115290 w 390368"/>
              <a:gd name="connsiteY7" fmla="*/ 529680 h 537170"/>
              <a:gd name="connsiteX8" fmla="*/ 95063 w 390368"/>
              <a:gd name="connsiteY8" fmla="*/ 537170 h 537170"/>
              <a:gd name="connsiteX9" fmla="*/ 88996 w 390368"/>
              <a:gd name="connsiteY9" fmla="*/ 536100 h 537170"/>
              <a:gd name="connsiteX10" fmla="*/ 82928 w 390368"/>
              <a:gd name="connsiteY10" fmla="*/ 535030 h 537170"/>
              <a:gd name="connsiteX11" fmla="*/ 76860 w 390368"/>
              <a:gd name="connsiteY11" fmla="*/ 532890 h 537170"/>
              <a:gd name="connsiteX12" fmla="*/ 68769 w 390368"/>
              <a:gd name="connsiteY12" fmla="*/ 531820 h 537170"/>
              <a:gd name="connsiteX13" fmla="*/ 60679 w 390368"/>
              <a:gd name="connsiteY13" fmla="*/ 529680 h 537170"/>
              <a:gd name="connsiteX14" fmla="*/ 52588 w 390368"/>
              <a:gd name="connsiteY14" fmla="*/ 528610 h 537170"/>
              <a:gd name="connsiteX15" fmla="*/ 42475 w 390368"/>
              <a:gd name="connsiteY15" fmla="*/ 526469 h 537170"/>
              <a:gd name="connsiteX16" fmla="*/ 32362 w 390368"/>
              <a:gd name="connsiteY16" fmla="*/ 525399 h 537170"/>
              <a:gd name="connsiteX17" fmla="*/ 0 w 390368"/>
              <a:gd name="connsiteY17" fmla="*/ 24611 h 537170"/>
              <a:gd name="connsiteX18" fmla="*/ 12135 w 390368"/>
              <a:gd name="connsiteY18" fmla="*/ 21401 h 537170"/>
              <a:gd name="connsiteX19" fmla="*/ 26294 w 390368"/>
              <a:gd name="connsiteY19" fmla="*/ 18191 h 537170"/>
              <a:gd name="connsiteX20" fmla="*/ 44498 w 390368"/>
              <a:gd name="connsiteY20" fmla="*/ 14980 h 537170"/>
              <a:gd name="connsiteX21" fmla="*/ 62701 w 390368"/>
              <a:gd name="connsiteY21" fmla="*/ 11770 h 537170"/>
              <a:gd name="connsiteX22" fmla="*/ 84950 w 390368"/>
              <a:gd name="connsiteY22" fmla="*/ 8560 h 537170"/>
              <a:gd name="connsiteX23" fmla="*/ 107199 w 390368"/>
              <a:gd name="connsiteY23" fmla="*/ 6420 h 537170"/>
              <a:gd name="connsiteX24" fmla="*/ 131471 w 390368"/>
              <a:gd name="connsiteY24" fmla="*/ 3210 h 537170"/>
              <a:gd name="connsiteX25" fmla="*/ 157765 w 390368"/>
              <a:gd name="connsiteY25" fmla="*/ 1070 h 537170"/>
              <a:gd name="connsiteX26" fmla="*/ 186082 w 390368"/>
              <a:gd name="connsiteY26" fmla="*/ 0 h 537170"/>
              <a:gd name="connsiteX27" fmla="*/ 212376 w 390368"/>
              <a:gd name="connsiteY27" fmla="*/ 0 h 537170"/>
              <a:gd name="connsiteX28" fmla="*/ 242715 w 390368"/>
              <a:gd name="connsiteY28" fmla="*/ 1070 h 537170"/>
              <a:gd name="connsiteX29" fmla="*/ 271032 w 390368"/>
              <a:gd name="connsiteY29" fmla="*/ 2140 h 537170"/>
              <a:gd name="connsiteX30" fmla="*/ 301372 w 390368"/>
              <a:gd name="connsiteY30" fmla="*/ 5350 h 537170"/>
              <a:gd name="connsiteX31" fmla="*/ 331711 w 390368"/>
              <a:gd name="connsiteY31" fmla="*/ 9630 h 537170"/>
              <a:gd name="connsiteX32" fmla="*/ 360028 w 390368"/>
              <a:gd name="connsiteY32" fmla="*/ 16050 h 537170"/>
              <a:gd name="connsiteX33" fmla="*/ 390368 w 390368"/>
              <a:gd name="connsiteY33" fmla="*/ 23541 h 537170"/>
              <a:gd name="connsiteX34" fmla="*/ 390368 w 390368"/>
              <a:gd name="connsiteY34" fmla="*/ 459056 h 53717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</a:cxnLst>
            <a:rect l="l" t="t" r="r" b="b"/>
            <a:pathLst>
              <a:path w="390368" h="537170">
                <a:moveTo>
                  <a:pt x="390368" y="459056"/>
                </a:moveTo>
                <a:lnTo>
                  <a:pt x="343847" y="466546"/>
                </a:lnTo>
                <a:lnTo>
                  <a:pt x="299349" y="476177"/>
                </a:lnTo>
                <a:lnTo>
                  <a:pt x="254851" y="487947"/>
                </a:lnTo>
                <a:lnTo>
                  <a:pt x="214398" y="498648"/>
                </a:lnTo>
                <a:lnTo>
                  <a:pt x="175969" y="510418"/>
                </a:lnTo>
                <a:lnTo>
                  <a:pt x="143606" y="521119"/>
                </a:lnTo>
                <a:lnTo>
                  <a:pt x="115290" y="529680"/>
                </a:lnTo>
                <a:lnTo>
                  <a:pt x="95063" y="537170"/>
                </a:lnTo>
                <a:lnTo>
                  <a:pt x="88996" y="536100"/>
                </a:lnTo>
                <a:lnTo>
                  <a:pt x="82928" y="535030"/>
                </a:lnTo>
                <a:lnTo>
                  <a:pt x="76860" y="532890"/>
                </a:lnTo>
                <a:lnTo>
                  <a:pt x="68769" y="531820"/>
                </a:lnTo>
                <a:lnTo>
                  <a:pt x="60679" y="529680"/>
                </a:lnTo>
                <a:lnTo>
                  <a:pt x="52588" y="528610"/>
                </a:lnTo>
                <a:lnTo>
                  <a:pt x="42475" y="526469"/>
                </a:lnTo>
                <a:lnTo>
                  <a:pt x="32362" y="525399"/>
                </a:lnTo>
                <a:lnTo>
                  <a:pt x="0" y="24611"/>
                </a:lnTo>
                <a:lnTo>
                  <a:pt x="12135" y="21401"/>
                </a:lnTo>
                <a:lnTo>
                  <a:pt x="26294" y="18191"/>
                </a:lnTo>
                <a:lnTo>
                  <a:pt x="44498" y="14980"/>
                </a:lnTo>
                <a:lnTo>
                  <a:pt x="62701" y="11770"/>
                </a:lnTo>
                <a:lnTo>
                  <a:pt x="84950" y="8560"/>
                </a:lnTo>
                <a:lnTo>
                  <a:pt x="107199" y="6420"/>
                </a:lnTo>
                <a:lnTo>
                  <a:pt x="131471" y="3210"/>
                </a:lnTo>
                <a:lnTo>
                  <a:pt x="157765" y="1070"/>
                </a:lnTo>
                <a:lnTo>
                  <a:pt x="186082" y="0"/>
                </a:lnTo>
                <a:lnTo>
                  <a:pt x="212376" y="0"/>
                </a:lnTo>
                <a:lnTo>
                  <a:pt x="242715" y="1070"/>
                </a:lnTo>
                <a:lnTo>
                  <a:pt x="271032" y="2140"/>
                </a:lnTo>
                <a:lnTo>
                  <a:pt x="301372" y="5350"/>
                </a:lnTo>
                <a:lnTo>
                  <a:pt x="331711" y="9630"/>
                </a:lnTo>
                <a:lnTo>
                  <a:pt x="360028" y="16050"/>
                </a:lnTo>
                <a:lnTo>
                  <a:pt x="390368" y="23541"/>
                </a:lnTo>
                <a:lnTo>
                  <a:pt x="390368" y="459056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3"/>
          <p:cNvSpPr/>
          <p:nvPr/>
        </p:nvSpPr>
        <p:spPr>
          <a:xfrm>
            <a:off x="6073606" y="5025358"/>
            <a:ext cx="734214" cy="236483"/>
          </a:xfrm>
          <a:custGeom>
            <a:avLst/>
            <a:gdLst>
              <a:gd name="connsiteX0" fmla="*/ 0 w 734214"/>
              <a:gd name="connsiteY0" fmla="*/ 214012 h 236483"/>
              <a:gd name="connsiteX1" fmla="*/ 398457 w 734214"/>
              <a:gd name="connsiteY1" fmla="*/ 31031 h 236483"/>
              <a:gd name="connsiteX2" fmla="*/ 404526 w 734214"/>
              <a:gd name="connsiteY2" fmla="*/ 28891 h 236483"/>
              <a:gd name="connsiteX3" fmla="*/ 416661 w 734214"/>
              <a:gd name="connsiteY3" fmla="*/ 24611 h 236483"/>
              <a:gd name="connsiteX4" fmla="*/ 434865 w 734214"/>
              <a:gd name="connsiteY4" fmla="*/ 20330 h 236483"/>
              <a:gd name="connsiteX5" fmla="*/ 459137 w 734214"/>
              <a:gd name="connsiteY5" fmla="*/ 13910 h 236483"/>
              <a:gd name="connsiteX6" fmla="*/ 487453 w 734214"/>
              <a:gd name="connsiteY6" fmla="*/ 8560 h 236483"/>
              <a:gd name="connsiteX7" fmla="*/ 519816 w 734214"/>
              <a:gd name="connsiteY7" fmla="*/ 4280 h 236483"/>
              <a:gd name="connsiteX8" fmla="*/ 554201 w 734214"/>
              <a:gd name="connsiteY8" fmla="*/ 1070 h 236483"/>
              <a:gd name="connsiteX9" fmla="*/ 592630 w 734214"/>
              <a:gd name="connsiteY9" fmla="*/ 0 h 236483"/>
              <a:gd name="connsiteX10" fmla="*/ 616902 w 734214"/>
              <a:gd name="connsiteY10" fmla="*/ 0 h 236483"/>
              <a:gd name="connsiteX11" fmla="*/ 639151 w 734214"/>
              <a:gd name="connsiteY11" fmla="*/ 2140 h 236483"/>
              <a:gd name="connsiteX12" fmla="*/ 661399 w 734214"/>
              <a:gd name="connsiteY12" fmla="*/ 4280 h 236483"/>
              <a:gd name="connsiteX13" fmla="*/ 679604 w 734214"/>
              <a:gd name="connsiteY13" fmla="*/ 7490 h 236483"/>
              <a:gd name="connsiteX14" fmla="*/ 695785 w 734214"/>
              <a:gd name="connsiteY14" fmla="*/ 10700 h 236483"/>
              <a:gd name="connsiteX15" fmla="*/ 709943 w 734214"/>
              <a:gd name="connsiteY15" fmla="*/ 13910 h 236483"/>
              <a:gd name="connsiteX16" fmla="*/ 724101 w 734214"/>
              <a:gd name="connsiteY16" fmla="*/ 18191 h 236483"/>
              <a:gd name="connsiteX17" fmla="*/ 734214 w 734214"/>
              <a:gd name="connsiteY17" fmla="*/ 22471 h 236483"/>
              <a:gd name="connsiteX18" fmla="*/ 307439 w 734214"/>
              <a:gd name="connsiteY18" fmla="*/ 236483 h 236483"/>
              <a:gd name="connsiteX19" fmla="*/ 266986 w 734214"/>
              <a:gd name="connsiteY19" fmla="*/ 225782 h 236483"/>
              <a:gd name="connsiteX20" fmla="*/ 226534 w 734214"/>
              <a:gd name="connsiteY20" fmla="*/ 218292 h 236483"/>
              <a:gd name="connsiteX21" fmla="*/ 186081 w 734214"/>
              <a:gd name="connsiteY21" fmla="*/ 214012 h 236483"/>
              <a:gd name="connsiteX22" fmla="*/ 147651 w 734214"/>
              <a:gd name="connsiteY22" fmla="*/ 210802 h 236483"/>
              <a:gd name="connsiteX23" fmla="*/ 107198 w 734214"/>
              <a:gd name="connsiteY23" fmla="*/ 208662 h 236483"/>
              <a:gd name="connsiteX24" fmla="*/ 70791 w 734214"/>
              <a:gd name="connsiteY24" fmla="*/ 209731 h 236483"/>
              <a:gd name="connsiteX25" fmla="*/ 34384 w 734214"/>
              <a:gd name="connsiteY25" fmla="*/ 210802 h 236483"/>
              <a:gd name="connsiteX26" fmla="*/ 0 w 734214"/>
              <a:gd name="connsiteY26" fmla="*/ 214012 h 23648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</a:cxnLst>
            <a:rect l="l" t="t" r="r" b="b"/>
            <a:pathLst>
              <a:path w="734214" h="236483">
                <a:moveTo>
                  <a:pt x="0" y="214012"/>
                </a:moveTo>
                <a:lnTo>
                  <a:pt x="398457" y="31031"/>
                </a:lnTo>
                <a:lnTo>
                  <a:pt x="404526" y="28891"/>
                </a:lnTo>
                <a:lnTo>
                  <a:pt x="416661" y="24611"/>
                </a:lnTo>
                <a:lnTo>
                  <a:pt x="434865" y="20330"/>
                </a:lnTo>
                <a:lnTo>
                  <a:pt x="459137" y="13910"/>
                </a:lnTo>
                <a:lnTo>
                  <a:pt x="487453" y="8560"/>
                </a:lnTo>
                <a:lnTo>
                  <a:pt x="519816" y="4280"/>
                </a:lnTo>
                <a:lnTo>
                  <a:pt x="554201" y="1070"/>
                </a:lnTo>
                <a:lnTo>
                  <a:pt x="592630" y="0"/>
                </a:lnTo>
                <a:lnTo>
                  <a:pt x="616902" y="0"/>
                </a:lnTo>
                <a:lnTo>
                  <a:pt x="639151" y="2140"/>
                </a:lnTo>
                <a:lnTo>
                  <a:pt x="661399" y="4280"/>
                </a:lnTo>
                <a:lnTo>
                  <a:pt x="679604" y="7490"/>
                </a:lnTo>
                <a:lnTo>
                  <a:pt x="695785" y="10700"/>
                </a:lnTo>
                <a:lnTo>
                  <a:pt x="709943" y="13910"/>
                </a:lnTo>
                <a:lnTo>
                  <a:pt x="724101" y="18191"/>
                </a:lnTo>
                <a:lnTo>
                  <a:pt x="734214" y="22471"/>
                </a:lnTo>
                <a:lnTo>
                  <a:pt x="307439" y="236483"/>
                </a:lnTo>
                <a:lnTo>
                  <a:pt x="266986" y="225782"/>
                </a:lnTo>
                <a:lnTo>
                  <a:pt x="226534" y="218292"/>
                </a:lnTo>
                <a:lnTo>
                  <a:pt x="186081" y="214012"/>
                </a:lnTo>
                <a:lnTo>
                  <a:pt x="147651" y="210802"/>
                </a:lnTo>
                <a:lnTo>
                  <a:pt x="107198" y="208662"/>
                </a:lnTo>
                <a:lnTo>
                  <a:pt x="70791" y="209731"/>
                </a:lnTo>
                <a:lnTo>
                  <a:pt x="34384" y="210802"/>
                </a:lnTo>
                <a:lnTo>
                  <a:pt x="0" y="214012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Freeform 3"/>
          <p:cNvSpPr/>
          <p:nvPr/>
        </p:nvSpPr>
        <p:spPr>
          <a:xfrm>
            <a:off x="6417453" y="5276822"/>
            <a:ext cx="355982" cy="489017"/>
          </a:xfrm>
          <a:custGeom>
            <a:avLst/>
            <a:gdLst>
              <a:gd name="connsiteX0" fmla="*/ 0 w 355982"/>
              <a:gd name="connsiteY0" fmla="*/ 445145 h 489017"/>
              <a:gd name="connsiteX1" fmla="*/ 0 w 355982"/>
              <a:gd name="connsiteY1" fmla="*/ 19261 h 489017"/>
              <a:gd name="connsiteX2" fmla="*/ 18203 w 355982"/>
              <a:gd name="connsiteY2" fmla="*/ 16050 h 489017"/>
              <a:gd name="connsiteX3" fmla="*/ 38429 w 355982"/>
              <a:gd name="connsiteY3" fmla="*/ 12841 h 489017"/>
              <a:gd name="connsiteX4" fmla="*/ 60678 w 355982"/>
              <a:gd name="connsiteY4" fmla="*/ 9630 h 489017"/>
              <a:gd name="connsiteX5" fmla="*/ 82927 w 355982"/>
              <a:gd name="connsiteY5" fmla="*/ 6420 h 489017"/>
              <a:gd name="connsiteX6" fmla="*/ 107199 w 355982"/>
              <a:gd name="connsiteY6" fmla="*/ 4280 h 489017"/>
              <a:gd name="connsiteX7" fmla="*/ 131471 w 355982"/>
              <a:gd name="connsiteY7" fmla="*/ 2140 h 489017"/>
              <a:gd name="connsiteX8" fmla="*/ 155742 w 355982"/>
              <a:gd name="connsiteY8" fmla="*/ 1070 h 489017"/>
              <a:gd name="connsiteX9" fmla="*/ 180013 w 355982"/>
              <a:gd name="connsiteY9" fmla="*/ 0 h 489017"/>
              <a:gd name="connsiteX10" fmla="*/ 204285 w 355982"/>
              <a:gd name="connsiteY10" fmla="*/ 0 h 489017"/>
              <a:gd name="connsiteX11" fmla="*/ 228557 w 355982"/>
              <a:gd name="connsiteY11" fmla="*/ 0 h 489017"/>
              <a:gd name="connsiteX12" fmla="*/ 250806 w 355982"/>
              <a:gd name="connsiteY12" fmla="*/ 2140 h 489017"/>
              <a:gd name="connsiteX13" fmla="*/ 273055 w 355982"/>
              <a:gd name="connsiteY13" fmla="*/ 5350 h 489017"/>
              <a:gd name="connsiteX14" fmla="*/ 293281 w 355982"/>
              <a:gd name="connsiteY14" fmla="*/ 9630 h 489017"/>
              <a:gd name="connsiteX15" fmla="*/ 311484 w 355982"/>
              <a:gd name="connsiteY15" fmla="*/ 14981 h 489017"/>
              <a:gd name="connsiteX16" fmla="*/ 325643 w 355982"/>
              <a:gd name="connsiteY16" fmla="*/ 21401 h 489017"/>
              <a:gd name="connsiteX17" fmla="*/ 339801 w 355982"/>
              <a:gd name="connsiteY17" fmla="*/ 29961 h 489017"/>
              <a:gd name="connsiteX18" fmla="*/ 355982 w 355982"/>
              <a:gd name="connsiteY18" fmla="*/ 489017 h 489017"/>
              <a:gd name="connsiteX19" fmla="*/ 339801 w 355982"/>
              <a:gd name="connsiteY19" fmla="*/ 485807 h 489017"/>
              <a:gd name="connsiteX20" fmla="*/ 323620 w 355982"/>
              <a:gd name="connsiteY20" fmla="*/ 481527 h 489017"/>
              <a:gd name="connsiteX21" fmla="*/ 303394 w 355982"/>
              <a:gd name="connsiteY21" fmla="*/ 477247 h 489017"/>
              <a:gd name="connsiteX22" fmla="*/ 283168 w 355982"/>
              <a:gd name="connsiteY22" fmla="*/ 474036 h 489017"/>
              <a:gd name="connsiteX23" fmla="*/ 262942 w 355982"/>
              <a:gd name="connsiteY23" fmla="*/ 469757 h 489017"/>
              <a:gd name="connsiteX24" fmla="*/ 238670 w 355982"/>
              <a:gd name="connsiteY24" fmla="*/ 465476 h 489017"/>
              <a:gd name="connsiteX25" fmla="*/ 216421 w 355982"/>
              <a:gd name="connsiteY25" fmla="*/ 462266 h 489017"/>
              <a:gd name="connsiteX26" fmla="*/ 192149 w 355982"/>
              <a:gd name="connsiteY26" fmla="*/ 457986 h 489017"/>
              <a:gd name="connsiteX27" fmla="*/ 167878 w 355982"/>
              <a:gd name="connsiteY27" fmla="*/ 454776 h 489017"/>
              <a:gd name="connsiteX28" fmla="*/ 143606 w 355982"/>
              <a:gd name="connsiteY28" fmla="*/ 451565 h 489017"/>
              <a:gd name="connsiteX29" fmla="*/ 119335 w 355982"/>
              <a:gd name="connsiteY29" fmla="*/ 449425 h 489017"/>
              <a:gd name="connsiteX30" fmla="*/ 93040 w 355982"/>
              <a:gd name="connsiteY30" fmla="*/ 447285 h 489017"/>
              <a:gd name="connsiteX31" fmla="*/ 68769 w 355982"/>
              <a:gd name="connsiteY31" fmla="*/ 445145 h 489017"/>
              <a:gd name="connsiteX32" fmla="*/ 46520 w 355982"/>
              <a:gd name="connsiteY32" fmla="*/ 445145 h 489017"/>
              <a:gd name="connsiteX33" fmla="*/ 22249 w 355982"/>
              <a:gd name="connsiteY33" fmla="*/ 444075 h 489017"/>
              <a:gd name="connsiteX34" fmla="*/ 0 w 355982"/>
              <a:gd name="connsiteY34" fmla="*/ 445145 h 48901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</a:cxnLst>
            <a:rect l="l" t="t" r="r" b="b"/>
            <a:pathLst>
              <a:path w="355982" h="489017">
                <a:moveTo>
                  <a:pt x="0" y="445145"/>
                </a:moveTo>
                <a:lnTo>
                  <a:pt x="0" y="19261"/>
                </a:lnTo>
                <a:lnTo>
                  <a:pt x="18203" y="16050"/>
                </a:lnTo>
                <a:lnTo>
                  <a:pt x="38429" y="12841"/>
                </a:lnTo>
                <a:lnTo>
                  <a:pt x="60678" y="9630"/>
                </a:lnTo>
                <a:lnTo>
                  <a:pt x="82927" y="6420"/>
                </a:lnTo>
                <a:lnTo>
                  <a:pt x="107199" y="4280"/>
                </a:lnTo>
                <a:lnTo>
                  <a:pt x="131471" y="2140"/>
                </a:lnTo>
                <a:lnTo>
                  <a:pt x="155742" y="1070"/>
                </a:lnTo>
                <a:lnTo>
                  <a:pt x="180013" y="0"/>
                </a:lnTo>
                <a:lnTo>
                  <a:pt x="204285" y="0"/>
                </a:lnTo>
                <a:lnTo>
                  <a:pt x="228557" y="0"/>
                </a:lnTo>
                <a:lnTo>
                  <a:pt x="250806" y="2140"/>
                </a:lnTo>
                <a:lnTo>
                  <a:pt x="273055" y="5350"/>
                </a:lnTo>
                <a:lnTo>
                  <a:pt x="293281" y="9630"/>
                </a:lnTo>
                <a:lnTo>
                  <a:pt x="311484" y="14981"/>
                </a:lnTo>
                <a:lnTo>
                  <a:pt x="325643" y="21401"/>
                </a:lnTo>
                <a:lnTo>
                  <a:pt x="339801" y="29961"/>
                </a:lnTo>
                <a:lnTo>
                  <a:pt x="355982" y="489017"/>
                </a:lnTo>
                <a:lnTo>
                  <a:pt x="339801" y="485807"/>
                </a:lnTo>
                <a:lnTo>
                  <a:pt x="323620" y="481527"/>
                </a:lnTo>
                <a:lnTo>
                  <a:pt x="303394" y="477247"/>
                </a:lnTo>
                <a:lnTo>
                  <a:pt x="283168" y="474036"/>
                </a:lnTo>
                <a:lnTo>
                  <a:pt x="262942" y="469757"/>
                </a:lnTo>
                <a:lnTo>
                  <a:pt x="238670" y="465476"/>
                </a:lnTo>
                <a:lnTo>
                  <a:pt x="216421" y="462266"/>
                </a:lnTo>
                <a:lnTo>
                  <a:pt x="192149" y="457986"/>
                </a:lnTo>
                <a:lnTo>
                  <a:pt x="167878" y="454776"/>
                </a:lnTo>
                <a:lnTo>
                  <a:pt x="143606" y="451565"/>
                </a:lnTo>
                <a:lnTo>
                  <a:pt x="119335" y="449425"/>
                </a:lnTo>
                <a:lnTo>
                  <a:pt x="93040" y="447285"/>
                </a:lnTo>
                <a:lnTo>
                  <a:pt x="68769" y="445145"/>
                </a:lnTo>
                <a:lnTo>
                  <a:pt x="46520" y="445145"/>
                </a:lnTo>
                <a:lnTo>
                  <a:pt x="22249" y="444075"/>
                </a:lnTo>
                <a:lnTo>
                  <a:pt x="0" y="445145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Freeform 3"/>
          <p:cNvSpPr/>
          <p:nvPr/>
        </p:nvSpPr>
        <p:spPr>
          <a:xfrm>
            <a:off x="6504426" y="5033918"/>
            <a:ext cx="675558" cy="240763"/>
          </a:xfrm>
          <a:custGeom>
            <a:avLst/>
            <a:gdLst>
              <a:gd name="connsiteX0" fmla="*/ 289236 w 675558"/>
              <a:gd name="connsiteY0" fmla="*/ 240763 h 240763"/>
              <a:gd name="connsiteX1" fmla="*/ 260919 w 675558"/>
              <a:gd name="connsiteY1" fmla="*/ 227923 h 240763"/>
              <a:gd name="connsiteX2" fmla="*/ 228557 w 675558"/>
              <a:gd name="connsiteY2" fmla="*/ 219362 h 240763"/>
              <a:gd name="connsiteX3" fmla="*/ 192150 w 675558"/>
              <a:gd name="connsiteY3" fmla="*/ 212942 h 240763"/>
              <a:gd name="connsiteX4" fmla="*/ 153720 w 675558"/>
              <a:gd name="connsiteY4" fmla="*/ 209732 h 240763"/>
              <a:gd name="connsiteX5" fmla="*/ 115289 w 675558"/>
              <a:gd name="connsiteY5" fmla="*/ 207591 h 240763"/>
              <a:gd name="connsiteX6" fmla="*/ 74837 w 675558"/>
              <a:gd name="connsiteY6" fmla="*/ 208662 h 240763"/>
              <a:gd name="connsiteX7" fmla="*/ 36407 w 675558"/>
              <a:gd name="connsiteY7" fmla="*/ 210802 h 240763"/>
              <a:gd name="connsiteX8" fmla="*/ 0 w 675558"/>
              <a:gd name="connsiteY8" fmla="*/ 214012 h 240763"/>
              <a:gd name="connsiteX9" fmla="*/ 351938 w 675558"/>
              <a:gd name="connsiteY9" fmla="*/ 37452 h 240763"/>
              <a:gd name="connsiteX10" fmla="*/ 353960 w 675558"/>
              <a:gd name="connsiteY10" fmla="*/ 39592 h 240763"/>
              <a:gd name="connsiteX11" fmla="*/ 358006 w 675558"/>
              <a:gd name="connsiteY11" fmla="*/ 37452 h 240763"/>
              <a:gd name="connsiteX12" fmla="*/ 366096 w 675558"/>
              <a:gd name="connsiteY12" fmla="*/ 32101 h 240763"/>
              <a:gd name="connsiteX13" fmla="*/ 374187 w 675558"/>
              <a:gd name="connsiteY13" fmla="*/ 26751 h 240763"/>
              <a:gd name="connsiteX14" fmla="*/ 378231 w 675558"/>
              <a:gd name="connsiteY14" fmla="*/ 24611 h 240763"/>
              <a:gd name="connsiteX15" fmla="*/ 380255 w 675558"/>
              <a:gd name="connsiteY15" fmla="*/ 23541 h 240763"/>
              <a:gd name="connsiteX16" fmla="*/ 386322 w 675558"/>
              <a:gd name="connsiteY16" fmla="*/ 20331 h 240763"/>
              <a:gd name="connsiteX17" fmla="*/ 398458 w 675558"/>
              <a:gd name="connsiteY17" fmla="*/ 17121 h 240763"/>
              <a:gd name="connsiteX18" fmla="*/ 416662 w 675558"/>
              <a:gd name="connsiteY18" fmla="*/ 11770 h 240763"/>
              <a:gd name="connsiteX19" fmla="*/ 438911 w 675558"/>
              <a:gd name="connsiteY19" fmla="*/ 7490 h 240763"/>
              <a:gd name="connsiteX20" fmla="*/ 467228 w 675558"/>
              <a:gd name="connsiteY20" fmla="*/ 4280 h 240763"/>
              <a:gd name="connsiteX21" fmla="*/ 501612 w 675558"/>
              <a:gd name="connsiteY21" fmla="*/ 1070 h 240763"/>
              <a:gd name="connsiteX22" fmla="*/ 544087 w 675558"/>
              <a:gd name="connsiteY22" fmla="*/ 0 h 240763"/>
              <a:gd name="connsiteX23" fmla="*/ 570382 w 675558"/>
              <a:gd name="connsiteY23" fmla="*/ 1070 h 240763"/>
              <a:gd name="connsiteX24" fmla="*/ 594653 w 675558"/>
              <a:gd name="connsiteY24" fmla="*/ 2140 h 240763"/>
              <a:gd name="connsiteX25" fmla="*/ 614880 w 675558"/>
              <a:gd name="connsiteY25" fmla="*/ 5350 h 240763"/>
              <a:gd name="connsiteX26" fmla="*/ 633083 w 675558"/>
              <a:gd name="connsiteY26" fmla="*/ 8560 h 240763"/>
              <a:gd name="connsiteX27" fmla="*/ 647242 w 675558"/>
              <a:gd name="connsiteY27" fmla="*/ 11770 h 240763"/>
              <a:gd name="connsiteX28" fmla="*/ 659378 w 675558"/>
              <a:gd name="connsiteY28" fmla="*/ 16050 h 240763"/>
              <a:gd name="connsiteX29" fmla="*/ 667468 w 675558"/>
              <a:gd name="connsiteY29" fmla="*/ 20331 h 240763"/>
              <a:gd name="connsiteX30" fmla="*/ 675558 w 675558"/>
              <a:gd name="connsiteY30" fmla="*/ 24611 h 240763"/>
              <a:gd name="connsiteX31" fmla="*/ 289236 w 675558"/>
              <a:gd name="connsiteY31" fmla="*/ 240763 h 24076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</a:cxnLst>
            <a:rect l="l" t="t" r="r" b="b"/>
            <a:pathLst>
              <a:path w="675558" h="240763">
                <a:moveTo>
                  <a:pt x="289236" y="240763"/>
                </a:moveTo>
                <a:lnTo>
                  <a:pt x="260919" y="227923"/>
                </a:lnTo>
                <a:lnTo>
                  <a:pt x="228557" y="219362"/>
                </a:lnTo>
                <a:lnTo>
                  <a:pt x="192150" y="212942"/>
                </a:lnTo>
                <a:lnTo>
                  <a:pt x="153720" y="209732"/>
                </a:lnTo>
                <a:lnTo>
                  <a:pt x="115289" y="207591"/>
                </a:lnTo>
                <a:lnTo>
                  <a:pt x="74837" y="208662"/>
                </a:lnTo>
                <a:lnTo>
                  <a:pt x="36407" y="210802"/>
                </a:lnTo>
                <a:lnTo>
                  <a:pt x="0" y="214012"/>
                </a:lnTo>
                <a:lnTo>
                  <a:pt x="351938" y="37452"/>
                </a:lnTo>
                <a:lnTo>
                  <a:pt x="353960" y="39592"/>
                </a:lnTo>
                <a:lnTo>
                  <a:pt x="358006" y="37452"/>
                </a:lnTo>
                <a:lnTo>
                  <a:pt x="366096" y="32101"/>
                </a:lnTo>
                <a:lnTo>
                  <a:pt x="374187" y="26751"/>
                </a:lnTo>
                <a:lnTo>
                  <a:pt x="378231" y="24611"/>
                </a:lnTo>
                <a:lnTo>
                  <a:pt x="380255" y="23541"/>
                </a:lnTo>
                <a:lnTo>
                  <a:pt x="386322" y="20331"/>
                </a:lnTo>
                <a:lnTo>
                  <a:pt x="398458" y="17121"/>
                </a:lnTo>
                <a:lnTo>
                  <a:pt x="416662" y="11770"/>
                </a:lnTo>
                <a:lnTo>
                  <a:pt x="438911" y="7490"/>
                </a:lnTo>
                <a:lnTo>
                  <a:pt x="467228" y="4280"/>
                </a:lnTo>
                <a:lnTo>
                  <a:pt x="501612" y="1070"/>
                </a:lnTo>
                <a:lnTo>
                  <a:pt x="544087" y="0"/>
                </a:lnTo>
                <a:lnTo>
                  <a:pt x="570382" y="1070"/>
                </a:lnTo>
                <a:lnTo>
                  <a:pt x="594653" y="2140"/>
                </a:lnTo>
                <a:lnTo>
                  <a:pt x="614880" y="5350"/>
                </a:lnTo>
                <a:lnTo>
                  <a:pt x="633083" y="8560"/>
                </a:lnTo>
                <a:lnTo>
                  <a:pt x="647242" y="11770"/>
                </a:lnTo>
                <a:lnTo>
                  <a:pt x="659378" y="16050"/>
                </a:lnTo>
                <a:lnTo>
                  <a:pt x="667468" y="20331"/>
                </a:lnTo>
                <a:lnTo>
                  <a:pt x="675558" y="24611"/>
                </a:lnTo>
                <a:lnTo>
                  <a:pt x="289236" y="240763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Freeform 3"/>
          <p:cNvSpPr/>
          <p:nvPr/>
        </p:nvSpPr>
        <p:spPr>
          <a:xfrm>
            <a:off x="6824002" y="5105612"/>
            <a:ext cx="364073" cy="667718"/>
          </a:xfrm>
          <a:custGeom>
            <a:avLst/>
            <a:gdLst>
              <a:gd name="connsiteX0" fmla="*/ 339802 w 364073"/>
              <a:gd name="connsiteY0" fmla="*/ 496508 h 667718"/>
              <a:gd name="connsiteX1" fmla="*/ 107199 w 364073"/>
              <a:gd name="connsiteY1" fmla="*/ 661297 h 667718"/>
              <a:gd name="connsiteX2" fmla="*/ 16181 w 364073"/>
              <a:gd name="connsiteY2" fmla="*/ 667718 h 667718"/>
              <a:gd name="connsiteX3" fmla="*/ 0 w 364073"/>
              <a:gd name="connsiteY3" fmla="*/ 202241 h 667718"/>
              <a:gd name="connsiteX4" fmla="*/ 364073 w 364073"/>
              <a:gd name="connsiteY4" fmla="*/ 0 h 667718"/>
              <a:gd name="connsiteX5" fmla="*/ 339802 w 364073"/>
              <a:gd name="connsiteY5" fmla="*/ 496508 h 66771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364073" h="667718">
                <a:moveTo>
                  <a:pt x="339802" y="496508"/>
                </a:moveTo>
                <a:lnTo>
                  <a:pt x="107199" y="661297"/>
                </a:lnTo>
                <a:lnTo>
                  <a:pt x="16181" y="667718"/>
                </a:lnTo>
                <a:lnTo>
                  <a:pt x="0" y="202241"/>
                </a:lnTo>
                <a:lnTo>
                  <a:pt x="364073" y="0"/>
                </a:lnTo>
                <a:lnTo>
                  <a:pt x="339802" y="496508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Freeform 3"/>
          <p:cNvSpPr/>
          <p:nvPr/>
        </p:nvSpPr>
        <p:spPr>
          <a:xfrm>
            <a:off x="4880253" y="5800082"/>
            <a:ext cx="3029903" cy="732991"/>
          </a:xfrm>
          <a:custGeom>
            <a:avLst/>
            <a:gdLst>
              <a:gd name="connsiteX0" fmla="*/ 2530312 w 3029903"/>
              <a:gd name="connsiteY0" fmla="*/ 73834 h 732991"/>
              <a:gd name="connsiteX1" fmla="*/ 2348275 w 3029903"/>
              <a:gd name="connsiteY1" fmla="*/ 92025 h 732991"/>
              <a:gd name="connsiteX2" fmla="*/ 2265348 w 3029903"/>
              <a:gd name="connsiteY2" fmla="*/ 35312 h 732991"/>
              <a:gd name="connsiteX3" fmla="*/ 2245121 w 3029903"/>
              <a:gd name="connsiteY3" fmla="*/ 36381 h 732991"/>
              <a:gd name="connsiteX4" fmla="*/ 2237030 w 3029903"/>
              <a:gd name="connsiteY4" fmla="*/ 36381 h 732991"/>
              <a:gd name="connsiteX5" fmla="*/ 2216804 w 3029903"/>
              <a:gd name="connsiteY5" fmla="*/ 38522 h 732991"/>
              <a:gd name="connsiteX6" fmla="*/ 2186464 w 3029903"/>
              <a:gd name="connsiteY6" fmla="*/ 39592 h 732991"/>
              <a:gd name="connsiteX7" fmla="*/ 2146012 w 3029903"/>
              <a:gd name="connsiteY7" fmla="*/ 40662 h 732991"/>
              <a:gd name="connsiteX8" fmla="*/ 2099491 w 3029903"/>
              <a:gd name="connsiteY8" fmla="*/ 41732 h 732991"/>
              <a:gd name="connsiteX9" fmla="*/ 2048925 w 3029903"/>
              <a:gd name="connsiteY9" fmla="*/ 41732 h 732991"/>
              <a:gd name="connsiteX10" fmla="*/ 1996337 w 3029903"/>
              <a:gd name="connsiteY10" fmla="*/ 39592 h 732991"/>
              <a:gd name="connsiteX11" fmla="*/ 1941726 w 3029903"/>
              <a:gd name="connsiteY11" fmla="*/ 36381 h 732991"/>
              <a:gd name="connsiteX12" fmla="*/ 1921500 w 3029903"/>
              <a:gd name="connsiteY12" fmla="*/ 34241 h 732991"/>
              <a:gd name="connsiteX13" fmla="*/ 1903296 w 3029903"/>
              <a:gd name="connsiteY13" fmla="*/ 32101 h 732991"/>
              <a:gd name="connsiteX14" fmla="*/ 1885093 w 3029903"/>
              <a:gd name="connsiteY14" fmla="*/ 29961 h 732991"/>
              <a:gd name="connsiteX15" fmla="*/ 1866888 w 3029903"/>
              <a:gd name="connsiteY15" fmla="*/ 27821 h 732991"/>
              <a:gd name="connsiteX16" fmla="*/ 1850708 w 3029903"/>
              <a:gd name="connsiteY16" fmla="*/ 25681 h 732991"/>
              <a:gd name="connsiteX17" fmla="*/ 1834527 w 3029903"/>
              <a:gd name="connsiteY17" fmla="*/ 23541 h 732991"/>
              <a:gd name="connsiteX18" fmla="*/ 1818346 w 3029903"/>
              <a:gd name="connsiteY18" fmla="*/ 20330 h 732991"/>
              <a:gd name="connsiteX19" fmla="*/ 1802164 w 3029903"/>
              <a:gd name="connsiteY19" fmla="*/ 18190 h 732991"/>
              <a:gd name="connsiteX20" fmla="*/ 1775871 w 3029903"/>
              <a:gd name="connsiteY20" fmla="*/ 13910 h 732991"/>
              <a:gd name="connsiteX21" fmla="*/ 1749576 w 3029903"/>
              <a:gd name="connsiteY21" fmla="*/ 9630 h 732991"/>
              <a:gd name="connsiteX22" fmla="*/ 1721259 w 3029903"/>
              <a:gd name="connsiteY22" fmla="*/ 6420 h 732991"/>
              <a:gd name="connsiteX23" fmla="*/ 1694965 w 3029903"/>
              <a:gd name="connsiteY23" fmla="*/ 3210 h 732991"/>
              <a:gd name="connsiteX24" fmla="*/ 1664625 w 3029903"/>
              <a:gd name="connsiteY24" fmla="*/ 1070 h 732991"/>
              <a:gd name="connsiteX25" fmla="*/ 1634286 w 3029903"/>
              <a:gd name="connsiteY25" fmla="*/ 0 h 732991"/>
              <a:gd name="connsiteX26" fmla="*/ 1601924 w 3029903"/>
              <a:gd name="connsiteY26" fmla="*/ 0 h 732991"/>
              <a:gd name="connsiteX27" fmla="*/ 1567539 w 3029903"/>
              <a:gd name="connsiteY27" fmla="*/ 1070 h 732991"/>
              <a:gd name="connsiteX28" fmla="*/ 1518996 w 3029903"/>
              <a:gd name="connsiteY28" fmla="*/ 6420 h 732991"/>
              <a:gd name="connsiteX29" fmla="*/ 1472476 w 3029903"/>
              <a:gd name="connsiteY29" fmla="*/ 17121 h 732991"/>
              <a:gd name="connsiteX30" fmla="*/ 1423932 w 3029903"/>
              <a:gd name="connsiteY30" fmla="*/ 31031 h 732991"/>
              <a:gd name="connsiteX31" fmla="*/ 1379434 w 3029903"/>
              <a:gd name="connsiteY31" fmla="*/ 46012 h 732991"/>
              <a:gd name="connsiteX32" fmla="*/ 1338982 w 3029903"/>
              <a:gd name="connsiteY32" fmla="*/ 62063 h 732991"/>
              <a:gd name="connsiteX33" fmla="*/ 1302575 w 3029903"/>
              <a:gd name="connsiteY33" fmla="*/ 78114 h 732991"/>
              <a:gd name="connsiteX34" fmla="*/ 1272235 w 3029903"/>
              <a:gd name="connsiteY34" fmla="*/ 92025 h 732991"/>
              <a:gd name="connsiteX35" fmla="*/ 1249986 w 3029903"/>
              <a:gd name="connsiteY35" fmla="*/ 102725 h 732991"/>
              <a:gd name="connsiteX36" fmla="*/ 1235828 w 3029903"/>
              <a:gd name="connsiteY36" fmla="*/ 99515 h 732991"/>
              <a:gd name="connsiteX37" fmla="*/ 1219646 w 3029903"/>
              <a:gd name="connsiteY37" fmla="*/ 96305 h 732991"/>
              <a:gd name="connsiteX38" fmla="*/ 1201443 w 3029903"/>
              <a:gd name="connsiteY38" fmla="*/ 92025 h 732991"/>
              <a:gd name="connsiteX39" fmla="*/ 1179194 w 3029903"/>
              <a:gd name="connsiteY39" fmla="*/ 87745 h 732991"/>
              <a:gd name="connsiteX40" fmla="*/ 1156945 w 3029903"/>
              <a:gd name="connsiteY40" fmla="*/ 83464 h 732991"/>
              <a:gd name="connsiteX41" fmla="*/ 1130651 w 3029903"/>
              <a:gd name="connsiteY41" fmla="*/ 79184 h 732991"/>
              <a:gd name="connsiteX42" fmla="*/ 1104357 w 3029903"/>
              <a:gd name="connsiteY42" fmla="*/ 74904 h 732991"/>
              <a:gd name="connsiteX43" fmla="*/ 1076040 w 3029903"/>
              <a:gd name="connsiteY43" fmla="*/ 70623 h 732991"/>
              <a:gd name="connsiteX44" fmla="*/ 1045700 w 3029903"/>
              <a:gd name="connsiteY44" fmla="*/ 67413 h 732991"/>
              <a:gd name="connsiteX45" fmla="*/ 1013338 w 3029903"/>
              <a:gd name="connsiteY45" fmla="*/ 63133 h 732991"/>
              <a:gd name="connsiteX46" fmla="*/ 980976 w 3029903"/>
              <a:gd name="connsiteY46" fmla="*/ 60993 h 732991"/>
              <a:gd name="connsiteX47" fmla="*/ 946591 w 3029903"/>
              <a:gd name="connsiteY47" fmla="*/ 58853 h 732991"/>
              <a:gd name="connsiteX48" fmla="*/ 912207 w 3029903"/>
              <a:gd name="connsiteY48" fmla="*/ 56713 h 732991"/>
              <a:gd name="connsiteX49" fmla="*/ 875799 w 3029903"/>
              <a:gd name="connsiteY49" fmla="*/ 56713 h 732991"/>
              <a:gd name="connsiteX50" fmla="*/ 841414 w 3029903"/>
              <a:gd name="connsiteY50" fmla="*/ 56713 h 732991"/>
              <a:gd name="connsiteX51" fmla="*/ 805007 w 3029903"/>
              <a:gd name="connsiteY51" fmla="*/ 58853 h 732991"/>
              <a:gd name="connsiteX52" fmla="*/ 760509 w 3029903"/>
              <a:gd name="connsiteY52" fmla="*/ 62063 h 732991"/>
              <a:gd name="connsiteX53" fmla="*/ 713989 w 3029903"/>
              <a:gd name="connsiteY53" fmla="*/ 67413 h 732991"/>
              <a:gd name="connsiteX54" fmla="*/ 669491 w 3029903"/>
              <a:gd name="connsiteY54" fmla="*/ 73834 h 732991"/>
              <a:gd name="connsiteX55" fmla="*/ 622970 w 3029903"/>
              <a:gd name="connsiteY55" fmla="*/ 81324 h 732991"/>
              <a:gd name="connsiteX56" fmla="*/ 576450 w 3029903"/>
              <a:gd name="connsiteY56" fmla="*/ 90955 h 732991"/>
              <a:gd name="connsiteX57" fmla="*/ 529929 w 3029903"/>
              <a:gd name="connsiteY57" fmla="*/ 100585 h 732991"/>
              <a:gd name="connsiteX58" fmla="*/ 485431 w 3029903"/>
              <a:gd name="connsiteY58" fmla="*/ 112356 h 732991"/>
              <a:gd name="connsiteX59" fmla="*/ 442956 w 3029903"/>
              <a:gd name="connsiteY59" fmla="*/ 124126 h 732991"/>
              <a:gd name="connsiteX60" fmla="*/ 402503 w 3029903"/>
              <a:gd name="connsiteY60" fmla="*/ 136967 h 732991"/>
              <a:gd name="connsiteX61" fmla="*/ 362051 w 3029903"/>
              <a:gd name="connsiteY61" fmla="*/ 149808 h 732991"/>
              <a:gd name="connsiteX62" fmla="*/ 325643 w 3029903"/>
              <a:gd name="connsiteY62" fmla="*/ 163719 h 732991"/>
              <a:gd name="connsiteX63" fmla="*/ 293281 w 3029903"/>
              <a:gd name="connsiteY63" fmla="*/ 176560 h 732991"/>
              <a:gd name="connsiteX64" fmla="*/ 262942 w 3029903"/>
              <a:gd name="connsiteY64" fmla="*/ 190470 h 732991"/>
              <a:gd name="connsiteX65" fmla="*/ 236647 w 3029903"/>
              <a:gd name="connsiteY65" fmla="*/ 203311 h 732991"/>
              <a:gd name="connsiteX66" fmla="*/ 214398 w 3029903"/>
              <a:gd name="connsiteY66" fmla="*/ 216152 h 732991"/>
              <a:gd name="connsiteX67" fmla="*/ 196195 w 3029903"/>
              <a:gd name="connsiteY67" fmla="*/ 228993 h 732991"/>
              <a:gd name="connsiteX68" fmla="*/ 0 w 3029903"/>
              <a:gd name="connsiteY68" fmla="*/ 276075 h 732991"/>
              <a:gd name="connsiteX69" fmla="*/ 730170 w 3029903"/>
              <a:gd name="connsiteY69" fmla="*/ 732991 h 732991"/>
              <a:gd name="connsiteX70" fmla="*/ 1676761 w 3029903"/>
              <a:gd name="connsiteY70" fmla="*/ 561782 h 732991"/>
              <a:gd name="connsiteX71" fmla="*/ 1725305 w 3029903"/>
              <a:gd name="connsiteY71" fmla="*/ 590673 h 732991"/>
              <a:gd name="connsiteX72" fmla="*/ 2024654 w 3029903"/>
              <a:gd name="connsiteY72" fmla="*/ 555361 h 732991"/>
              <a:gd name="connsiteX73" fmla="*/ 2032745 w 3029903"/>
              <a:gd name="connsiteY73" fmla="*/ 521119 h 732991"/>
              <a:gd name="connsiteX74" fmla="*/ 3029903 w 3029903"/>
              <a:gd name="connsiteY74" fmla="*/ 425884 h 732991"/>
              <a:gd name="connsiteX75" fmla="*/ 2530312 w 3029903"/>
              <a:gd name="connsiteY75" fmla="*/ 73834 h 73299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  <a:cxn ang="49">
                <a:pos x="connsiteX49" y="connsiteY49"/>
              </a:cxn>
              <a:cxn ang="50">
                <a:pos x="connsiteX50" y="connsiteY50"/>
              </a:cxn>
              <a:cxn ang="51">
                <a:pos x="connsiteX51" y="connsiteY51"/>
              </a:cxn>
              <a:cxn ang="52">
                <a:pos x="connsiteX52" y="connsiteY52"/>
              </a:cxn>
              <a:cxn ang="53">
                <a:pos x="connsiteX53" y="connsiteY53"/>
              </a:cxn>
              <a:cxn ang="54">
                <a:pos x="connsiteX54" y="connsiteY54"/>
              </a:cxn>
              <a:cxn ang="55">
                <a:pos x="connsiteX55" y="connsiteY55"/>
              </a:cxn>
              <a:cxn ang="56">
                <a:pos x="connsiteX56" y="connsiteY56"/>
              </a:cxn>
              <a:cxn ang="57">
                <a:pos x="connsiteX57" y="connsiteY57"/>
              </a:cxn>
              <a:cxn ang="58">
                <a:pos x="connsiteX58" y="connsiteY58"/>
              </a:cxn>
              <a:cxn ang="59">
                <a:pos x="connsiteX59" y="connsiteY59"/>
              </a:cxn>
              <a:cxn ang="60">
                <a:pos x="connsiteX60" y="connsiteY60"/>
              </a:cxn>
              <a:cxn ang="61">
                <a:pos x="connsiteX61" y="connsiteY61"/>
              </a:cxn>
              <a:cxn ang="62">
                <a:pos x="connsiteX62" y="connsiteY62"/>
              </a:cxn>
              <a:cxn ang="63">
                <a:pos x="connsiteX63" y="connsiteY63"/>
              </a:cxn>
              <a:cxn ang="64">
                <a:pos x="connsiteX64" y="connsiteY64"/>
              </a:cxn>
              <a:cxn ang="65">
                <a:pos x="connsiteX65" y="connsiteY65"/>
              </a:cxn>
              <a:cxn ang="66">
                <a:pos x="connsiteX66" y="connsiteY66"/>
              </a:cxn>
              <a:cxn ang="67">
                <a:pos x="connsiteX67" y="connsiteY67"/>
              </a:cxn>
              <a:cxn ang="68">
                <a:pos x="connsiteX68" y="connsiteY68"/>
              </a:cxn>
              <a:cxn ang="69">
                <a:pos x="connsiteX69" y="connsiteY69"/>
              </a:cxn>
              <a:cxn ang="70">
                <a:pos x="connsiteX70" y="connsiteY70"/>
              </a:cxn>
              <a:cxn ang="71">
                <a:pos x="connsiteX71" y="connsiteY71"/>
              </a:cxn>
              <a:cxn ang="72">
                <a:pos x="connsiteX72" y="connsiteY72"/>
              </a:cxn>
              <a:cxn ang="73">
                <a:pos x="connsiteX73" y="connsiteY73"/>
              </a:cxn>
              <a:cxn ang="74">
                <a:pos x="connsiteX74" y="connsiteY74"/>
              </a:cxn>
              <a:cxn ang="75">
                <a:pos x="connsiteX75" y="connsiteY75"/>
              </a:cxn>
            </a:cxnLst>
            <a:rect l="l" t="t" r="r" b="b"/>
            <a:pathLst>
              <a:path w="3029903" h="732991">
                <a:moveTo>
                  <a:pt x="2530312" y="73834"/>
                </a:moveTo>
                <a:lnTo>
                  <a:pt x="2348275" y="92025"/>
                </a:lnTo>
                <a:lnTo>
                  <a:pt x="2265348" y="35312"/>
                </a:lnTo>
                <a:lnTo>
                  <a:pt x="2245121" y="36381"/>
                </a:lnTo>
                <a:lnTo>
                  <a:pt x="2237030" y="36381"/>
                </a:lnTo>
                <a:lnTo>
                  <a:pt x="2216804" y="38522"/>
                </a:lnTo>
                <a:lnTo>
                  <a:pt x="2186464" y="39592"/>
                </a:lnTo>
                <a:lnTo>
                  <a:pt x="2146012" y="40662"/>
                </a:lnTo>
                <a:lnTo>
                  <a:pt x="2099491" y="41732"/>
                </a:lnTo>
                <a:lnTo>
                  <a:pt x="2048925" y="41732"/>
                </a:lnTo>
                <a:lnTo>
                  <a:pt x="1996337" y="39592"/>
                </a:lnTo>
                <a:lnTo>
                  <a:pt x="1941726" y="36381"/>
                </a:lnTo>
                <a:lnTo>
                  <a:pt x="1921500" y="34241"/>
                </a:lnTo>
                <a:lnTo>
                  <a:pt x="1903296" y="32101"/>
                </a:lnTo>
                <a:lnTo>
                  <a:pt x="1885093" y="29961"/>
                </a:lnTo>
                <a:lnTo>
                  <a:pt x="1866888" y="27821"/>
                </a:lnTo>
                <a:lnTo>
                  <a:pt x="1850708" y="25681"/>
                </a:lnTo>
                <a:lnTo>
                  <a:pt x="1834527" y="23541"/>
                </a:lnTo>
                <a:lnTo>
                  <a:pt x="1818346" y="20330"/>
                </a:lnTo>
                <a:lnTo>
                  <a:pt x="1802164" y="18190"/>
                </a:lnTo>
                <a:lnTo>
                  <a:pt x="1775871" y="13910"/>
                </a:lnTo>
                <a:lnTo>
                  <a:pt x="1749576" y="9630"/>
                </a:lnTo>
                <a:lnTo>
                  <a:pt x="1721259" y="6420"/>
                </a:lnTo>
                <a:lnTo>
                  <a:pt x="1694965" y="3210"/>
                </a:lnTo>
                <a:lnTo>
                  <a:pt x="1664625" y="1070"/>
                </a:lnTo>
                <a:lnTo>
                  <a:pt x="1634286" y="0"/>
                </a:lnTo>
                <a:lnTo>
                  <a:pt x="1601924" y="0"/>
                </a:lnTo>
                <a:lnTo>
                  <a:pt x="1567539" y="1070"/>
                </a:lnTo>
                <a:lnTo>
                  <a:pt x="1518996" y="6420"/>
                </a:lnTo>
                <a:lnTo>
                  <a:pt x="1472476" y="17121"/>
                </a:lnTo>
                <a:lnTo>
                  <a:pt x="1423932" y="31031"/>
                </a:lnTo>
                <a:lnTo>
                  <a:pt x="1379434" y="46012"/>
                </a:lnTo>
                <a:lnTo>
                  <a:pt x="1338982" y="62063"/>
                </a:lnTo>
                <a:lnTo>
                  <a:pt x="1302575" y="78114"/>
                </a:lnTo>
                <a:lnTo>
                  <a:pt x="1272235" y="92025"/>
                </a:lnTo>
                <a:lnTo>
                  <a:pt x="1249986" y="102725"/>
                </a:lnTo>
                <a:lnTo>
                  <a:pt x="1235828" y="99515"/>
                </a:lnTo>
                <a:lnTo>
                  <a:pt x="1219646" y="96305"/>
                </a:lnTo>
                <a:lnTo>
                  <a:pt x="1201443" y="92025"/>
                </a:lnTo>
                <a:lnTo>
                  <a:pt x="1179194" y="87745"/>
                </a:lnTo>
                <a:lnTo>
                  <a:pt x="1156945" y="83464"/>
                </a:lnTo>
                <a:lnTo>
                  <a:pt x="1130651" y="79184"/>
                </a:lnTo>
                <a:lnTo>
                  <a:pt x="1104357" y="74904"/>
                </a:lnTo>
                <a:lnTo>
                  <a:pt x="1076040" y="70623"/>
                </a:lnTo>
                <a:lnTo>
                  <a:pt x="1045700" y="67413"/>
                </a:lnTo>
                <a:lnTo>
                  <a:pt x="1013338" y="63133"/>
                </a:lnTo>
                <a:lnTo>
                  <a:pt x="980976" y="60993"/>
                </a:lnTo>
                <a:lnTo>
                  <a:pt x="946591" y="58853"/>
                </a:lnTo>
                <a:lnTo>
                  <a:pt x="912207" y="56713"/>
                </a:lnTo>
                <a:lnTo>
                  <a:pt x="875799" y="56713"/>
                </a:lnTo>
                <a:lnTo>
                  <a:pt x="841414" y="56713"/>
                </a:lnTo>
                <a:lnTo>
                  <a:pt x="805007" y="58853"/>
                </a:lnTo>
                <a:lnTo>
                  <a:pt x="760509" y="62063"/>
                </a:lnTo>
                <a:lnTo>
                  <a:pt x="713989" y="67413"/>
                </a:lnTo>
                <a:lnTo>
                  <a:pt x="669491" y="73834"/>
                </a:lnTo>
                <a:lnTo>
                  <a:pt x="622970" y="81324"/>
                </a:lnTo>
                <a:lnTo>
                  <a:pt x="576450" y="90955"/>
                </a:lnTo>
                <a:lnTo>
                  <a:pt x="529929" y="100585"/>
                </a:lnTo>
                <a:lnTo>
                  <a:pt x="485431" y="112356"/>
                </a:lnTo>
                <a:lnTo>
                  <a:pt x="442956" y="124126"/>
                </a:lnTo>
                <a:lnTo>
                  <a:pt x="402503" y="136967"/>
                </a:lnTo>
                <a:lnTo>
                  <a:pt x="362051" y="149808"/>
                </a:lnTo>
                <a:lnTo>
                  <a:pt x="325643" y="163719"/>
                </a:lnTo>
                <a:lnTo>
                  <a:pt x="293281" y="176560"/>
                </a:lnTo>
                <a:lnTo>
                  <a:pt x="262942" y="190470"/>
                </a:lnTo>
                <a:lnTo>
                  <a:pt x="236647" y="203311"/>
                </a:lnTo>
                <a:lnTo>
                  <a:pt x="214398" y="216152"/>
                </a:lnTo>
                <a:lnTo>
                  <a:pt x="196195" y="228993"/>
                </a:lnTo>
                <a:lnTo>
                  <a:pt x="0" y="276075"/>
                </a:lnTo>
                <a:lnTo>
                  <a:pt x="730170" y="732991"/>
                </a:lnTo>
                <a:lnTo>
                  <a:pt x="1676761" y="561782"/>
                </a:lnTo>
                <a:lnTo>
                  <a:pt x="1725305" y="590673"/>
                </a:lnTo>
                <a:lnTo>
                  <a:pt x="2024654" y="555361"/>
                </a:lnTo>
                <a:lnTo>
                  <a:pt x="2032745" y="521119"/>
                </a:lnTo>
                <a:lnTo>
                  <a:pt x="3029903" y="425884"/>
                </a:lnTo>
                <a:lnTo>
                  <a:pt x="2530312" y="73834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Freeform 3"/>
          <p:cNvSpPr/>
          <p:nvPr/>
        </p:nvSpPr>
        <p:spPr>
          <a:xfrm>
            <a:off x="6180805" y="5835394"/>
            <a:ext cx="1310665" cy="392712"/>
          </a:xfrm>
          <a:custGeom>
            <a:avLst/>
            <a:gdLst>
              <a:gd name="connsiteX0" fmla="*/ 275078 w 1310665"/>
              <a:gd name="connsiteY0" fmla="*/ 1069 h 392712"/>
              <a:gd name="connsiteX1" fmla="*/ 303395 w 1310665"/>
              <a:gd name="connsiteY1" fmla="*/ 0 h 392712"/>
              <a:gd name="connsiteX2" fmla="*/ 331712 w 1310665"/>
              <a:gd name="connsiteY2" fmla="*/ 0 h 392712"/>
              <a:gd name="connsiteX3" fmla="*/ 358006 w 1310665"/>
              <a:gd name="connsiteY3" fmla="*/ 1069 h 392712"/>
              <a:gd name="connsiteX4" fmla="*/ 382277 w 1310665"/>
              <a:gd name="connsiteY4" fmla="*/ 2139 h 392712"/>
              <a:gd name="connsiteX5" fmla="*/ 408571 w 1310665"/>
              <a:gd name="connsiteY5" fmla="*/ 5350 h 392712"/>
              <a:gd name="connsiteX6" fmla="*/ 432843 w 1310665"/>
              <a:gd name="connsiteY6" fmla="*/ 8560 h 392712"/>
              <a:gd name="connsiteX7" fmla="*/ 457115 w 1310665"/>
              <a:gd name="connsiteY7" fmla="*/ 11770 h 392712"/>
              <a:gd name="connsiteX8" fmla="*/ 483409 w 1310665"/>
              <a:gd name="connsiteY8" fmla="*/ 16050 h 392712"/>
              <a:gd name="connsiteX9" fmla="*/ 499590 w 1310665"/>
              <a:gd name="connsiteY9" fmla="*/ 19260 h 392712"/>
              <a:gd name="connsiteX10" fmla="*/ 515771 w 1310665"/>
              <a:gd name="connsiteY10" fmla="*/ 21401 h 392712"/>
              <a:gd name="connsiteX11" fmla="*/ 533975 w 1310665"/>
              <a:gd name="connsiteY11" fmla="*/ 24611 h 392712"/>
              <a:gd name="connsiteX12" fmla="*/ 550156 w 1310665"/>
              <a:gd name="connsiteY12" fmla="*/ 26751 h 392712"/>
              <a:gd name="connsiteX13" fmla="*/ 568359 w 1310665"/>
              <a:gd name="connsiteY13" fmla="*/ 29961 h 392712"/>
              <a:gd name="connsiteX14" fmla="*/ 588586 w 1310665"/>
              <a:gd name="connsiteY14" fmla="*/ 32101 h 392712"/>
              <a:gd name="connsiteX15" fmla="*/ 608812 w 1310665"/>
              <a:gd name="connsiteY15" fmla="*/ 34241 h 392712"/>
              <a:gd name="connsiteX16" fmla="*/ 629038 w 1310665"/>
              <a:gd name="connsiteY16" fmla="*/ 36381 h 392712"/>
              <a:gd name="connsiteX17" fmla="*/ 675559 w 1310665"/>
              <a:gd name="connsiteY17" fmla="*/ 39592 h 392712"/>
              <a:gd name="connsiteX18" fmla="*/ 722079 w 1310665"/>
              <a:gd name="connsiteY18" fmla="*/ 41732 h 392712"/>
              <a:gd name="connsiteX19" fmla="*/ 768600 w 1310665"/>
              <a:gd name="connsiteY19" fmla="*/ 42802 h 392712"/>
              <a:gd name="connsiteX20" fmla="*/ 811075 w 1310665"/>
              <a:gd name="connsiteY20" fmla="*/ 41732 h 392712"/>
              <a:gd name="connsiteX21" fmla="*/ 849505 w 1310665"/>
              <a:gd name="connsiteY21" fmla="*/ 41732 h 392712"/>
              <a:gd name="connsiteX22" fmla="*/ 883890 w 1310665"/>
              <a:gd name="connsiteY22" fmla="*/ 40662 h 392712"/>
              <a:gd name="connsiteX23" fmla="*/ 914230 w 1310665"/>
              <a:gd name="connsiteY23" fmla="*/ 38522 h 392712"/>
              <a:gd name="connsiteX24" fmla="*/ 936478 w 1310665"/>
              <a:gd name="connsiteY24" fmla="*/ 37451 h 392712"/>
              <a:gd name="connsiteX25" fmla="*/ 1019406 w 1310665"/>
              <a:gd name="connsiteY25" fmla="*/ 95235 h 392712"/>
              <a:gd name="connsiteX26" fmla="*/ 1021429 w 1310665"/>
              <a:gd name="connsiteY26" fmla="*/ 94165 h 392712"/>
              <a:gd name="connsiteX27" fmla="*/ 1310665 w 1310665"/>
              <a:gd name="connsiteY27" fmla="*/ 262164 h 392712"/>
              <a:gd name="connsiteX28" fmla="*/ 1254032 w 1310665"/>
              <a:gd name="connsiteY28" fmla="*/ 256814 h 392712"/>
              <a:gd name="connsiteX29" fmla="*/ 1199420 w 1310665"/>
              <a:gd name="connsiteY29" fmla="*/ 253604 h 392712"/>
              <a:gd name="connsiteX30" fmla="*/ 1146833 w 1310665"/>
              <a:gd name="connsiteY30" fmla="*/ 250394 h 392712"/>
              <a:gd name="connsiteX31" fmla="*/ 1098289 w 1310665"/>
              <a:gd name="connsiteY31" fmla="*/ 249323 h 392712"/>
              <a:gd name="connsiteX32" fmla="*/ 1053791 w 1310665"/>
              <a:gd name="connsiteY32" fmla="*/ 249323 h 392712"/>
              <a:gd name="connsiteX33" fmla="*/ 1009293 w 1310665"/>
              <a:gd name="connsiteY33" fmla="*/ 250394 h 392712"/>
              <a:gd name="connsiteX34" fmla="*/ 968840 w 1310665"/>
              <a:gd name="connsiteY34" fmla="*/ 252534 h 392712"/>
              <a:gd name="connsiteX35" fmla="*/ 930410 w 1310665"/>
              <a:gd name="connsiteY35" fmla="*/ 254674 h 392712"/>
              <a:gd name="connsiteX36" fmla="*/ 894003 w 1310665"/>
              <a:gd name="connsiteY36" fmla="*/ 257884 h 392712"/>
              <a:gd name="connsiteX37" fmla="*/ 859618 w 1310665"/>
              <a:gd name="connsiteY37" fmla="*/ 262164 h 392712"/>
              <a:gd name="connsiteX38" fmla="*/ 827256 w 1310665"/>
              <a:gd name="connsiteY38" fmla="*/ 267515 h 392712"/>
              <a:gd name="connsiteX39" fmla="*/ 796917 w 1310665"/>
              <a:gd name="connsiteY39" fmla="*/ 271795 h 392712"/>
              <a:gd name="connsiteX40" fmla="*/ 766578 w 1310665"/>
              <a:gd name="connsiteY40" fmla="*/ 278215 h 392712"/>
              <a:gd name="connsiteX41" fmla="*/ 738261 w 1310665"/>
              <a:gd name="connsiteY41" fmla="*/ 283566 h 392712"/>
              <a:gd name="connsiteX42" fmla="*/ 711966 w 1310665"/>
              <a:gd name="connsiteY42" fmla="*/ 289986 h 392712"/>
              <a:gd name="connsiteX43" fmla="*/ 687695 w 1310665"/>
              <a:gd name="connsiteY43" fmla="*/ 296406 h 392712"/>
              <a:gd name="connsiteX44" fmla="*/ 655332 w 1310665"/>
              <a:gd name="connsiteY44" fmla="*/ 306037 h 392712"/>
              <a:gd name="connsiteX45" fmla="*/ 624993 w 1310665"/>
              <a:gd name="connsiteY45" fmla="*/ 316737 h 392712"/>
              <a:gd name="connsiteX46" fmla="*/ 596676 w 1310665"/>
              <a:gd name="connsiteY46" fmla="*/ 329578 h 392712"/>
              <a:gd name="connsiteX47" fmla="*/ 568359 w 1310665"/>
              <a:gd name="connsiteY47" fmla="*/ 342419 h 392712"/>
              <a:gd name="connsiteX48" fmla="*/ 542065 w 1310665"/>
              <a:gd name="connsiteY48" fmla="*/ 355259 h 392712"/>
              <a:gd name="connsiteX49" fmla="*/ 519817 w 1310665"/>
              <a:gd name="connsiteY49" fmla="*/ 368100 h 392712"/>
              <a:gd name="connsiteX50" fmla="*/ 497567 w 1310665"/>
              <a:gd name="connsiteY50" fmla="*/ 380941 h 392712"/>
              <a:gd name="connsiteX51" fmla="*/ 479363 w 1310665"/>
              <a:gd name="connsiteY51" fmla="*/ 392712 h 392712"/>
              <a:gd name="connsiteX52" fmla="*/ 0 w 1310665"/>
              <a:gd name="connsiteY52" fmla="*/ 89884 h 392712"/>
              <a:gd name="connsiteX53" fmla="*/ 22249 w 1310665"/>
              <a:gd name="connsiteY53" fmla="*/ 79184 h 392712"/>
              <a:gd name="connsiteX54" fmla="*/ 48543 w 1310665"/>
              <a:gd name="connsiteY54" fmla="*/ 66343 h 392712"/>
              <a:gd name="connsiteX55" fmla="*/ 80905 w 1310665"/>
              <a:gd name="connsiteY55" fmla="*/ 52432 h 392712"/>
              <a:gd name="connsiteX56" fmla="*/ 117312 w 1310665"/>
              <a:gd name="connsiteY56" fmla="*/ 38522 h 392712"/>
              <a:gd name="connsiteX57" fmla="*/ 155742 w 1310665"/>
              <a:gd name="connsiteY57" fmla="*/ 25681 h 392712"/>
              <a:gd name="connsiteX58" fmla="*/ 196195 w 1310665"/>
              <a:gd name="connsiteY58" fmla="*/ 13910 h 392712"/>
              <a:gd name="connsiteX59" fmla="*/ 236648 w 1310665"/>
              <a:gd name="connsiteY59" fmla="*/ 5350 h 392712"/>
              <a:gd name="connsiteX60" fmla="*/ 275078 w 1310665"/>
              <a:gd name="connsiteY60" fmla="*/ 1069 h 39271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  <a:cxn ang="49">
                <a:pos x="connsiteX49" y="connsiteY49"/>
              </a:cxn>
              <a:cxn ang="50">
                <a:pos x="connsiteX50" y="connsiteY50"/>
              </a:cxn>
              <a:cxn ang="51">
                <a:pos x="connsiteX51" y="connsiteY51"/>
              </a:cxn>
              <a:cxn ang="52">
                <a:pos x="connsiteX52" y="connsiteY52"/>
              </a:cxn>
              <a:cxn ang="53">
                <a:pos x="connsiteX53" y="connsiteY53"/>
              </a:cxn>
              <a:cxn ang="54">
                <a:pos x="connsiteX54" y="connsiteY54"/>
              </a:cxn>
              <a:cxn ang="55">
                <a:pos x="connsiteX55" y="connsiteY55"/>
              </a:cxn>
              <a:cxn ang="56">
                <a:pos x="connsiteX56" y="connsiteY56"/>
              </a:cxn>
              <a:cxn ang="57">
                <a:pos x="connsiteX57" y="connsiteY57"/>
              </a:cxn>
              <a:cxn ang="58">
                <a:pos x="connsiteX58" y="connsiteY58"/>
              </a:cxn>
              <a:cxn ang="59">
                <a:pos x="connsiteX59" y="connsiteY59"/>
              </a:cxn>
              <a:cxn ang="60">
                <a:pos x="connsiteX60" y="connsiteY60"/>
              </a:cxn>
            </a:cxnLst>
            <a:rect l="l" t="t" r="r" b="b"/>
            <a:pathLst>
              <a:path w="1310665" h="392712">
                <a:moveTo>
                  <a:pt x="275078" y="1069"/>
                </a:moveTo>
                <a:lnTo>
                  <a:pt x="303395" y="0"/>
                </a:lnTo>
                <a:lnTo>
                  <a:pt x="331712" y="0"/>
                </a:lnTo>
                <a:lnTo>
                  <a:pt x="358006" y="1069"/>
                </a:lnTo>
                <a:lnTo>
                  <a:pt x="382277" y="2139"/>
                </a:lnTo>
                <a:lnTo>
                  <a:pt x="408571" y="5350"/>
                </a:lnTo>
                <a:lnTo>
                  <a:pt x="432843" y="8560"/>
                </a:lnTo>
                <a:lnTo>
                  <a:pt x="457115" y="11770"/>
                </a:lnTo>
                <a:lnTo>
                  <a:pt x="483409" y="16050"/>
                </a:lnTo>
                <a:lnTo>
                  <a:pt x="499590" y="19260"/>
                </a:lnTo>
                <a:lnTo>
                  <a:pt x="515771" y="21401"/>
                </a:lnTo>
                <a:lnTo>
                  <a:pt x="533975" y="24611"/>
                </a:lnTo>
                <a:lnTo>
                  <a:pt x="550156" y="26751"/>
                </a:lnTo>
                <a:lnTo>
                  <a:pt x="568359" y="29961"/>
                </a:lnTo>
                <a:lnTo>
                  <a:pt x="588586" y="32101"/>
                </a:lnTo>
                <a:lnTo>
                  <a:pt x="608812" y="34241"/>
                </a:lnTo>
                <a:lnTo>
                  <a:pt x="629038" y="36381"/>
                </a:lnTo>
                <a:lnTo>
                  <a:pt x="675559" y="39592"/>
                </a:lnTo>
                <a:lnTo>
                  <a:pt x="722079" y="41732"/>
                </a:lnTo>
                <a:lnTo>
                  <a:pt x="768600" y="42802"/>
                </a:lnTo>
                <a:lnTo>
                  <a:pt x="811075" y="41732"/>
                </a:lnTo>
                <a:lnTo>
                  <a:pt x="849505" y="41732"/>
                </a:lnTo>
                <a:lnTo>
                  <a:pt x="883890" y="40662"/>
                </a:lnTo>
                <a:lnTo>
                  <a:pt x="914230" y="38522"/>
                </a:lnTo>
                <a:lnTo>
                  <a:pt x="936478" y="37451"/>
                </a:lnTo>
                <a:lnTo>
                  <a:pt x="1019406" y="95235"/>
                </a:lnTo>
                <a:lnTo>
                  <a:pt x="1021429" y="94165"/>
                </a:lnTo>
                <a:lnTo>
                  <a:pt x="1310665" y="262164"/>
                </a:lnTo>
                <a:lnTo>
                  <a:pt x="1254032" y="256814"/>
                </a:lnTo>
                <a:lnTo>
                  <a:pt x="1199420" y="253604"/>
                </a:lnTo>
                <a:lnTo>
                  <a:pt x="1146833" y="250394"/>
                </a:lnTo>
                <a:lnTo>
                  <a:pt x="1098289" y="249323"/>
                </a:lnTo>
                <a:lnTo>
                  <a:pt x="1053791" y="249323"/>
                </a:lnTo>
                <a:lnTo>
                  <a:pt x="1009293" y="250394"/>
                </a:lnTo>
                <a:lnTo>
                  <a:pt x="968840" y="252534"/>
                </a:lnTo>
                <a:lnTo>
                  <a:pt x="930410" y="254674"/>
                </a:lnTo>
                <a:lnTo>
                  <a:pt x="894003" y="257884"/>
                </a:lnTo>
                <a:lnTo>
                  <a:pt x="859618" y="262164"/>
                </a:lnTo>
                <a:lnTo>
                  <a:pt x="827256" y="267515"/>
                </a:lnTo>
                <a:lnTo>
                  <a:pt x="796917" y="271795"/>
                </a:lnTo>
                <a:lnTo>
                  <a:pt x="766578" y="278215"/>
                </a:lnTo>
                <a:lnTo>
                  <a:pt x="738261" y="283566"/>
                </a:lnTo>
                <a:lnTo>
                  <a:pt x="711966" y="289986"/>
                </a:lnTo>
                <a:lnTo>
                  <a:pt x="687695" y="296406"/>
                </a:lnTo>
                <a:lnTo>
                  <a:pt x="655332" y="306037"/>
                </a:lnTo>
                <a:lnTo>
                  <a:pt x="624993" y="316737"/>
                </a:lnTo>
                <a:lnTo>
                  <a:pt x="596676" y="329578"/>
                </a:lnTo>
                <a:lnTo>
                  <a:pt x="568359" y="342419"/>
                </a:lnTo>
                <a:lnTo>
                  <a:pt x="542065" y="355259"/>
                </a:lnTo>
                <a:lnTo>
                  <a:pt x="519817" y="368100"/>
                </a:lnTo>
                <a:lnTo>
                  <a:pt x="497567" y="380941"/>
                </a:lnTo>
                <a:lnTo>
                  <a:pt x="479363" y="392712"/>
                </a:lnTo>
                <a:lnTo>
                  <a:pt x="0" y="89884"/>
                </a:lnTo>
                <a:lnTo>
                  <a:pt x="22249" y="79184"/>
                </a:lnTo>
                <a:lnTo>
                  <a:pt x="48543" y="66343"/>
                </a:lnTo>
                <a:lnTo>
                  <a:pt x="80905" y="52432"/>
                </a:lnTo>
                <a:lnTo>
                  <a:pt x="117312" y="38522"/>
                </a:lnTo>
                <a:lnTo>
                  <a:pt x="155742" y="25681"/>
                </a:lnTo>
                <a:lnTo>
                  <a:pt x="196195" y="13910"/>
                </a:lnTo>
                <a:lnTo>
                  <a:pt x="236648" y="5350"/>
                </a:lnTo>
                <a:lnTo>
                  <a:pt x="275078" y="1069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Freeform 3"/>
          <p:cNvSpPr/>
          <p:nvPr/>
        </p:nvSpPr>
        <p:spPr>
          <a:xfrm>
            <a:off x="6718825" y="6120030"/>
            <a:ext cx="839392" cy="126267"/>
          </a:xfrm>
          <a:custGeom>
            <a:avLst/>
            <a:gdLst>
              <a:gd name="connsiteX0" fmla="*/ 835346 w 839392"/>
              <a:gd name="connsiteY0" fmla="*/ 20330 h 126267"/>
              <a:gd name="connsiteX1" fmla="*/ 839392 w 839392"/>
              <a:gd name="connsiteY1" fmla="*/ 52432 h 126267"/>
              <a:gd name="connsiteX2" fmla="*/ 0 w 839392"/>
              <a:gd name="connsiteY2" fmla="*/ 126267 h 126267"/>
              <a:gd name="connsiteX3" fmla="*/ 16180 w 839392"/>
              <a:gd name="connsiteY3" fmla="*/ 115566 h 126267"/>
              <a:gd name="connsiteX4" fmla="*/ 34384 w 839392"/>
              <a:gd name="connsiteY4" fmla="*/ 104865 h 126267"/>
              <a:gd name="connsiteX5" fmla="*/ 54610 w 839392"/>
              <a:gd name="connsiteY5" fmla="*/ 93095 h 126267"/>
              <a:gd name="connsiteX6" fmla="*/ 76859 w 839392"/>
              <a:gd name="connsiteY6" fmla="*/ 82394 h 126267"/>
              <a:gd name="connsiteX7" fmla="*/ 101131 w 839392"/>
              <a:gd name="connsiteY7" fmla="*/ 71694 h 126267"/>
              <a:gd name="connsiteX8" fmla="*/ 125403 w 839392"/>
              <a:gd name="connsiteY8" fmla="*/ 60993 h 126267"/>
              <a:gd name="connsiteX9" fmla="*/ 151696 w 839392"/>
              <a:gd name="connsiteY9" fmla="*/ 51362 h 126267"/>
              <a:gd name="connsiteX10" fmla="*/ 177991 w 839392"/>
              <a:gd name="connsiteY10" fmla="*/ 43872 h 126267"/>
              <a:gd name="connsiteX11" fmla="*/ 204285 w 839392"/>
              <a:gd name="connsiteY11" fmla="*/ 37451 h 126267"/>
              <a:gd name="connsiteX12" fmla="*/ 230579 w 839392"/>
              <a:gd name="connsiteY12" fmla="*/ 31031 h 126267"/>
              <a:gd name="connsiteX13" fmla="*/ 258896 w 839392"/>
              <a:gd name="connsiteY13" fmla="*/ 24611 h 126267"/>
              <a:gd name="connsiteX14" fmla="*/ 289235 w 839392"/>
              <a:gd name="connsiteY14" fmla="*/ 19260 h 126267"/>
              <a:gd name="connsiteX15" fmla="*/ 319575 w 839392"/>
              <a:gd name="connsiteY15" fmla="*/ 13910 h 126267"/>
              <a:gd name="connsiteX16" fmla="*/ 353960 w 839392"/>
              <a:gd name="connsiteY16" fmla="*/ 9630 h 126267"/>
              <a:gd name="connsiteX17" fmla="*/ 390367 w 839392"/>
              <a:gd name="connsiteY17" fmla="*/ 6420 h 126267"/>
              <a:gd name="connsiteX18" fmla="*/ 428797 w 839392"/>
              <a:gd name="connsiteY18" fmla="*/ 3209 h 126267"/>
              <a:gd name="connsiteX19" fmla="*/ 469250 w 839392"/>
              <a:gd name="connsiteY19" fmla="*/ 1069 h 126267"/>
              <a:gd name="connsiteX20" fmla="*/ 511725 w 839392"/>
              <a:gd name="connsiteY20" fmla="*/ 0 h 126267"/>
              <a:gd name="connsiteX21" fmla="*/ 558246 w 839392"/>
              <a:gd name="connsiteY21" fmla="*/ 0 h 126267"/>
              <a:gd name="connsiteX22" fmla="*/ 606789 w 839392"/>
              <a:gd name="connsiteY22" fmla="*/ 1069 h 126267"/>
              <a:gd name="connsiteX23" fmla="*/ 659377 w 839392"/>
              <a:gd name="connsiteY23" fmla="*/ 4279 h 126267"/>
              <a:gd name="connsiteX24" fmla="*/ 713989 w 839392"/>
              <a:gd name="connsiteY24" fmla="*/ 7490 h 126267"/>
              <a:gd name="connsiteX25" fmla="*/ 772645 w 839392"/>
              <a:gd name="connsiteY25" fmla="*/ 12840 h 126267"/>
              <a:gd name="connsiteX26" fmla="*/ 835346 w 839392"/>
              <a:gd name="connsiteY26" fmla="*/ 20330 h 12626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</a:cxnLst>
            <a:rect l="l" t="t" r="r" b="b"/>
            <a:pathLst>
              <a:path w="839392" h="126267">
                <a:moveTo>
                  <a:pt x="835346" y="20330"/>
                </a:moveTo>
                <a:lnTo>
                  <a:pt x="839392" y="52432"/>
                </a:lnTo>
                <a:lnTo>
                  <a:pt x="0" y="126267"/>
                </a:lnTo>
                <a:lnTo>
                  <a:pt x="16180" y="115566"/>
                </a:lnTo>
                <a:lnTo>
                  <a:pt x="34384" y="104865"/>
                </a:lnTo>
                <a:lnTo>
                  <a:pt x="54610" y="93095"/>
                </a:lnTo>
                <a:lnTo>
                  <a:pt x="76859" y="82394"/>
                </a:lnTo>
                <a:lnTo>
                  <a:pt x="101131" y="71694"/>
                </a:lnTo>
                <a:lnTo>
                  <a:pt x="125403" y="60993"/>
                </a:lnTo>
                <a:lnTo>
                  <a:pt x="151696" y="51362"/>
                </a:lnTo>
                <a:lnTo>
                  <a:pt x="177991" y="43872"/>
                </a:lnTo>
                <a:lnTo>
                  <a:pt x="204285" y="37451"/>
                </a:lnTo>
                <a:lnTo>
                  <a:pt x="230579" y="31031"/>
                </a:lnTo>
                <a:lnTo>
                  <a:pt x="258896" y="24611"/>
                </a:lnTo>
                <a:lnTo>
                  <a:pt x="289235" y="19260"/>
                </a:lnTo>
                <a:lnTo>
                  <a:pt x="319575" y="13910"/>
                </a:lnTo>
                <a:lnTo>
                  <a:pt x="353960" y="9630"/>
                </a:lnTo>
                <a:lnTo>
                  <a:pt x="390367" y="6420"/>
                </a:lnTo>
                <a:lnTo>
                  <a:pt x="428797" y="3209"/>
                </a:lnTo>
                <a:lnTo>
                  <a:pt x="469250" y="1069"/>
                </a:lnTo>
                <a:lnTo>
                  <a:pt x="511725" y="0"/>
                </a:lnTo>
                <a:lnTo>
                  <a:pt x="558246" y="0"/>
                </a:lnTo>
                <a:lnTo>
                  <a:pt x="606789" y="1069"/>
                </a:lnTo>
                <a:lnTo>
                  <a:pt x="659377" y="4279"/>
                </a:lnTo>
                <a:lnTo>
                  <a:pt x="713989" y="7490"/>
                </a:lnTo>
                <a:lnTo>
                  <a:pt x="772645" y="12840"/>
                </a:lnTo>
                <a:lnTo>
                  <a:pt x="835346" y="20330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Freeform 3"/>
          <p:cNvSpPr/>
          <p:nvPr/>
        </p:nvSpPr>
        <p:spPr>
          <a:xfrm>
            <a:off x="5141172" y="5892107"/>
            <a:ext cx="1448204" cy="503998"/>
          </a:xfrm>
          <a:custGeom>
            <a:avLst/>
            <a:gdLst>
              <a:gd name="connsiteX0" fmla="*/ 550156 w 1448204"/>
              <a:gd name="connsiteY0" fmla="*/ 1070 h 503998"/>
              <a:gd name="connsiteX1" fmla="*/ 586563 w 1448204"/>
              <a:gd name="connsiteY1" fmla="*/ 0 h 503998"/>
              <a:gd name="connsiteX2" fmla="*/ 622970 w 1448204"/>
              <a:gd name="connsiteY2" fmla="*/ 0 h 503998"/>
              <a:gd name="connsiteX3" fmla="*/ 657355 w 1448204"/>
              <a:gd name="connsiteY3" fmla="*/ 0 h 503998"/>
              <a:gd name="connsiteX4" fmla="*/ 691740 w 1448204"/>
              <a:gd name="connsiteY4" fmla="*/ 2140 h 503998"/>
              <a:gd name="connsiteX5" fmla="*/ 726125 w 1448204"/>
              <a:gd name="connsiteY5" fmla="*/ 5350 h 503998"/>
              <a:gd name="connsiteX6" fmla="*/ 758487 w 1448204"/>
              <a:gd name="connsiteY6" fmla="*/ 8560 h 503998"/>
              <a:gd name="connsiteX7" fmla="*/ 790849 w 1448204"/>
              <a:gd name="connsiteY7" fmla="*/ 11770 h 503998"/>
              <a:gd name="connsiteX8" fmla="*/ 821188 w 1448204"/>
              <a:gd name="connsiteY8" fmla="*/ 16050 h 503998"/>
              <a:gd name="connsiteX9" fmla="*/ 849505 w 1448204"/>
              <a:gd name="connsiteY9" fmla="*/ 20331 h 503998"/>
              <a:gd name="connsiteX10" fmla="*/ 875800 w 1448204"/>
              <a:gd name="connsiteY10" fmla="*/ 25681 h 503998"/>
              <a:gd name="connsiteX11" fmla="*/ 898049 w 1448204"/>
              <a:gd name="connsiteY11" fmla="*/ 29961 h 503998"/>
              <a:gd name="connsiteX12" fmla="*/ 920297 w 1448204"/>
              <a:gd name="connsiteY12" fmla="*/ 34242 h 503998"/>
              <a:gd name="connsiteX13" fmla="*/ 938501 w 1448204"/>
              <a:gd name="connsiteY13" fmla="*/ 37452 h 503998"/>
              <a:gd name="connsiteX14" fmla="*/ 954682 w 1448204"/>
              <a:gd name="connsiteY14" fmla="*/ 40662 h 503998"/>
              <a:gd name="connsiteX15" fmla="*/ 966818 w 1448204"/>
              <a:gd name="connsiteY15" fmla="*/ 43872 h 503998"/>
              <a:gd name="connsiteX16" fmla="*/ 974908 w 1448204"/>
              <a:gd name="connsiteY16" fmla="*/ 46012 h 503998"/>
              <a:gd name="connsiteX17" fmla="*/ 1448204 w 1448204"/>
              <a:gd name="connsiteY17" fmla="*/ 345629 h 503998"/>
              <a:gd name="connsiteX18" fmla="*/ 1430001 w 1448204"/>
              <a:gd name="connsiteY18" fmla="*/ 341349 h 503998"/>
              <a:gd name="connsiteX19" fmla="*/ 1409774 w 1448204"/>
              <a:gd name="connsiteY19" fmla="*/ 338139 h 503998"/>
              <a:gd name="connsiteX20" fmla="*/ 1387525 w 1448204"/>
              <a:gd name="connsiteY20" fmla="*/ 333859 h 503998"/>
              <a:gd name="connsiteX21" fmla="*/ 1363254 w 1448204"/>
              <a:gd name="connsiteY21" fmla="*/ 330648 h 503998"/>
              <a:gd name="connsiteX22" fmla="*/ 1338982 w 1448204"/>
              <a:gd name="connsiteY22" fmla="*/ 326368 h 503998"/>
              <a:gd name="connsiteX23" fmla="*/ 1310665 w 1448204"/>
              <a:gd name="connsiteY23" fmla="*/ 324228 h 503998"/>
              <a:gd name="connsiteX24" fmla="*/ 1282348 w 1448204"/>
              <a:gd name="connsiteY24" fmla="*/ 321018 h 503998"/>
              <a:gd name="connsiteX25" fmla="*/ 1254032 w 1448204"/>
              <a:gd name="connsiteY25" fmla="*/ 318878 h 503998"/>
              <a:gd name="connsiteX26" fmla="*/ 1221669 w 1448204"/>
              <a:gd name="connsiteY26" fmla="*/ 317808 h 503998"/>
              <a:gd name="connsiteX27" fmla="*/ 1191330 w 1448204"/>
              <a:gd name="connsiteY27" fmla="*/ 316738 h 503998"/>
              <a:gd name="connsiteX28" fmla="*/ 1156945 w 1448204"/>
              <a:gd name="connsiteY28" fmla="*/ 316738 h 503998"/>
              <a:gd name="connsiteX29" fmla="*/ 1122561 w 1448204"/>
              <a:gd name="connsiteY29" fmla="*/ 316738 h 503998"/>
              <a:gd name="connsiteX30" fmla="*/ 1088176 w 1448204"/>
              <a:gd name="connsiteY30" fmla="*/ 318878 h 503998"/>
              <a:gd name="connsiteX31" fmla="*/ 1051768 w 1448204"/>
              <a:gd name="connsiteY31" fmla="*/ 321018 h 503998"/>
              <a:gd name="connsiteX32" fmla="*/ 1015361 w 1448204"/>
              <a:gd name="connsiteY32" fmla="*/ 325298 h 503998"/>
              <a:gd name="connsiteX33" fmla="*/ 976931 w 1448204"/>
              <a:gd name="connsiteY33" fmla="*/ 330648 h 503998"/>
              <a:gd name="connsiteX34" fmla="*/ 934456 w 1448204"/>
              <a:gd name="connsiteY34" fmla="*/ 338139 h 503998"/>
              <a:gd name="connsiteX35" fmla="*/ 894003 w 1448204"/>
              <a:gd name="connsiteY35" fmla="*/ 346699 h 503998"/>
              <a:gd name="connsiteX36" fmla="*/ 853551 w 1448204"/>
              <a:gd name="connsiteY36" fmla="*/ 356330 h 503998"/>
              <a:gd name="connsiteX37" fmla="*/ 817143 w 1448204"/>
              <a:gd name="connsiteY37" fmla="*/ 367031 h 503998"/>
              <a:gd name="connsiteX38" fmla="*/ 780736 w 1448204"/>
              <a:gd name="connsiteY38" fmla="*/ 378801 h 503998"/>
              <a:gd name="connsiteX39" fmla="*/ 746351 w 1448204"/>
              <a:gd name="connsiteY39" fmla="*/ 390572 h 503998"/>
              <a:gd name="connsiteX40" fmla="*/ 713989 w 1448204"/>
              <a:gd name="connsiteY40" fmla="*/ 403412 h 503998"/>
              <a:gd name="connsiteX41" fmla="*/ 685672 w 1448204"/>
              <a:gd name="connsiteY41" fmla="*/ 416253 h 503998"/>
              <a:gd name="connsiteX42" fmla="*/ 657355 w 1448204"/>
              <a:gd name="connsiteY42" fmla="*/ 429094 h 503998"/>
              <a:gd name="connsiteX43" fmla="*/ 631061 w 1448204"/>
              <a:gd name="connsiteY43" fmla="*/ 440865 h 503998"/>
              <a:gd name="connsiteX44" fmla="*/ 606789 w 1448204"/>
              <a:gd name="connsiteY44" fmla="*/ 453706 h 503998"/>
              <a:gd name="connsiteX45" fmla="*/ 584541 w 1448204"/>
              <a:gd name="connsiteY45" fmla="*/ 465476 h 503998"/>
              <a:gd name="connsiteX46" fmla="*/ 564314 w 1448204"/>
              <a:gd name="connsiteY46" fmla="*/ 476177 h 503998"/>
              <a:gd name="connsiteX47" fmla="*/ 548133 w 1448204"/>
              <a:gd name="connsiteY47" fmla="*/ 486877 h 503998"/>
              <a:gd name="connsiteX48" fmla="*/ 531952 w 1448204"/>
              <a:gd name="connsiteY48" fmla="*/ 495438 h 503998"/>
              <a:gd name="connsiteX49" fmla="*/ 519816 w 1448204"/>
              <a:gd name="connsiteY49" fmla="*/ 503998 h 503998"/>
              <a:gd name="connsiteX50" fmla="*/ 0 w 1448204"/>
              <a:gd name="connsiteY50" fmla="*/ 149808 h 503998"/>
              <a:gd name="connsiteX51" fmla="*/ 18203 w 1448204"/>
              <a:gd name="connsiteY51" fmla="*/ 139108 h 503998"/>
              <a:gd name="connsiteX52" fmla="*/ 38430 w 1448204"/>
              <a:gd name="connsiteY52" fmla="*/ 127337 h 503998"/>
              <a:gd name="connsiteX53" fmla="*/ 62701 w 1448204"/>
              <a:gd name="connsiteY53" fmla="*/ 115566 h 503998"/>
              <a:gd name="connsiteX54" fmla="*/ 91018 w 1448204"/>
              <a:gd name="connsiteY54" fmla="*/ 103795 h 503998"/>
              <a:gd name="connsiteX55" fmla="*/ 123380 w 1448204"/>
              <a:gd name="connsiteY55" fmla="*/ 92025 h 503998"/>
              <a:gd name="connsiteX56" fmla="*/ 157765 w 1448204"/>
              <a:gd name="connsiteY56" fmla="*/ 81324 h 503998"/>
              <a:gd name="connsiteX57" fmla="*/ 192150 w 1448204"/>
              <a:gd name="connsiteY57" fmla="*/ 69554 h 503998"/>
              <a:gd name="connsiteX58" fmla="*/ 230580 w 1448204"/>
              <a:gd name="connsiteY58" fmla="*/ 58853 h 503998"/>
              <a:gd name="connsiteX59" fmla="*/ 269010 w 1448204"/>
              <a:gd name="connsiteY59" fmla="*/ 48152 h 503998"/>
              <a:gd name="connsiteX60" fmla="*/ 309462 w 1448204"/>
              <a:gd name="connsiteY60" fmla="*/ 38522 h 503998"/>
              <a:gd name="connsiteX61" fmla="*/ 349915 w 1448204"/>
              <a:gd name="connsiteY61" fmla="*/ 28891 h 503998"/>
              <a:gd name="connsiteX62" fmla="*/ 390368 w 1448204"/>
              <a:gd name="connsiteY62" fmla="*/ 21401 h 503998"/>
              <a:gd name="connsiteX63" fmla="*/ 432843 w 1448204"/>
              <a:gd name="connsiteY63" fmla="*/ 13910 h 503998"/>
              <a:gd name="connsiteX64" fmla="*/ 473295 w 1448204"/>
              <a:gd name="connsiteY64" fmla="*/ 8560 h 503998"/>
              <a:gd name="connsiteX65" fmla="*/ 511726 w 1448204"/>
              <a:gd name="connsiteY65" fmla="*/ 4280 h 503998"/>
              <a:gd name="connsiteX66" fmla="*/ 550156 w 1448204"/>
              <a:gd name="connsiteY66" fmla="*/ 1070 h 50399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  <a:cxn ang="49">
                <a:pos x="connsiteX49" y="connsiteY49"/>
              </a:cxn>
              <a:cxn ang="50">
                <a:pos x="connsiteX50" y="connsiteY50"/>
              </a:cxn>
              <a:cxn ang="51">
                <a:pos x="connsiteX51" y="connsiteY51"/>
              </a:cxn>
              <a:cxn ang="52">
                <a:pos x="connsiteX52" y="connsiteY52"/>
              </a:cxn>
              <a:cxn ang="53">
                <a:pos x="connsiteX53" y="connsiteY53"/>
              </a:cxn>
              <a:cxn ang="54">
                <a:pos x="connsiteX54" y="connsiteY54"/>
              </a:cxn>
              <a:cxn ang="55">
                <a:pos x="connsiteX55" y="connsiteY55"/>
              </a:cxn>
              <a:cxn ang="56">
                <a:pos x="connsiteX56" y="connsiteY56"/>
              </a:cxn>
              <a:cxn ang="57">
                <a:pos x="connsiteX57" y="connsiteY57"/>
              </a:cxn>
              <a:cxn ang="58">
                <a:pos x="connsiteX58" y="connsiteY58"/>
              </a:cxn>
              <a:cxn ang="59">
                <a:pos x="connsiteX59" y="connsiteY59"/>
              </a:cxn>
              <a:cxn ang="60">
                <a:pos x="connsiteX60" y="connsiteY60"/>
              </a:cxn>
              <a:cxn ang="61">
                <a:pos x="connsiteX61" y="connsiteY61"/>
              </a:cxn>
              <a:cxn ang="62">
                <a:pos x="connsiteX62" y="connsiteY62"/>
              </a:cxn>
              <a:cxn ang="63">
                <a:pos x="connsiteX63" y="connsiteY63"/>
              </a:cxn>
              <a:cxn ang="64">
                <a:pos x="connsiteX64" y="connsiteY64"/>
              </a:cxn>
              <a:cxn ang="65">
                <a:pos x="connsiteX65" y="connsiteY65"/>
              </a:cxn>
              <a:cxn ang="66">
                <a:pos x="connsiteX66" y="connsiteY66"/>
              </a:cxn>
            </a:cxnLst>
            <a:rect l="l" t="t" r="r" b="b"/>
            <a:pathLst>
              <a:path w="1448204" h="503998">
                <a:moveTo>
                  <a:pt x="550156" y="1070"/>
                </a:moveTo>
                <a:lnTo>
                  <a:pt x="586563" y="0"/>
                </a:lnTo>
                <a:lnTo>
                  <a:pt x="622970" y="0"/>
                </a:lnTo>
                <a:lnTo>
                  <a:pt x="657355" y="0"/>
                </a:lnTo>
                <a:lnTo>
                  <a:pt x="691740" y="2140"/>
                </a:lnTo>
                <a:lnTo>
                  <a:pt x="726125" y="5350"/>
                </a:lnTo>
                <a:lnTo>
                  <a:pt x="758487" y="8560"/>
                </a:lnTo>
                <a:lnTo>
                  <a:pt x="790849" y="11770"/>
                </a:lnTo>
                <a:lnTo>
                  <a:pt x="821188" y="16050"/>
                </a:lnTo>
                <a:lnTo>
                  <a:pt x="849505" y="20331"/>
                </a:lnTo>
                <a:lnTo>
                  <a:pt x="875800" y="25681"/>
                </a:lnTo>
                <a:lnTo>
                  <a:pt x="898049" y="29961"/>
                </a:lnTo>
                <a:lnTo>
                  <a:pt x="920297" y="34242"/>
                </a:lnTo>
                <a:lnTo>
                  <a:pt x="938501" y="37452"/>
                </a:lnTo>
                <a:lnTo>
                  <a:pt x="954682" y="40662"/>
                </a:lnTo>
                <a:lnTo>
                  <a:pt x="966818" y="43872"/>
                </a:lnTo>
                <a:lnTo>
                  <a:pt x="974908" y="46012"/>
                </a:lnTo>
                <a:lnTo>
                  <a:pt x="1448204" y="345629"/>
                </a:lnTo>
                <a:lnTo>
                  <a:pt x="1430001" y="341349"/>
                </a:lnTo>
                <a:lnTo>
                  <a:pt x="1409774" y="338139"/>
                </a:lnTo>
                <a:lnTo>
                  <a:pt x="1387525" y="333859"/>
                </a:lnTo>
                <a:lnTo>
                  <a:pt x="1363254" y="330648"/>
                </a:lnTo>
                <a:lnTo>
                  <a:pt x="1338982" y="326368"/>
                </a:lnTo>
                <a:lnTo>
                  <a:pt x="1310665" y="324228"/>
                </a:lnTo>
                <a:lnTo>
                  <a:pt x="1282348" y="321018"/>
                </a:lnTo>
                <a:lnTo>
                  <a:pt x="1254032" y="318878"/>
                </a:lnTo>
                <a:lnTo>
                  <a:pt x="1221669" y="317808"/>
                </a:lnTo>
                <a:lnTo>
                  <a:pt x="1191330" y="316738"/>
                </a:lnTo>
                <a:lnTo>
                  <a:pt x="1156945" y="316738"/>
                </a:lnTo>
                <a:lnTo>
                  <a:pt x="1122561" y="316738"/>
                </a:lnTo>
                <a:lnTo>
                  <a:pt x="1088176" y="318878"/>
                </a:lnTo>
                <a:lnTo>
                  <a:pt x="1051768" y="321018"/>
                </a:lnTo>
                <a:lnTo>
                  <a:pt x="1015361" y="325298"/>
                </a:lnTo>
                <a:lnTo>
                  <a:pt x="976931" y="330648"/>
                </a:lnTo>
                <a:lnTo>
                  <a:pt x="934456" y="338139"/>
                </a:lnTo>
                <a:lnTo>
                  <a:pt x="894003" y="346699"/>
                </a:lnTo>
                <a:lnTo>
                  <a:pt x="853551" y="356330"/>
                </a:lnTo>
                <a:lnTo>
                  <a:pt x="817143" y="367031"/>
                </a:lnTo>
                <a:lnTo>
                  <a:pt x="780736" y="378801"/>
                </a:lnTo>
                <a:lnTo>
                  <a:pt x="746351" y="390572"/>
                </a:lnTo>
                <a:lnTo>
                  <a:pt x="713989" y="403412"/>
                </a:lnTo>
                <a:lnTo>
                  <a:pt x="685672" y="416253"/>
                </a:lnTo>
                <a:lnTo>
                  <a:pt x="657355" y="429094"/>
                </a:lnTo>
                <a:lnTo>
                  <a:pt x="631061" y="440865"/>
                </a:lnTo>
                <a:lnTo>
                  <a:pt x="606789" y="453706"/>
                </a:lnTo>
                <a:lnTo>
                  <a:pt x="584541" y="465476"/>
                </a:lnTo>
                <a:lnTo>
                  <a:pt x="564314" y="476177"/>
                </a:lnTo>
                <a:lnTo>
                  <a:pt x="548133" y="486877"/>
                </a:lnTo>
                <a:lnTo>
                  <a:pt x="531952" y="495438"/>
                </a:lnTo>
                <a:lnTo>
                  <a:pt x="519816" y="503998"/>
                </a:lnTo>
                <a:lnTo>
                  <a:pt x="0" y="149808"/>
                </a:lnTo>
                <a:lnTo>
                  <a:pt x="18203" y="139108"/>
                </a:lnTo>
                <a:lnTo>
                  <a:pt x="38430" y="127337"/>
                </a:lnTo>
                <a:lnTo>
                  <a:pt x="62701" y="115566"/>
                </a:lnTo>
                <a:lnTo>
                  <a:pt x="91018" y="103795"/>
                </a:lnTo>
                <a:lnTo>
                  <a:pt x="123380" y="92025"/>
                </a:lnTo>
                <a:lnTo>
                  <a:pt x="157765" y="81324"/>
                </a:lnTo>
                <a:lnTo>
                  <a:pt x="192150" y="69554"/>
                </a:lnTo>
                <a:lnTo>
                  <a:pt x="230580" y="58853"/>
                </a:lnTo>
                <a:lnTo>
                  <a:pt x="269010" y="48152"/>
                </a:lnTo>
                <a:lnTo>
                  <a:pt x="309462" y="38522"/>
                </a:lnTo>
                <a:lnTo>
                  <a:pt x="349915" y="28891"/>
                </a:lnTo>
                <a:lnTo>
                  <a:pt x="390368" y="21401"/>
                </a:lnTo>
                <a:lnTo>
                  <a:pt x="432843" y="13910"/>
                </a:lnTo>
                <a:lnTo>
                  <a:pt x="473295" y="8560"/>
                </a:lnTo>
                <a:lnTo>
                  <a:pt x="511726" y="4280"/>
                </a:lnTo>
                <a:lnTo>
                  <a:pt x="550156" y="1070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Freeform 3"/>
          <p:cNvSpPr/>
          <p:nvPr/>
        </p:nvSpPr>
        <p:spPr>
          <a:xfrm>
            <a:off x="5723690" y="6244157"/>
            <a:ext cx="827256" cy="166929"/>
          </a:xfrm>
          <a:custGeom>
            <a:avLst/>
            <a:gdLst>
              <a:gd name="connsiteX0" fmla="*/ 827256 w 827256"/>
              <a:gd name="connsiteY0" fmla="*/ 23541 h 166929"/>
              <a:gd name="connsiteX1" fmla="*/ 0 w 827256"/>
              <a:gd name="connsiteY1" fmla="*/ 166929 h 166929"/>
              <a:gd name="connsiteX2" fmla="*/ 12136 w 827256"/>
              <a:gd name="connsiteY2" fmla="*/ 158369 h 166929"/>
              <a:gd name="connsiteX3" fmla="*/ 28316 w 827256"/>
              <a:gd name="connsiteY3" fmla="*/ 149808 h 166929"/>
              <a:gd name="connsiteX4" fmla="*/ 44498 w 827256"/>
              <a:gd name="connsiteY4" fmla="*/ 140177 h 166929"/>
              <a:gd name="connsiteX5" fmla="*/ 64724 w 827256"/>
              <a:gd name="connsiteY5" fmla="*/ 130547 h 166929"/>
              <a:gd name="connsiteX6" fmla="*/ 84950 w 827256"/>
              <a:gd name="connsiteY6" fmla="*/ 119846 h 166929"/>
              <a:gd name="connsiteX7" fmla="*/ 107199 w 827256"/>
              <a:gd name="connsiteY7" fmla="*/ 108075 h 166929"/>
              <a:gd name="connsiteX8" fmla="*/ 131471 w 827256"/>
              <a:gd name="connsiteY8" fmla="*/ 97375 h 166929"/>
              <a:gd name="connsiteX9" fmla="*/ 155743 w 827256"/>
              <a:gd name="connsiteY9" fmla="*/ 86674 h 166929"/>
              <a:gd name="connsiteX10" fmla="*/ 184060 w 827256"/>
              <a:gd name="connsiteY10" fmla="*/ 74904 h 166929"/>
              <a:gd name="connsiteX11" fmla="*/ 212376 w 827256"/>
              <a:gd name="connsiteY11" fmla="*/ 64203 h 166929"/>
              <a:gd name="connsiteX12" fmla="*/ 242716 w 827256"/>
              <a:gd name="connsiteY12" fmla="*/ 54573 h 166929"/>
              <a:gd name="connsiteX13" fmla="*/ 273055 w 827256"/>
              <a:gd name="connsiteY13" fmla="*/ 43872 h 166929"/>
              <a:gd name="connsiteX14" fmla="*/ 307440 w 827256"/>
              <a:gd name="connsiteY14" fmla="*/ 35311 h 166929"/>
              <a:gd name="connsiteX15" fmla="*/ 339802 w 827256"/>
              <a:gd name="connsiteY15" fmla="*/ 26751 h 166929"/>
              <a:gd name="connsiteX16" fmla="*/ 376209 w 827256"/>
              <a:gd name="connsiteY16" fmla="*/ 19261 h 166929"/>
              <a:gd name="connsiteX17" fmla="*/ 412617 w 827256"/>
              <a:gd name="connsiteY17" fmla="*/ 12840 h 166929"/>
              <a:gd name="connsiteX18" fmla="*/ 444979 w 827256"/>
              <a:gd name="connsiteY18" fmla="*/ 8560 h 166929"/>
              <a:gd name="connsiteX19" fmla="*/ 477341 w 827256"/>
              <a:gd name="connsiteY19" fmla="*/ 5350 h 166929"/>
              <a:gd name="connsiteX20" fmla="*/ 507680 w 827256"/>
              <a:gd name="connsiteY20" fmla="*/ 2140 h 166929"/>
              <a:gd name="connsiteX21" fmla="*/ 538020 w 827256"/>
              <a:gd name="connsiteY21" fmla="*/ 1070 h 166929"/>
              <a:gd name="connsiteX22" fmla="*/ 568359 w 827256"/>
              <a:gd name="connsiteY22" fmla="*/ 0 h 166929"/>
              <a:gd name="connsiteX23" fmla="*/ 596676 w 827256"/>
              <a:gd name="connsiteY23" fmla="*/ 0 h 166929"/>
              <a:gd name="connsiteX24" fmla="*/ 624993 w 827256"/>
              <a:gd name="connsiteY24" fmla="*/ 1070 h 166929"/>
              <a:gd name="connsiteX25" fmla="*/ 653310 w 827256"/>
              <a:gd name="connsiteY25" fmla="*/ 2140 h 166929"/>
              <a:gd name="connsiteX26" fmla="*/ 679604 w 827256"/>
              <a:gd name="connsiteY26" fmla="*/ 3210 h 166929"/>
              <a:gd name="connsiteX27" fmla="*/ 703876 w 827256"/>
              <a:gd name="connsiteY27" fmla="*/ 5350 h 166929"/>
              <a:gd name="connsiteX28" fmla="*/ 728147 w 827256"/>
              <a:gd name="connsiteY28" fmla="*/ 8560 h 166929"/>
              <a:gd name="connsiteX29" fmla="*/ 750396 w 827256"/>
              <a:gd name="connsiteY29" fmla="*/ 10700 h 166929"/>
              <a:gd name="connsiteX30" fmla="*/ 770622 w 827256"/>
              <a:gd name="connsiteY30" fmla="*/ 13910 h 166929"/>
              <a:gd name="connsiteX31" fmla="*/ 790849 w 827256"/>
              <a:gd name="connsiteY31" fmla="*/ 17121 h 166929"/>
              <a:gd name="connsiteX32" fmla="*/ 811075 w 827256"/>
              <a:gd name="connsiteY32" fmla="*/ 20330 h 166929"/>
              <a:gd name="connsiteX33" fmla="*/ 827256 w 827256"/>
              <a:gd name="connsiteY33" fmla="*/ 23541 h 16692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</a:cxnLst>
            <a:rect l="l" t="t" r="r" b="b"/>
            <a:pathLst>
              <a:path w="827256" h="166929">
                <a:moveTo>
                  <a:pt x="827256" y="23541"/>
                </a:moveTo>
                <a:lnTo>
                  <a:pt x="0" y="166929"/>
                </a:lnTo>
                <a:lnTo>
                  <a:pt x="12136" y="158369"/>
                </a:lnTo>
                <a:lnTo>
                  <a:pt x="28316" y="149808"/>
                </a:lnTo>
                <a:lnTo>
                  <a:pt x="44498" y="140177"/>
                </a:lnTo>
                <a:lnTo>
                  <a:pt x="64724" y="130547"/>
                </a:lnTo>
                <a:lnTo>
                  <a:pt x="84950" y="119846"/>
                </a:lnTo>
                <a:lnTo>
                  <a:pt x="107199" y="108075"/>
                </a:lnTo>
                <a:lnTo>
                  <a:pt x="131471" y="97375"/>
                </a:lnTo>
                <a:lnTo>
                  <a:pt x="155743" y="86674"/>
                </a:lnTo>
                <a:lnTo>
                  <a:pt x="184060" y="74904"/>
                </a:lnTo>
                <a:lnTo>
                  <a:pt x="212376" y="64203"/>
                </a:lnTo>
                <a:lnTo>
                  <a:pt x="242716" y="54573"/>
                </a:lnTo>
                <a:lnTo>
                  <a:pt x="273055" y="43872"/>
                </a:lnTo>
                <a:lnTo>
                  <a:pt x="307440" y="35311"/>
                </a:lnTo>
                <a:lnTo>
                  <a:pt x="339802" y="26751"/>
                </a:lnTo>
                <a:lnTo>
                  <a:pt x="376209" y="19261"/>
                </a:lnTo>
                <a:lnTo>
                  <a:pt x="412617" y="12840"/>
                </a:lnTo>
                <a:lnTo>
                  <a:pt x="444979" y="8560"/>
                </a:lnTo>
                <a:lnTo>
                  <a:pt x="477341" y="5350"/>
                </a:lnTo>
                <a:lnTo>
                  <a:pt x="507680" y="2140"/>
                </a:lnTo>
                <a:lnTo>
                  <a:pt x="538020" y="1070"/>
                </a:lnTo>
                <a:lnTo>
                  <a:pt x="568359" y="0"/>
                </a:lnTo>
                <a:lnTo>
                  <a:pt x="596676" y="0"/>
                </a:lnTo>
                <a:lnTo>
                  <a:pt x="624993" y="1070"/>
                </a:lnTo>
                <a:lnTo>
                  <a:pt x="653310" y="2140"/>
                </a:lnTo>
                <a:lnTo>
                  <a:pt x="679604" y="3210"/>
                </a:lnTo>
                <a:lnTo>
                  <a:pt x="703876" y="5350"/>
                </a:lnTo>
                <a:lnTo>
                  <a:pt x="728147" y="8560"/>
                </a:lnTo>
                <a:lnTo>
                  <a:pt x="750396" y="10700"/>
                </a:lnTo>
                <a:lnTo>
                  <a:pt x="770622" y="13910"/>
                </a:lnTo>
                <a:lnTo>
                  <a:pt x="790849" y="17121"/>
                </a:lnTo>
                <a:lnTo>
                  <a:pt x="811075" y="20330"/>
                </a:lnTo>
                <a:lnTo>
                  <a:pt x="827256" y="23541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Freeform 3"/>
          <p:cNvSpPr/>
          <p:nvPr/>
        </p:nvSpPr>
        <p:spPr>
          <a:xfrm>
            <a:off x="4987452" y="5912438"/>
            <a:ext cx="2803368" cy="578903"/>
          </a:xfrm>
          <a:custGeom>
            <a:avLst/>
            <a:gdLst>
              <a:gd name="connsiteX0" fmla="*/ 1864866 w 2803368"/>
              <a:gd name="connsiteY0" fmla="*/ 378801 h 578903"/>
              <a:gd name="connsiteX1" fmla="*/ 1856776 w 2803368"/>
              <a:gd name="connsiteY1" fmla="*/ 414113 h 578903"/>
              <a:gd name="connsiteX2" fmla="*/ 1642377 w 2803368"/>
              <a:gd name="connsiteY2" fmla="*/ 439794 h 578903"/>
              <a:gd name="connsiteX3" fmla="*/ 1589789 w 2803368"/>
              <a:gd name="connsiteY3" fmla="*/ 407692 h 578903"/>
              <a:gd name="connsiteX4" fmla="*/ 645219 w 2803368"/>
              <a:gd name="connsiteY4" fmla="*/ 578903 h 578903"/>
              <a:gd name="connsiteX5" fmla="*/ 0 w 2803368"/>
              <a:gd name="connsiteY5" fmla="*/ 176560 h 578903"/>
              <a:gd name="connsiteX6" fmla="*/ 101131 w 2803368"/>
              <a:gd name="connsiteY6" fmla="*/ 151948 h 578903"/>
              <a:gd name="connsiteX7" fmla="*/ 681627 w 2803368"/>
              <a:gd name="connsiteY7" fmla="*/ 545731 h 578903"/>
              <a:gd name="connsiteX8" fmla="*/ 1650468 w 2803368"/>
              <a:gd name="connsiteY8" fmla="*/ 377731 h 578903"/>
              <a:gd name="connsiteX9" fmla="*/ 1664626 w 2803368"/>
              <a:gd name="connsiteY9" fmla="*/ 382011 h 578903"/>
              <a:gd name="connsiteX10" fmla="*/ 1666648 w 2803368"/>
              <a:gd name="connsiteY10" fmla="*/ 380941 h 578903"/>
              <a:gd name="connsiteX11" fmla="*/ 1668671 w 2803368"/>
              <a:gd name="connsiteY11" fmla="*/ 379871 h 578903"/>
              <a:gd name="connsiteX12" fmla="*/ 1670694 w 2803368"/>
              <a:gd name="connsiteY12" fmla="*/ 376661 h 578903"/>
              <a:gd name="connsiteX13" fmla="*/ 1674739 w 2803368"/>
              <a:gd name="connsiteY13" fmla="*/ 374521 h 578903"/>
              <a:gd name="connsiteX14" fmla="*/ 2641557 w 2803368"/>
              <a:gd name="connsiteY14" fmla="*/ 289986 h 578903"/>
              <a:gd name="connsiteX15" fmla="*/ 2629421 w 2803368"/>
              <a:gd name="connsiteY15" fmla="*/ 206521 h 578903"/>
              <a:gd name="connsiteX16" fmla="*/ 2291642 w 2803368"/>
              <a:gd name="connsiteY16" fmla="*/ 10700 h 578903"/>
              <a:gd name="connsiteX17" fmla="*/ 2394796 w 2803368"/>
              <a:gd name="connsiteY17" fmla="*/ 0 h 578903"/>
              <a:gd name="connsiteX18" fmla="*/ 2803368 w 2803368"/>
              <a:gd name="connsiteY18" fmla="*/ 288916 h 578903"/>
              <a:gd name="connsiteX19" fmla="*/ 1864866 w 2803368"/>
              <a:gd name="connsiteY19" fmla="*/ 378801 h 57890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</a:cxnLst>
            <a:rect l="l" t="t" r="r" b="b"/>
            <a:pathLst>
              <a:path w="2803368" h="578903">
                <a:moveTo>
                  <a:pt x="1864866" y="378801"/>
                </a:moveTo>
                <a:lnTo>
                  <a:pt x="1856776" y="414113"/>
                </a:lnTo>
                <a:lnTo>
                  <a:pt x="1642377" y="439794"/>
                </a:lnTo>
                <a:lnTo>
                  <a:pt x="1589789" y="407692"/>
                </a:lnTo>
                <a:lnTo>
                  <a:pt x="645219" y="578903"/>
                </a:lnTo>
                <a:lnTo>
                  <a:pt x="0" y="176560"/>
                </a:lnTo>
                <a:lnTo>
                  <a:pt x="101131" y="151948"/>
                </a:lnTo>
                <a:lnTo>
                  <a:pt x="681627" y="545731"/>
                </a:lnTo>
                <a:lnTo>
                  <a:pt x="1650468" y="377731"/>
                </a:lnTo>
                <a:lnTo>
                  <a:pt x="1664626" y="382011"/>
                </a:lnTo>
                <a:lnTo>
                  <a:pt x="1666648" y="380941"/>
                </a:lnTo>
                <a:lnTo>
                  <a:pt x="1668671" y="379871"/>
                </a:lnTo>
                <a:lnTo>
                  <a:pt x="1670694" y="376661"/>
                </a:lnTo>
                <a:lnTo>
                  <a:pt x="1674739" y="374521"/>
                </a:lnTo>
                <a:lnTo>
                  <a:pt x="2641557" y="289986"/>
                </a:lnTo>
                <a:lnTo>
                  <a:pt x="2629421" y="206521"/>
                </a:lnTo>
                <a:lnTo>
                  <a:pt x="2291642" y="10700"/>
                </a:lnTo>
                <a:lnTo>
                  <a:pt x="2394796" y="0"/>
                </a:lnTo>
                <a:lnTo>
                  <a:pt x="2803368" y="288916"/>
                </a:lnTo>
                <a:lnTo>
                  <a:pt x="1864866" y="378801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63</a:t>
            </a:r>
          </a:p>
        </p:txBody>
      </p:sp>
      <p:sp>
        <p:nvSpPr>
          <p:cNvPr id="25" name="TextBox 1"/>
          <p:cNvSpPr txBox="1"/>
          <p:nvPr/>
        </p:nvSpPr>
        <p:spPr>
          <a:xfrm>
            <a:off x="482600" y="1473200"/>
            <a:ext cx="8318500" cy="3911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10" dirty="0" smtClean="0">
                <a:solidFill>
                  <a:srgbClr val="FF0000"/>
                </a:solidFill>
                <a:latin typeface="Wingdings" pitchFamily="18" charset="0"/>
                <a:cs typeface="Wingdings" pitchFamily="18" charset="0"/>
              </a:rPr>
              <a:t>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İşyerlerinde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hizmeti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sunmak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üzere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OSGB’lerce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görevlendirilen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hekimi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uzmanı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tarafından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saklanması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gereken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onaylı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defter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suretleri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yıllık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çalışma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planı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yıllık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değerlendirme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raporu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suretleri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çalışanlara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verilen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eğitimlerine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dair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kayıtlar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OSGB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arşivinde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tutulur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istenmesi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halinde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denetime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yetkili</a:t>
            </a:r>
          </a:p>
        </p:txBody>
      </p:sp>
      <p:sp>
        <p:nvSpPr>
          <p:cNvPr id="26" name="TextBox 1"/>
          <p:cNvSpPr txBox="1"/>
          <p:nvPr/>
        </p:nvSpPr>
        <p:spPr>
          <a:xfrm>
            <a:off x="482600" y="5372100"/>
            <a:ext cx="3225800" cy="393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memurlara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gösterilir.</a:t>
            </a:r>
          </a:p>
        </p:txBody>
      </p:sp>
    </p:spTree>
    <p:extLst>
      <p:ext uri="{BB962C8B-B14F-4D97-AF65-F5344CB8AC3E}">
        <p14:creationId xmlns:p14="http://schemas.microsoft.com/office/powerpoint/2010/main" val="134595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2700" y="4432300"/>
            <a:ext cx="3886200" cy="21971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64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82600" y="1435100"/>
            <a:ext cx="8153400" cy="2908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10" dirty="0" smtClean="0">
                <a:solidFill>
                  <a:srgbClr val="FF0000"/>
                </a:solidFill>
                <a:latin typeface="Wingdings" pitchFamily="18" charset="0"/>
                <a:cs typeface="Wingdings" pitchFamily="18" charset="0"/>
              </a:rPr>
              <a:t>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Kendilerinden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talep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edilmese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dahi,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sözleşme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süresi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sonunda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bütün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kayıt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dosyalar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OSGB’lerce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işverene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teslim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edilir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.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smtClean="0">
                <a:solidFill>
                  <a:srgbClr val="FF0000"/>
                </a:solidFill>
                <a:latin typeface="Wingdings" pitchFamily="18" charset="0"/>
                <a:cs typeface="Wingdings" pitchFamily="18" charset="0"/>
              </a:rPr>
              <a:t>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OSGB’lerce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istihdam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edilen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kişilere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ilişkin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sözleşmeler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İSG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-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KÂTİP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üzerinden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beş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işgünü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içerisinde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Genel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Müdürlüğe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bildirilir.</a:t>
            </a:r>
          </a:p>
        </p:txBody>
      </p:sp>
    </p:spTree>
    <p:extLst>
      <p:ext uri="{BB962C8B-B14F-4D97-AF65-F5344CB8AC3E}">
        <p14:creationId xmlns:p14="http://schemas.microsoft.com/office/powerpoint/2010/main" val="166562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6800" y="4495800"/>
            <a:ext cx="4546600" cy="21717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65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82600" y="1511300"/>
            <a:ext cx="8255000" cy="2908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810" dirty="0" smtClean="0">
                <a:solidFill>
                  <a:srgbClr val="FF0000"/>
                </a:solidFill>
                <a:latin typeface="Wingdings" pitchFamily="18" charset="0"/>
                <a:cs typeface="Wingdings" pitchFamily="18" charset="0"/>
              </a:rPr>
              <a:t>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İSGB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OSGB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’ler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hizmetlerinin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sunulması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sırasında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işin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normal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akışını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aksatmamaya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özen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gösterirler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.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FF0000"/>
                </a:solidFill>
                <a:latin typeface="Wingdings" pitchFamily="18" charset="0"/>
                <a:cs typeface="Wingdings" pitchFamily="18" charset="0"/>
              </a:rPr>
              <a:t>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OSGB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’ler,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hizmetlerinin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tamamını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veya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kısmını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başka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bir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kişi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veya</a:t>
            </a:r>
          </a:p>
          <a:p>
            <a:pPr>
              <a:lnSpc>
                <a:spcPts val="3900"/>
              </a:lnSpc>
              <a:tabLst/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kuruma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devredemezler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8762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45300"/>
          </a:xfrm>
          <a:custGeom>
            <a:avLst/>
            <a:gdLst>
              <a:gd name="connsiteX0" fmla="*/ 0 w 9144000"/>
              <a:gd name="connsiteY0" fmla="*/ 0 h 6845300"/>
              <a:gd name="connsiteX1" fmla="*/ 9144000 w 9144000"/>
              <a:gd name="connsiteY1" fmla="*/ 0 h 6845300"/>
              <a:gd name="connsiteX2" fmla="*/ 9144000 w 9144000"/>
              <a:gd name="connsiteY2" fmla="*/ 6845300 h 6845300"/>
              <a:gd name="connsiteX3" fmla="*/ 0 w 9144000"/>
              <a:gd name="connsiteY3" fmla="*/ 6845300 h 6845300"/>
              <a:gd name="connsiteX4" fmla="*/ 0 w 9144000"/>
              <a:gd name="connsiteY4" fmla="*/ 0 h 684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45300">
                <a:moveTo>
                  <a:pt x="0" y="0"/>
                </a:moveTo>
                <a:lnTo>
                  <a:pt x="9144000" y="0"/>
                </a:lnTo>
                <a:lnTo>
                  <a:pt x="9144000" y="6845300"/>
                </a:lnTo>
                <a:lnTo>
                  <a:pt x="0" y="684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77800"/>
            <a:ext cx="1016000" cy="10287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00" y="177800"/>
            <a:ext cx="1676400" cy="368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4200" y="3632200"/>
            <a:ext cx="4787900" cy="29845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06400" y="1473200"/>
            <a:ext cx="8267700" cy="4114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292100" algn="l"/>
                <a:tab pos="1574800" algn="l"/>
              </a:tabLst>
            </a:pPr>
            <a:r>
              <a:rPr lang="en-US" altLang="zh-CN" dirty="0" smtClean="0"/>
              <a:t>		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Toplum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Merkezi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İSG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b="1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Birimi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>
                <a:tab pos="292100" algn="l"/>
                <a:tab pos="1574800" algn="l"/>
              </a:tabLst>
            </a:pPr>
            <a:r>
              <a:rPr lang="en-US" altLang="zh-CN" dirty="0" smtClean="0"/>
              <a:t>	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TSM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İSG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b="1" dirty="0" smtClean="0">
                <a:solidFill>
                  <a:srgbClr val="FF0000"/>
                </a:solidFill>
                <a:latin typeface="Arial" pitchFamily="18" charset="0"/>
                <a:cs typeface="Arial" pitchFamily="18" charset="0"/>
              </a:rPr>
              <a:t>Birimi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: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Sağlık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Bakanlığına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bağlı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,</a:t>
            </a:r>
          </a:p>
          <a:p>
            <a:pPr>
              <a:lnSpc>
                <a:spcPts val="3900"/>
              </a:lnSpc>
              <a:tabLst>
                <a:tab pos="292100" algn="l"/>
                <a:tab pos="15748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işyerlerine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iş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sağlığı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güvenliği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hizmetlerini</a:t>
            </a:r>
          </a:p>
          <a:p>
            <a:pPr>
              <a:lnSpc>
                <a:spcPts val="3900"/>
              </a:lnSpc>
              <a:tabLst>
                <a:tab pos="292100" algn="l"/>
                <a:tab pos="15748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sunmak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üzere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kurulan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gerekli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donanım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  <a:r>
              <a:rPr lang="en-US" altLang="zh-CN" sz="28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personele</a:t>
            </a:r>
          </a:p>
          <a:p>
            <a:pPr>
              <a:lnSpc>
                <a:spcPts val="3900"/>
              </a:lnSpc>
              <a:tabLst>
                <a:tab pos="292100" algn="l"/>
                <a:tab pos="1574800" algn="l"/>
              </a:tabLst>
            </a:pP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sahip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olan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ve</a:t>
            </a:r>
          </a:p>
          <a:p>
            <a:pPr>
              <a:lnSpc>
                <a:spcPts val="3900"/>
              </a:lnSpc>
              <a:tabLst>
                <a:tab pos="292100" algn="l"/>
                <a:tab pos="1574800" algn="l"/>
              </a:tabLst>
            </a:pP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ÇSGB’</a:t>
            </a:r>
            <a:r>
              <a:rPr lang="en-US" altLang="zh-CN" sz="280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8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ca</a:t>
            </a:r>
          </a:p>
          <a:p>
            <a:pPr>
              <a:lnSpc>
                <a:spcPts val="3900"/>
              </a:lnSpc>
              <a:tabLst>
                <a:tab pos="292100" algn="l"/>
                <a:tab pos="1574800" algn="l"/>
              </a:tabLst>
            </a:pPr>
            <a:r>
              <a:rPr lang="en-US" altLang="zh-CN" sz="2810" dirty="0" smtClean="0">
                <a:solidFill>
                  <a:srgbClr val="00B050"/>
                </a:solidFill>
                <a:latin typeface="Arial" pitchFamily="18" charset="0"/>
                <a:cs typeface="Arial" pitchFamily="18" charset="0"/>
              </a:rPr>
              <a:t>yetkilendirilen</a:t>
            </a:r>
          </a:p>
          <a:p>
            <a:pPr>
              <a:lnSpc>
                <a:spcPts val="3900"/>
              </a:lnSpc>
              <a:tabLst>
                <a:tab pos="292100" algn="l"/>
                <a:tab pos="1574800" algn="l"/>
              </a:tabLst>
            </a:pPr>
            <a:r>
              <a:rPr lang="en-US" altLang="zh-CN" sz="2810" dirty="0" smtClean="0">
                <a:solidFill>
                  <a:srgbClr val="002060"/>
                </a:solidFill>
                <a:latin typeface="Arial" pitchFamily="18" charset="0"/>
                <a:cs typeface="Arial" pitchFamily="18" charset="0"/>
              </a:rPr>
              <a:t>birimdir.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8394700" y="6451600"/>
            <a:ext cx="1905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/>
            </a:pPr>
            <a:r>
              <a:rPr lang="en-US" altLang="zh-CN" sz="1200" dirty="0" smtClean="0">
                <a:solidFill>
                  <a:srgbClr val="898989"/>
                </a:solidFill>
                <a:latin typeface="Verdana" pitchFamily="18" charset="0"/>
                <a:cs typeface="Verdana" pitchFamily="18" charset="0"/>
              </a:rPr>
              <a:t>66</a:t>
            </a:r>
          </a:p>
        </p:txBody>
      </p:sp>
    </p:spTree>
    <p:extLst>
      <p:ext uri="{BB962C8B-B14F-4D97-AF65-F5344CB8AC3E}">
        <p14:creationId xmlns:p14="http://schemas.microsoft.com/office/powerpoint/2010/main" val="210017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370</TotalTime>
  <Words>2495</Words>
  <Application>Microsoft Office PowerPoint</Application>
  <PresentationFormat>Ekran Gösterisi (4:3)</PresentationFormat>
  <Paragraphs>1130</Paragraphs>
  <Slides>104</Slides>
  <Notes>0</Notes>
  <HiddenSlides>3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104</vt:i4>
      </vt:variant>
    </vt:vector>
  </HeadingPairs>
  <TitlesOfParts>
    <vt:vector size="105" baseType="lpstr"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akay</dc:creator>
  <cp:lastModifiedBy>akay</cp:lastModifiedBy>
  <cp:revision>21</cp:revision>
  <dcterms:created xsi:type="dcterms:W3CDTF">2006-08-16T00:00:00Z</dcterms:created>
  <dcterms:modified xsi:type="dcterms:W3CDTF">2018-11-18T18:19:15Z</dcterms:modified>
</cp:coreProperties>
</file>