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32" r:id="rId4"/>
    <p:sldId id="340" r:id="rId5"/>
    <p:sldId id="341" r:id="rId6"/>
    <p:sldId id="342" r:id="rId7"/>
    <p:sldId id="343" r:id="rId8"/>
    <p:sldId id="34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Kanatlı Hayvanların Temel Beslenme Özellikleri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Kanatlı Hayvanlarda Sindirim Sistemi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Sindirim Sisteminin Bölümleri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Sindirimde Yardımcı İç Organlar ve Görevleri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Sindirim Fizyolojisi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Alınması ve Yutma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Yemlerin Sindirim Kanalından Geçişi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Besin Maddelerinin Sindirimi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Besin Maddelerinin Emilimi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Yumurtacı Tavukların Beslenmesi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Yumurtacı Civciv ve Piliçlerin Beslenmesi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Yumurtacı Tavukların Beslenmesi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Yumurtacı Tavukların Yemlenmesi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Etlik Piliçlerin Beslenmesi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Etlik Piliçlerin Besin Madde Gereksinmeleri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Etlik Piliçlerde Yemleme Tekniği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Etlik Piliçlerde Besi Süresi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Etlik Piliçlerde Bakım Koşulları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Etlik Piliçler İçin Karma Yem Hazırlanması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Damızlıkların Beslenmesi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Yumurtacı Damızlık Dişilerin Beslenmesi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Etçi Damızlık Dişilerin Beslenmesi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Damızlık Horozların Beslenmesi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Beslemenin Et Kalitesine Etkisi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Etlik piliçlerde canlı ağırlık gelişimi ve yemden yararlanma yıllara göre gelişme göstermiş, karkasta but etinin oranı azalırken göğüs eti oranında ise artış meydana gelmiştir.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yıllarda besleme alanında sağlanan gelişmelerle göğüs etinin karkastaki oranı % 13’lerden % 16 civarına çıkarılmıştır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Weltzien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,. 2002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Beslemenin Yumurta Kalitesine Etkisi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 Kabuğu Kalitesi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 Akı Kalınlığı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 Sarısının Rengi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Et-Kan Lekeleri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Yumurtanın Mineral ve Vitamin İçeriği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162</Words>
  <Application>Microsoft Office PowerPoint</Application>
  <PresentationFormat>Ekran Gösterisi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HAYVAN YETİŞTİRME VE BESLEME</vt:lpstr>
      <vt:lpstr>Kanatlı Hayvanlarda Sindirim Sistemi</vt:lpstr>
      <vt:lpstr>Sindirim Fizyolojisi</vt:lpstr>
      <vt:lpstr>Yumurtacı Tavukların Beslenmesi</vt:lpstr>
      <vt:lpstr>Etlik Piliçlerin Beslenmesi</vt:lpstr>
      <vt:lpstr>Damızlıkların Beslenmesi</vt:lpstr>
      <vt:lpstr>Beslemenin Et Kalitesine Etkisi</vt:lpstr>
      <vt:lpstr>Beslemenin Yumurta Kalitesine Etkisi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18</cp:revision>
  <dcterms:created xsi:type="dcterms:W3CDTF">2018-02-28T06:01:55Z</dcterms:created>
  <dcterms:modified xsi:type="dcterms:W3CDTF">2018-02-28T19:45:08Z</dcterms:modified>
</cp:coreProperties>
</file>