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26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87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64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54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11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27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7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60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608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59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8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15F4C-4840-40AF-9394-CFA9CE36B1B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C542E-26E6-43D1-9EFC-9C67D0BCA8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39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19. Yüzyıl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1830’lar </a:t>
            </a:r>
            <a:r>
              <a:rPr lang="tr-TR" b="1" dirty="0" err="1" smtClean="0"/>
              <a:t>Çartist</a:t>
            </a:r>
            <a:r>
              <a:rPr lang="tr-TR" b="1" dirty="0" smtClean="0"/>
              <a:t> Hareket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smtClean="0"/>
              <a:t>Halk Bildirgesi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-Suçlu </a:t>
            </a:r>
            <a:r>
              <a:rPr lang="tr-TR" dirty="0"/>
              <a:t>olmayan ve akıl sağlığı yerinde olan, 21 yaş üstünde her erkek oy verme hakkına sahip olmalıdır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-Oylamanın </a:t>
            </a:r>
            <a:r>
              <a:rPr lang="tr-TR" dirty="0"/>
              <a:t>gizliliği sağlanmalıdır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-Parlamento </a:t>
            </a:r>
            <a:r>
              <a:rPr lang="tr-TR" dirty="0"/>
              <a:t>üyesi olmak için, "zenginlik" veya "toprak sahibi olma" zorunluluğu olmamalı, herkesin seçilme hakkı olması sağlanmalıdır.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7615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19. Yüzyıl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1848 Devrimleri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İşçi sınıfı talepleri ve mücadeleleri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Fransa ve Avrupa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Komünist manifesto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403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19. Yüzyıl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Louis </a:t>
            </a:r>
            <a:r>
              <a:rPr lang="tr-TR" dirty="0" err="1" smtClean="0"/>
              <a:t>Bonaparte</a:t>
            </a:r>
            <a:r>
              <a:rPr lang="tr-TR" dirty="0" smtClean="0"/>
              <a:t> dönemi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1848’in etkisi ve yankıları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91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19. Yüzyıl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1871 Paris komünü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Fransa Prusya savaşı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Ulusal muhafızlar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Komün süreci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6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19. Yüzyıl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Komün’ün</a:t>
            </a:r>
            <a:r>
              <a:rPr lang="tr-TR" dirty="0" smtClean="0"/>
              <a:t> getirdiği düzenlemeler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Yenilgisi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Dünyadaki etkisi ve yankıları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106</Words>
  <Application>Microsoft Office PowerPoint</Application>
  <PresentationFormat>Geniş ekran</PresentationFormat>
  <Paragraphs>44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19. Yüzyıl </vt:lpstr>
      <vt:lpstr>19. Yüzyıl </vt:lpstr>
      <vt:lpstr>19. Yüzyıl </vt:lpstr>
      <vt:lpstr>19. Yüzyıl </vt:lpstr>
      <vt:lpstr>19. Yüzyıl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 çağ</dc:title>
  <dc:creator>Windows Kullanıcısı</dc:creator>
  <cp:lastModifiedBy>Windows Kullanıcısı</cp:lastModifiedBy>
  <cp:revision>5</cp:revision>
  <dcterms:created xsi:type="dcterms:W3CDTF">2019-05-08T19:04:38Z</dcterms:created>
  <dcterms:modified xsi:type="dcterms:W3CDTF">2019-05-08T19:21:31Z</dcterms:modified>
</cp:coreProperties>
</file>