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576" y="-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135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71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6693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4664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108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094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663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208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44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26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128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77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01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95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866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99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211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A70B0-5464-4D5A-843A-717E97594E71}" type="datetimeFigureOut">
              <a:rPr lang="tr-TR" smtClean="0"/>
              <a:t>18.10.2019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B541D-1A69-4294-AE9D-79FD45368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9260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 İŞLETMECİLİĞİ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323255"/>
            <a:ext cx="12192000" cy="673748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Otel İşletmelerinde Bar Bölümü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130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Barlarda görev yapan elemanların işe atamalarında ve işten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çıkarılmasında bağlı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yiyecek-içecek müdürü ve insan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 birimi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iş birliği yapmak,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personelini otelin genel çalışma prensipleri ve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 eğitmek,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Yiyecek-içecek müdürünün verdiği görevleri yerine getirmek,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Görevli bulunduğu bölümde, işletmeyi temsil ettiğini unutmamak,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Barlar arasında koordinasyonu sağlamak,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kartlarını hazırlamak; bar kartlarında satışa sunulan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karışımların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kokteyllerin reçetelerini hazırlayarak, servis şeklini belirtmek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bölümü ile ilgi bütçe yapmak; satılan içeceklerin maliyet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satış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fiyatlarını belirlemek,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Barlarda satılan içkilerin ve her türlü malzemenin satın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alınmasında, satın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 bölümü ile iş birliği yapmak,</a:t>
            </a:r>
          </a:p>
        </p:txBody>
      </p:sp>
    </p:spTree>
    <p:extLst>
      <p:ext uri="{BB962C8B-B14F-4D97-AF65-F5344CB8AC3E}">
        <p14:creationId xmlns:p14="http://schemas.microsoft.com/office/powerpoint/2010/main" val="2954969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Barmen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otellerde, gerektiğinde bir barın sorumluluğunu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üstlenebilen, yardımcıları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birlikte bir barın açılış ve kapanış işlemlerini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ederek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yürüten en önemli bar personelidir. Barmenler, Avrupa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ülkelerinde “bar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ve “bar keper” olarak da isimlendirilir. Amerikan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otellerinde ise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barmene daha çok “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bartender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hitap edilir.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Barmen, ideal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turizm eğitimi almış ve daha önceden restoran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çalışmış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elemandır. Barın büyüklüğüne bağlı olarak, bazen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küçük otellerin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barlarında tek başına ban yöneten, karışımları hazırlayan,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yapan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hesabı tahsil eden kişi konumundadır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otellerde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barmen, 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yoğunluğunun fazla olduğu ve en az 2-3 istasyonun bir arada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çalıştığı “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pool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bar” gibi büyük barlarda, yardımcıları ile birlikte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barın sorumluluğunu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üstlenen bir bar personeli konumunda olabilir.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durumda, yiyecek-içecek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 ve barlar müdürü gerekli görür ise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barmeni, o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en sorumlu kişisi olarak “bar kaptanı” unvanı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görevlendirebilir. Eğer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barmenin görevlerini üstlenen kişi bir bayan ise “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adlandırılır.</a:t>
            </a:r>
          </a:p>
        </p:txBody>
      </p:sp>
    </p:spTree>
    <p:extLst>
      <p:ext uri="{BB962C8B-B14F-4D97-AF65-F5344CB8AC3E}">
        <p14:creationId xmlns:p14="http://schemas.microsoft.com/office/powerpoint/2010/main" val="1604049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Sağlıklı ve düzgün bir fiziki yapıya sahip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İnsanlarla iyi ilişkiler kurabilmek,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Kuvvetli bir hafızaya sahip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Alkollü ve alkolsüz içkilerin hazırlanmasını ve servisini bilmek,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Pratik, dikkatli, düzenli ve becerikli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</a:t>
            </a:r>
          </a:p>
        </p:txBody>
      </p:sp>
    </p:spTree>
    <p:extLst>
      <p:ext uri="{BB962C8B-B14F-4D97-AF65-F5344CB8AC3E}">
        <p14:creationId xmlns:p14="http://schemas.microsoft.com/office/powerpoint/2010/main" val="2566736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</a:t>
            </a: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Yardımcıları ile birlikte barın açılış ve kapanış işlemlerini yapmak,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kartında yer alan tüm içeceklerin hazırlanmasını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servini bilmek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stoklarını kontrol etmek eksik olan içkileri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malzemeleri tamamlamak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Barın temizliğini yardımcıları ile birlikte hijyen ve sanitasyon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koşullarına göre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yapmak yada yaptırmak,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Konukları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yüzle ve samimi bir şekilde karşılamak,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Konukların siparişlerini almak; hızlı, temiz ve titiz bir şekilde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hazırlayarak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Kasiyerin olmadığı durumlarda hesabı almak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Ölçülü bir şekilde olmak koşuluyla konuklarla dostça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sohbetler yapmak,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herhangi bir problem olduğunda üstlerini haberdar etmek,</a:t>
            </a:r>
          </a:p>
        </p:txBody>
      </p:sp>
    </p:spTree>
    <p:extLst>
      <p:ext uri="{BB962C8B-B14F-4D97-AF65-F5344CB8AC3E}">
        <p14:creationId xmlns:p14="http://schemas.microsoft.com/office/powerpoint/2010/main" val="1946363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BarBoy</a:t>
            </a:r>
            <a:endParaRPr lang="tr-TR" sz="24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eğitimi almış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göreve yeni başlamış; genç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tecrübesiz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elemandır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göreve başlayan elemanların, mutlaka daha önceden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restoranda görev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yapmış olması gerekir. Çünkü barda yapılan işlemler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birlikte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yürütülmektedir. Özellikle küçük işletmelerde, bar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personelinin görev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yapmadığı barlarda, bar personeli aynı zamanda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işini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üstlenmektedir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Özellikleri: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Sağlıklı, güler yüzlü, sempatik ve uygun bir fiziki yapıya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 olmak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İşini sevmek ve öğrenmeye istekli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Mesleği ile ilgili yabancı dil öğrenmek,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Üstlerine karşı itaatkar ve saygılı olmak.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734095"/>
            <a:ext cx="334851" cy="270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734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8476"/>
            <a:ext cx="12192000" cy="67195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Görevleri</a:t>
            </a:r>
            <a:r>
              <a:rPr lang="tr-TR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Barın içkilerini ve malzemelerini depodan taşımak,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ve salonun temizliğini hijyen ve sanitasyon koşullarına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yapmak,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İçkilerin hazırlanması ve servisi sırasında barmene yardımcı olmak,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Üstlerinin verdiği diğer görevleri yerine getirmek,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 tezgahı ile bar salon masalarında bulunan boşları toplamak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küllükleri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değiştirmek,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Ödemeler konusunda kasiyere yardımcı olmak.</a:t>
            </a:r>
          </a:p>
        </p:txBody>
      </p:sp>
    </p:spTree>
    <p:extLst>
      <p:ext uri="{BB962C8B-B14F-4D97-AF65-F5344CB8AC3E}">
        <p14:creationId xmlns:p14="http://schemas.microsoft.com/office/powerpoint/2010/main" val="194276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94445"/>
            <a:ext cx="12191999" cy="1051775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Çeşitleri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52282"/>
            <a:ext cx="12191999" cy="55057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Konaklama işletmelerinde bulunan barlar ve barlarda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edilen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içecekler, konaklama işletmesinin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konumuna, niteliğine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büyüklüğüne göre değişiklik gösterir.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Şehir merkezlerinde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alan konaklama işletmelerinde lobi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önemli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yer tutarken, kıyı otelciliğinde de ise havuz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bar) en hareketli ve en çok çalışan barlar arasında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Öte yandan bir lobi barda her türlü alkollü ve alkolsüz tüm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 (Mixed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Drinks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servis edilirken,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Fitnes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Center’de yer alan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vitamin barda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alkolsüz içecekler, doğal ve taze sıkılmış meyve suları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bunlarla hazırlanmış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alkolsüz karışımlar servis edilir. 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işletmelerinde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bar çeşitleri Amerikan bar,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servisbar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restoran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bar,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bar, dans 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bar, vitamin bar,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çeşitlere ayrılmaktadır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1429555"/>
            <a:ext cx="476518" cy="3863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585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Amerikan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bar, dünyada ilk kez Amerika'da kurulan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önceden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tarihsel gelişiminde yavaş yavaş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gelişerek bugünkü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haine kavuşan ve Amerika'dan tüm dünyaya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yayılan klasik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bar türüdür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bar; bar tezgahı, içki rafları ve bar tezgahı önünde yer alan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sandalyelerinden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oluşur. Bara gelen konuklar bu sandalyelere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oturarak, barmen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hazırlanan içecekleri içerken barmen ile ya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aralarında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sohbet ederler; bu arada barmenin çalışmalarını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hazırladığı içkileri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seyrederek hoşça vakit geçirirler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tipi barlarda barmen sürekli olarak konuklar tarafından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 altında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tutulduğundan barı düzenli ve temiz tutmalı, içkileri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hazırlarken hızlı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titiz çalışmalıdır.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721217"/>
            <a:ext cx="386366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0183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İngiliz kökenli bir kelime olan “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snack”ın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Türkçe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karşılığı; meze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hafif yiyecek olarak tanımlanmaktadır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kökenli olan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geçmişte alakart restoranların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kapalı olduğu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saatlerde konukların hem yiyecek, hem de 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ihtiyaçlarını karşılayan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olarak hizmet vermekteydi. Yiyecek olarak ızgara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çeşitleri, tost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hamburger ve sandviç gibi a la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minute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(çabuk) yiyeceklerin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edildiği; içecek olarak da Amerikan barlara göre daha kısıtlı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alkollü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alkolsüz içeceklerin servis edildiği bir bar çeşididir.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Amerikan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gibi her çeşit karışık içecekler ve kokteyllerin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edilmesi kural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pek uygun değildir. Çünkü,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barlarda amaç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 hafif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yemek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yanında da bir şeyler içmektir. Oysa,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barlarda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amaç, önce içki içmektir.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643944"/>
            <a:ext cx="386366" cy="334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346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Servis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işletmelerinde restoranların, ziyafet salonlarının ve oda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servisinin içecek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ihtiyacını karşılayan ve gerektiğinde diğer barlara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destek veren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bar çeşididir. Servis barlar restoranların ve ziyafet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salonlarının arka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 yer alan, Amerikan bar gibi konukların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sandalyelerine oturup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içki içebileceği bir bar değildir. Çünkü bu barların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sandalyeleri olmadığı gibi, konukların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barın bulunduğu yerlere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girmesine müsaade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edilmez. Servis barların adından da açıkça anlaşılacağı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gibi, konukların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yemek sırasında içecek ihtiyaçlarını karşılayan bir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çeşididir. Konuğun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sipariş ettiği yemek; restoranda, ziyafet salonunda 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odasında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 Servis barın dışındaki tüm barlarda konuklar barla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barmenle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 kontak halindeyken, servis barlarda ilişkiyi servis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elemanı 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oda servisi için sipariş alan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(sipariş alan)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yıldızlı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24 saat oda servisi zorunluluğu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bulunduğundan,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 otellerde servis bar hizmeti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önemlidir.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 barın kendine özgü bir mönüsü yoktur; restoran, ziyafet ve oda servisi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mönüsünde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içeceklerin servisi bu bardan yapılır.</a:t>
            </a:r>
          </a:p>
        </p:txBody>
      </p:sp>
    </p:spTree>
    <p:extLst>
      <p:ext uri="{BB962C8B-B14F-4D97-AF65-F5344CB8AC3E}">
        <p14:creationId xmlns:p14="http://schemas.microsoft.com/office/powerpoint/2010/main" val="202227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58840"/>
            <a:ext cx="12191999" cy="716923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Gelişimi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17429"/>
            <a:ext cx="12192000" cy="53511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sözcüğü hemen hemen tüm gelişmiş ülkelerde birbirine benzer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anlamda kullanılmaktadır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Bar, Fransızca “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Barriér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kelimesinden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gelmekte; Türkçede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 “bariyer” ya da “engel”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anlamını taşımaktadır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eski dönemlerden beri bilinen barlar, bugünkü anlamda tüm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dünyaya Amerika'dan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yayılmıştır. Barmenlerin rahat çalışabilmesi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 tarafından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rahatsız edilmemesi için ön tarafa bir banko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yerleştirilmiştir.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bankonun yüksekliği 110 -115 cm. civarında olup,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bankosunun önünde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müşterilerin oturabilmesi için 80 - 85 cm. yüksekliğinde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sandalyeleri bulunmaktadır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Barmenlerin içki şişelerini, malzemelerini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içki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karışımlarını hazırladığı 85 cm. yüksekliğinde ve 60 cm. eninde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tezgah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 Bunların dışında barlarda içkilerin teşhir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edildiği raflar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bunların altında barda kullanılan değişik tipte bardakların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istiflendiği dolaplar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 Bar tezgahında çift gözlü lavabo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ortasında dönerli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musluk bulunmakta; ayrıca tezgah altına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kilitlenebilen soğutucular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yerleştirilmektedir.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 devamlı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akan sıcak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soğuk su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bulundurulmalıdır.</a:t>
            </a:r>
          </a:p>
        </p:txBody>
      </p:sp>
    </p:spTree>
    <p:extLst>
      <p:ext uri="{BB962C8B-B14F-4D97-AF65-F5344CB8AC3E}">
        <p14:creationId xmlns:p14="http://schemas.microsoft.com/office/powerpoint/2010/main" val="732801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Restoran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Restoran barlar genellikle konaklama işletmeleri bünyesinde yer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 restoranlarda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pek görülmez. Restoran barlar daha çok 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işletmelerinden ayrı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bağımsız olarak çalışan restoranlarda yer alırlar.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restoranların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girişinde ya da bir köşesinde genellikle L şeklinde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kurulurlar. Restoran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Amerikan Bar şeklinde dizayn edilerek, hem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Amerikan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bar, hem de servis bar şeklinde çalışırlar. Restorana gelen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 yemekten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 aperatif (yemek öncesi içilen içki)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almalarını sağladığı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gibi, restorandaki masaların dolu olduğu durumlarda,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 geçici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ağırlama görevini de üstlenirler. Restorana yemek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yemeğe gelen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konukların, yemek sırasında içtiği tüm alkolü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alkolsüz içecekler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restoran bardan servis edildi için bu durumda restoran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servis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gibi görev yapmış olur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açılan bağımsız alakart restoranlardaki Amerikan barlar,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çalışan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Amerikan barlar gibi gelişmiş ve kendine özgü ayrı bir bar kartına sahiptir. Bazı konuklar restoranda yemek yemeden doğrudan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restoranın barına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oturup her türlü alkollü ve alkolsüz karışımların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siparişini vererek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burada vakit geçirebilirler; hatta arzu ederlerse restoran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barın tezgahlarında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hafif yiyeceklerini de yiyebilirler.</a:t>
            </a:r>
          </a:p>
        </p:txBody>
      </p:sp>
    </p:spTree>
    <p:extLst>
      <p:ext uri="{BB962C8B-B14F-4D97-AF65-F5344CB8AC3E}">
        <p14:creationId xmlns:p14="http://schemas.microsoft.com/office/powerpoint/2010/main" val="2312708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Bar (Lobi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demen hemen tüm konaklama işletmesinde, küçük 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büyük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tek yıldızlı ya da beş yıldızlı otellerde bir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bulunmaktadır. Fakat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beş yıldızlı şehir otellerinin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barları kıyı otellerinin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barlarına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daha popülerdir. Büyük şehirlerde yer alan beş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yıldızlı otellerin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barlarında bazı geceler canlı müzik olması, bu barları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oldukça cazip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kılmaktadır.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otelde konaklayan müşterilerin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onların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konuklarının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ağıllandığı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aynı zamanda her türlü alkollü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alkolsüz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sıcak ve soğuk tüm içeceklerin servis edildiği bir bar çeşididir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 genellikle otelin girişinde ve resepsiyonla aynı katta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bulunmaktadır. Fakat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lobi barlar otele giriş ve çıkışlardan,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resepsiyondaki hareketlilikten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etkilenmeyen bir konumda olmalıdır. Genellikle,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 istekleri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önüne alınarak sabah erken saatlerde açılırlar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 saatlere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kadar hizmet verirler. Küçük ötelerde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kahvaltı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servisine 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ettiklerinden açılışları daha erken olabilir. Eğer,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restoran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varsa ve akşam servise açıksa,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 aynı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zamanda akşam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yemeğinde içilen içeceklerin servisini de gerçekleştirirler.</a:t>
            </a:r>
          </a:p>
        </p:txBody>
      </p:sp>
    </p:spTree>
    <p:extLst>
      <p:ext uri="{BB962C8B-B14F-4D97-AF65-F5344CB8AC3E}">
        <p14:creationId xmlns:p14="http://schemas.microsoft.com/office/powerpoint/2010/main" val="2106269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 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yeri, kahvaltı ve akşam servisinin yapıldığı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mekanlara yakın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konumda olmalıdır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bünyesinde lokanta bulundurma zorunluluğu olmayan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yıldızlı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iki yıldızlı otellerde bazı durumlarda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 gibi de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hizmet görürler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Eğer, bu tip otellerde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barların </a:t>
            </a:r>
            <a:r>
              <a:rPr lang="tr-T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ofisleri (arka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ofisleri) iyi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edilebilirlerse, Amerikan bar ve servis bar gibi hizmet gören bu barlarda ızgara çeşitleri, tost, hamburger, sandviç ve salata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hafif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yiyecekler ve pasta servisi yapılabilir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Dans </a:t>
            </a:r>
            <a:r>
              <a:rPr lang="tr-TR" sz="3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 barların geçmişi oldukça eskiye dayanmaktadır. Dans barlar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geçmişteki balo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salonlarının devamı niteliğindedir. Dünyada ilk kez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Paris'te ortaya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çıktığı ve oradan büyük Avrupa şehirlerine yayıldığı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söylenmektedir. Dans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 bugünkü uzantısı ise gece kulübü ve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diskoteklerdir. Dans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barları, diskoteklerden ayıran en büyük özellik ise, dans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müzik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orkestra tarafından icra edilirken, diskoteklerde ise müzik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Diskjokey tarafından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banttan yayınlanmaktadır.</a:t>
            </a:r>
          </a:p>
        </p:txBody>
      </p:sp>
    </p:spTree>
    <p:extLst>
      <p:ext uri="{BB962C8B-B14F-4D97-AF65-F5344CB8AC3E}">
        <p14:creationId xmlns:p14="http://schemas.microsoft.com/office/powerpoint/2010/main" val="821248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özellik de, dans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Amerikan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barın restoran ile bütünleşmiş olmasıdır; daha açık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ifadeyle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 barlarda yemek servisi yapılmaktadır. Dans barlara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insanlar tanınmış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başarılı bir orkestranın eşiğinde klasik danslar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yapmak, eğlenmek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 arada bir şeyler yemek ve içmek amacıyla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gitmektedirler. Dans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 devamı olan diskotekler ise, daha çok gençlerin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eğlenmek için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gittiği, D.J.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Jokey) eşliğinde günün popüler şarkılarıyla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dans edildiği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Amerikan bardan alkollü ve alkolsüz içeceklerin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içilebildiği yerler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tanımlanmaktadır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Bar (Plaj Bar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barlar, kıyı otelciliğinde deniz kenarında yer alan 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işletmelerine özgü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bar çeşididir. Türkçe karşılığı Plaj Bar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tanımlanan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barlar; zamanlarını gün boyu deniz kenarında geçiren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insanların yeme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içme ihtiyacını karşılamaktadır. Genellikle sabah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10.00’da hizmete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açılan ve güneşin batışıyla kapanan bu barlar, daha çok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doğal meyve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suyu, kola, fanta ve gazoz gibi alkolsüz içecekler ile bira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hafif alkollü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içeceklerin satışa sunulduğu yerlerdir.</a:t>
            </a:r>
          </a:p>
        </p:txBody>
      </p:sp>
    </p:spTree>
    <p:extLst>
      <p:ext uri="{BB962C8B-B14F-4D97-AF65-F5344CB8AC3E}">
        <p14:creationId xmlns:p14="http://schemas.microsoft.com/office/powerpoint/2010/main" val="1099452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barlar aynı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zamanda konaklama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işletmesinde kalan konukların dışındaki müşterilere de hizmet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ettiği için, bir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gibi ızgara çeşitlerini, tost, hamburger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sandviç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yiyecekleri de servis ederler. Özellikle, güney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sahillerinde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barlarda taze sıkılmış meyve suyu, mevsim meyveleri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dondurma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çeşitlerini de satışa sunulabilir. Ancak, bunun için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 oturma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bulunmalıdır.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Bar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Vitamin barlar, son günlerde tatil köyü ve beş yıldızlı otellerin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fitness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merkezi adıyla açılan birimlerinde yer alan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çeşididir. Türkçeye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Kulübü olarak çevirebileceğimiz bu birimde;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fitness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yüzme havuzu, güzellik salonu, masaj odası,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squash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(aletli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jimnastik) salonu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sauna ve Türk hamamı gibi bölümler yer almaktadır.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işletmesinin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dışındaki konuklara da hizmet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eden sağlık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kulüplerinde vitamin barlar kurulmaktadır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Vitamin barlarda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sıcak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soğuk olmak üzere alkolsüz içecekler; taze sıkılmış meyve suları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(süt karışımları) servis edilmektedir.</a:t>
            </a:r>
          </a:p>
        </p:txBody>
      </p:sp>
    </p:spTree>
    <p:extLst>
      <p:ext uri="{BB962C8B-B14F-4D97-AF65-F5344CB8AC3E}">
        <p14:creationId xmlns:p14="http://schemas.microsoft.com/office/powerpoint/2010/main" val="22259357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Bar (Süt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Süt barlar ülkemizde pek yaygın olmayan bar çeşididir. Süt barlar süt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sütle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hazırlanan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Milkshakes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içeceklerin servis edildiği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yerlerdir.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barlarda aynı zamanda dondurma ve sandviç çeşitleri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ürünler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satışa sunulmaktadır. Amerika ve Avrupa ülkelerinde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barlar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genellikle üniversite çevresinde kurulur ve müşterileri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öğrencilerden oluşur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barlarda kural olarak alkollü içecek satışa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sunulmaz. Ancak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son yıllarda Avrupa'da İtalyanların dondurma salonları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popüler olmaya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başlayınca,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barlar ikinci plana düşmüştür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Disko Bar (Disco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Geçmişte Turizm Bakanlığına bağlı turistik belgeli beş yıldızlı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diskotek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gece kulüpleri zorunluyken günümüzde en son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çıkarılan yönetmelikte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seçimlik etkinlikler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almaktadır. Ancak, diskotek ve gece kulüpleri bir otel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işletmesinden bağımsız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da açılabilmektedir.</a:t>
            </a:r>
          </a:p>
        </p:txBody>
      </p:sp>
    </p:spTree>
    <p:extLst>
      <p:ext uri="{BB962C8B-B14F-4D97-AF65-F5344CB8AC3E}">
        <p14:creationId xmlns:p14="http://schemas.microsoft.com/office/powerpoint/2010/main" val="35225292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Konukların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eğlence ihtiyacını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karşılayan, diskjokey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bant ya da CD'den müzik yayını yapan,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 zaman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canlı müzik programı da olan disko barlar bir Amerikan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sunmaktadır. Bazı disko barlarda hafif yiyecekler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servis edilmektedir.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işletmelerinde, yukarıda sıralanan bar çeşitlerinden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başka; konaklama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işletmesinin konumuna göre Teras Bar yada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Roof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isimlerle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anılan barlar olabilir. Eğer, konaklama istetmesinin çatısı 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terası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güzel bir manzaraya bakıyorsa; buralara Amerikan Bar ya da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Bar yapılabilir. Yine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şekilde, kıyı otelciliğinde havuz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kenarlarına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adıyla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ile Amerikan barın birleşmesinden oluşan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bar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dizayn edilebilir. Önemli olan burada satışa sunulan hafif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yiyecekler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içeceklerin konuklar tarafından beğenilerek arzu edilmesidir.</a:t>
            </a:r>
          </a:p>
        </p:txBody>
      </p:sp>
    </p:spTree>
    <p:extLst>
      <p:ext uri="{BB962C8B-B14F-4D97-AF65-F5344CB8AC3E}">
        <p14:creationId xmlns:p14="http://schemas.microsoft.com/office/powerpoint/2010/main" val="3602371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171719"/>
            <a:ext cx="12191999" cy="1326321"/>
          </a:xfrm>
        </p:spPr>
        <p:txBody>
          <a:bodyPr>
            <a:noAutofit/>
          </a:bodyPr>
          <a:lstStyle/>
          <a:p>
            <a:r>
              <a:rPr lang="sv-S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Barda Çalışırken Dikkat Edilmesi Gereken</a:t>
            </a:r>
            <a:br>
              <a:rPr lang="sv-S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v-S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96064"/>
            <a:ext cx="12192000" cy="47619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işletmelerinde barlar, yiyecek-içecek müdürlüğüne bağlı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etkinlik gösteren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içeceklerin hazırlandığı ve servise sunulduğu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birimlerdir. Barların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yiyecek-içecek bölümlerinde yer alan diğer birimlerden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önemi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farkı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dispens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(servis) barlar hariç, tüm içkilerin müşterinin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gözü önünde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hazırlanmasıdır. Özellikle barlara yalnız gelen müşterilerin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dikkatleri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barmenin üzerindedir. Bu nedenle, barmenlerin hazırlık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yaparken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çalışırken aşağıda sıralanan kurallara uymaları son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derece önemlidir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Ayrıca, otel barları ve bağımsız barlar insanların iş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yorgunluğunu attığı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dostlarıyla sohbet ettiği ve neşelendiği mekanlardır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mekanlara sürekli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 çekilmek ve beğenilmek isteniyorsa; barda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çalışan, yeni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çalışmaya başlayan ya da çalışmak isteyen kişilerin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kuralları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bilmeleri ve uygulamaları önem taşımaktadır.</a:t>
            </a:r>
          </a:p>
        </p:txBody>
      </p:sp>
    </p:spTree>
    <p:extLst>
      <p:ext uri="{BB962C8B-B14F-4D97-AF65-F5344CB8AC3E}">
        <p14:creationId xmlns:p14="http://schemas.microsoft.com/office/powerpoint/2010/main" val="3385089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dikkat edilecek en önemli iş, temizlik ve hijyendir.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Barın temizliğini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yaptıktan sonra barmen etiketlerinin müşterilere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 bakması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koşuluyla şişeleri raflara yerleştirir. Etiketleri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yırtılmış, sağlam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olmayan şişelerin raflara yerleştirilmesi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müşterilerde olumsuz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 yapar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Barların düzeni, temizliği ve aydınlatılması bir kuyumcu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vitrini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 Çünkü özellikle tek gelen müşterilerin tek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ilgileneceği mekan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içki rafları ve bardır.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‘mise en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(ön hazırlık)’ çok iyi olmalıdır. İyi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hazırlanmış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 bir bar, çalışma sırasında büyük kolaylık sağlar.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İçkileri, karışımları ve kokteylleri hazırlarken birinci sınıf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malzeme kullanılmalıdır.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Karışımları hazırlarken, ölçekle çalışılmalıdır. Böylelikle, üst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üste aynı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karışımları isteyen müşteriye farklı tatlar sunulmasının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önüne geçilmiş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Kalite farkı yoksa önce Türk markaları ve ürünleri tercih edilmelidir.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Karışımlar hazırlanırken, raflardan alınan içkilerin doğru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yerine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konulması gerekir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çalışırken hızlı olmalı; ancak temizlikten asla ödün verilmemelidir.</a:t>
            </a:r>
          </a:p>
        </p:txBody>
      </p:sp>
    </p:spTree>
    <p:extLst>
      <p:ext uri="{BB962C8B-B14F-4D97-AF65-F5344CB8AC3E}">
        <p14:creationId xmlns:p14="http://schemas.microsoft.com/office/powerpoint/2010/main" val="18366228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Bardaklar daima diplerinden tutulmalıdır. Çünkü müşteriler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ellerin değdiği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 dudaklarını değdirmek istemezler,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Bardaklar hiçbir zaman ağzına kadar doldurulmamalıdır.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Barda sürekli olarak kullanılan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mixing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bardaklar, buz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kovası, buz küreği ve maşa gibi malzemeler temiz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tutulmalıdır. Çünkü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temizliğine dikkat edilmezse içkilerin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tadı değişebilir.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Karışımlarda kullanılan meyveler taze ve güzel olmalıdır.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Meyve sularının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taze sıkılması her müşterin beğenisini kazanır.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Çeşme suyu kireçli ve klorlu ise, kaliteli buz elde edilemez.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Kalitesiz buz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karışımların tadını bozar, bunun için buz elde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edilirken kaynak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suyu kullanılmalı ya da su tesisatına filtre takılmalıdır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Beyaz, pembe ve köpüklü şaraplar çabuk soğutulmak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isteniyorsa, şampanya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kovasına buz ile birlikte su konulmalıdır. Buzlu su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şarapları daha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çabuk soğutur.</a:t>
            </a:r>
          </a:p>
        </p:txBody>
      </p:sp>
    </p:spTree>
    <p:extLst>
      <p:ext uri="{BB962C8B-B14F-4D97-AF65-F5344CB8AC3E}">
        <p14:creationId xmlns:p14="http://schemas.microsoft.com/office/powerpoint/2010/main" val="302399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0"/>
            <a:ext cx="12192001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genellikle uzunca dikdörtgen ya da "L" şeklinde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yapılmaktadır. Bunlar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 yarım ay ve nal şeklinde olanları da vardır.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Günümüzdeki barlarda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bir sorun fıçı bira ve basınçla çalışan kola tankları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bunlara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çalışan CO2 (karbondioksit) tüplerinin açığa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yerleştirilmeleridir. Bunlar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alt katta ya da arka tarafta bir yer yapılarak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orada bulundurulmaları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görüntü ve değiştirme sorunu açısından daha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yararlı olacaktır.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Barlar, otellerde ya da bağımsız çalışan işletmelerde her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türlü alkollü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alkolsüz; sıcak ya da soğuk içeceklerin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satışa sunulduğu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yerlerdir.      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 barları ile bağımsız çalışan barlarda; sandviç, tost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hamburger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hazır yiyecekler de bulunabilir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0" y="2949262"/>
            <a:ext cx="502276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6510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274" y="789905"/>
            <a:ext cx="10353761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74" y="2701371"/>
            <a:ext cx="12179726" cy="3695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Nihat Demirtaş , Ankuzem ,Otel İşletmeciliği , Ankara 2010 , s. 1-339</a:t>
            </a:r>
          </a:p>
          <a:p>
            <a:pPr marL="0" indent="0" algn="just">
              <a:buNone/>
            </a:pPr>
            <a:endParaRPr 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17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425004"/>
            <a:ext cx="12192000" cy="54992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işletmelerinin hizmet şekilleri şu şekillerde olmaktadır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Otel işletmelerinde,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Bağımsız olarak çalışan restoranlarda,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Bağımsız olarak çalışan diskotek ve gece kulüplerinde,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Yukarıdakilerden ayrı olarak çalışan “bağımsız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işletmeleri”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almaktadır.</a:t>
            </a:r>
          </a:p>
        </p:txBody>
      </p:sp>
    </p:spTree>
    <p:extLst>
      <p:ext uri="{BB962C8B-B14F-4D97-AF65-F5344CB8AC3E}">
        <p14:creationId xmlns:p14="http://schemas.microsoft.com/office/powerpoint/2010/main" val="3223918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1326321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 İşletmeciliğinde Bar Yönetimi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26321"/>
            <a:ext cx="12191999" cy="55316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Konaklama işletmelerinde barlar, yiyecek-içecek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bölümünün kendi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örgütlenmesi restoranlar müdürü,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banket müdürü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oda servisi müdürü ve mutfak şefi ile aynı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düzeyde yiyecek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içecek müdürlüğü içinde yer alır. Beş yıldızlı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şehir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 ile kıyı otelciliğinde tatil köylerinde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 sorumluluğu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müdürünün yönetimine bırakılır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Barların konaklama işletmesi içinde üstlenmesi; otelin konumuna,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otelin büyüklüğüne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işlerin yoğunluğuna ve yönetimin barlara olan bakış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açısına göre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 gösterir. Büyük otellerde barın örgütlenmesi,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yiyecek içecek müdürlüğüne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barlar müdürü tarafında yönetilir.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otellerde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“barlar müdürü” yerine 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supervisior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bar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kavramlar kullanılmaktadır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ağ Ok 3"/>
          <p:cNvSpPr/>
          <p:nvPr/>
        </p:nvSpPr>
        <p:spPr>
          <a:xfrm>
            <a:off x="1" y="1442434"/>
            <a:ext cx="592427" cy="3992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018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9838"/>
            <a:ext cx="12192000" cy="67581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müdürüne bağlı lobi bar, servis bar,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havuz bar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plaj bar gibi barların sorumluluğu genellikle en yetkili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barmenlere bırakılır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Çok büyük otellerde, çok iyi iş yapan birden fazla bar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istasyonun bulunduğu barlarda, barın sorumluluğu bar kaptanına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bırakılabilir. Barın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sorumluluğunu üstlenen bar kaptanı ya da bar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istasyonlarının sorumluluğunu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üstlenen barmenler bar kartında yer alan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karışımları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kokteylleri hazırlayabilen en deneyimli bar personelidir. Büyük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şehir merkezi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 ile kıyı otelciliğinde, barmenlerin hazırladığı içkileri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masada oturan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konuklara servis eden bar servis elemanları görev yapmaktadır.</a:t>
            </a:r>
          </a:p>
        </p:txBody>
      </p:sp>
    </p:spTree>
    <p:extLst>
      <p:ext uri="{BB962C8B-B14F-4D97-AF65-F5344CB8AC3E}">
        <p14:creationId xmlns:p14="http://schemas.microsoft.com/office/powerpoint/2010/main" val="197209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4805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145962"/>
            <a:ext cx="12191999" cy="1013138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Personelinin Kademelendirilmesi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52282"/>
            <a:ext cx="12186675" cy="55057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 personelinin kademelendirilmesi, beş yıldızlı büyük şehir otelleri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kıyı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otellerinde aşağıda sıralandığı gibidir: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Yiyecek İçecek Müdürü (F &amp; B Manager)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Barlar Müdürü (Bar Manager, 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Bar Şefi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Barmen (Bar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Keeper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Bar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Barmen Yardımcısı (Demi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BarBoy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Bar)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Stajyer</a:t>
            </a:r>
          </a:p>
        </p:txBody>
      </p:sp>
    </p:spTree>
    <p:extLst>
      <p:ext uri="{BB962C8B-B14F-4D97-AF65-F5344CB8AC3E}">
        <p14:creationId xmlns:p14="http://schemas.microsoft.com/office/powerpoint/2010/main" val="1909448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Barlar Müdürü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Barlar müdürü, şehir merkezlerinde yer alan büyük otellerle kıyı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otellerinde 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4-5 değişik bar çeşidinin olduğu konaklama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işletmelerinde barları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eden, yöneten ve denetleyen orta-düzey yönetici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konumunda bir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elemandır. Barlar müdürü olmadan önce, servis ve bar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bölümünde alt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kademelerde görev yapmış olmalıdır, Barlar müdürü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organizasyonunda yiyecek-içecek müdürüne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sorumludur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Özellikleri: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İnsan psikolojisini iyi bilmek,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Sağlıklı ve uygun bir fiziki yapıya sahip olmak,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Yöneticilik için gerekli olan niteliklere sahip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 (planlama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organizasyon, yönetim, eğitim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denetim gibi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İnsanlarla iyi ilişkiler kurabilmek,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Mesleği ile ilgili en az iki yabancı dil bilgisine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 olmak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Nezaket kurallarını iyi bilmek ve uygulamak,</a:t>
            </a:r>
          </a:p>
          <a:p>
            <a:pPr marL="0" indent="0" algn="just"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244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93</TotalTime>
  <Words>3421</Words>
  <Application>Microsoft Office PowerPoint</Application>
  <PresentationFormat>Özel</PresentationFormat>
  <Paragraphs>153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1" baseType="lpstr">
      <vt:lpstr>Damask</vt:lpstr>
      <vt:lpstr>OTEL İŞLETMECİLİĞİ</vt:lpstr>
      <vt:lpstr>Barın Gelişimi</vt:lpstr>
      <vt:lpstr>PowerPoint Sunusu</vt:lpstr>
      <vt:lpstr>PowerPoint Sunusu</vt:lpstr>
      <vt:lpstr>Otel İşletmeciliğinde Bar Yönetimi</vt:lpstr>
      <vt:lpstr>PowerPoint Sunusu</vt:lpstr>
      <vt:lpstr>PowerPoint Sunusu</vt:lpstr>
      <vt:lpstr>Bar Personelinin Kademelendirilmesi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Bar Çeşitleri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Barda Çalışırken Dikkat Edilmesi Gereken Kurallar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İŞLETMECİLİĞİ</dc:title>
  <dc:creator>kemal</dc:creator>
  <cp:lastModifiedBy>kumsaal</cp:lastModifiedBy>
  <cp:revision>9</cp:revision>
  <dcterms:created xsi:type="dcterms:W3CDTF">2018-09-12T09:48:41Z</dcterms:created>
  <dcterms:modified xsi:type="dcterms:W3CDTF">2019-10-18T15:06:26Z</dcterms:modified>
</cp:coreProperties>
</file>