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87" r:id="rId2"/>
    <p:sldId id="288" r:id="rId3"/>
    <p:sldId id="289" r:id="rId4"/>
    <p:sldId id="290" r:id="rId5"/>
    <p:sldId id="291" r:id="rId6"/>
    <p:sldId id="292" r:id="rId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CACA"/>
          </a:solidFill>
        </a:fill>
      </a:tcStyle>
    </a:wholeTbl>
    <a:band2H>
      <a:tcTxStyle/>
      <a:tcStyle>
        <a:tcBdr/>
        <a:fill>
          <a:solidFill>
            <a:srgbClr val="F1E6E6"/>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DCD4"/>
          </a:solidFill>
        </a:fill>
      </a:tcStyle>
    </a:wholeTbl>
    <a:band2H>
      <a:tcTxStyle/>
      <a:tcStyle>
        <a:tcBdr/>
        <a:fill>
          <a:solidFill>
            <a:srgbClr val="F1EEEA"/>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CACA"/>
          </a:solidFill>
        </a:fill>
      </a:tcStyle>
    </a:wholeTbl>
    <a:band2H>
      <a:tcTxStyle/>
      <a:tcStyle>
        <a:tcBdr/>
        <a:fill>
          <a:solidFill>
            <a:srgbClr val="EBE6E6"/>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11"/>
  </p:normalViewPr>
  <p:slideViewPr>
    <p:cSldViewPr snapToGrid="0" snapToObjects="1">
      <p:cViewPr varScale="1">
        <p:scale>
          <a:sx n="80" d="100"/>
          <a:sy n="80" d="100"/>
        </p:scale>
        <p:origin x="1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endParaRPr/>
          </a:p>
        </p:txBody>
      </p:sp>
      <p:sp>
        <p:nvSpPr>
          <p:cNvPr id="152" name="Shape 1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3" name="Dikdörtgen"/>
          <p:cNvSpPr/>
          <p:nvPr/>
        </p:nvSpPr>
        <p:spPr>
          <a:xfrm>
            <a:off x="777240" y="0"/>
            <a:ext cx="7543801" cy="304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4" name="Başlık Metni"/>
          <p:cNvSpPr txBox="1">
            <a:spLocks noGrp="1"/>
          </p:cNvSpPr>
          <p:nvPr>
            <p:ph type="title"/>
          </p:nvPr>
        </p:nvSpPr>
        <p:spPr>
          <a:xfrm>
            <a:off x="762000" y="3200400"/>
            <a:ext cx="7543800" cy="1524000"/>
          </a:xfrm>
          <a:prstGeom prst="rect">
            <a:avLst/>
          </a:prstGeom>
        </p:spPr>
        <p:txBody>
          <a:bodyPr/>
          <a:lstStyle>
            <a:lvl1pPr>
              <a:defRPr sz="8000"/>
            </a:lvl1pPr>
          </a:lstStyle>
          <a:p>
            <a:r>
              <a:t>Başlık Metni</a:t>
            </a:r>
          </a:p>
        </p:txBody>
      </p:sp>
      <p:sp>
        <p:nvSpPr>
          <p:cNvPr id="15" name="Gövde Düzeyi Bir…"/>
          <p:cNvSpPr txBox="1">
            <a:spLocks noGrp="1"/>
          </p:cNvSpPr>
          <p:nvPr>
            <p:ph type="body" sz="quarter" idx="1"/>
          </p:nvPr>
        </p:nvSpPr>
        <p:spPr>
          <a:xfrm>
            <a:off x="762000" y="4724400"/>
            <a:ext cx="6858000" cy="990600"/>
          </a:xfrm>
          <a:prstGeom prst="rect">
            <a:avLst/>
          </a:prstGeom>
        </p:spPr>
        <p:txBody>
          <a:bodyPr anchor="t"/>
          <a:lstStyle>
            <a:lvl1pPr marL="0" indent="0">
              <a:spcBef>
                <a:spcPts val="600"/>
              </a:spcBef>
              <a:buClrTx/>
              <a:buSzTx/>
              <a:buFontTx/>
              <a:buNone/>
              <a:defRPr sz="2800"/>
            </a:lvl1pPr>
            <a:lvl2pPr marL="0" indent="457200">
              <a:spcBef>
                <a:spcPts val="600"/>
              </a:spcBef>
              <a:buClrTx/>
              <a:buSzTx/>
              <a:buFontTx/>
              <a:buNone/>
              <a:defRPr sz="2800"/>
            </a:lvl2pPr>
            <a:lvl3pPr marL="0" indent="914400">
              <a:spcBef>
                <a:spcPts val="600"/>
              </a:spcBef>
              <a:buClrTx/>
              <a:buSzTx/>
              <a:buFontTx/>
              <a:buNone/>
              <a:defRPr sz="2800"/>
            </a:lvl3pPr>
            <a:lvl4pPr marL="0" indent="1371600">
              <a:spcBef>
                <a:spcPts val="600"/>
              </a:spcBef>
              <a:buClrTx/>
              <a:buSzTx/>
              <a:buFontTx/>
              <a:buNone/>
              <a:defRPr sz="2800"/>
            </a:lvl4pPr>
            <a:lvl5pPr marL="0" indent="1828800">
              <a:spcBef>
                <a:spcPts val="600"/>
              </a:spcBef>
              <a:buClrTx/>
              <a:buSzTx/>
              <a:buFontTx/>
              <a:buNone/>
              <a:defRPr sz="2800"/>
            </a:lvl5pPr>
          </a:lstStyle>
          <a:p>
            <a:r>
              <a:t>Gövde Düzeyi Bir</a:t>
            </a:r>
          </a:p>
          <a:p>
            <a:pPr lvl="1"/>
            <a:r>
              <a:t>Gövde Düzeyi İki</a:t>
            </a:r>
          </a:p>
          <a:p>
            <a:pPr lvl="2"/>
            <a:r>
              <a:t>Gövde Düzeyi Üç</a:t>
            </a:r>
          </a:p>
          <a:p>
            <a:pPr lvl="3"/>
            <a:r>
              <a:t>Gövde Düzeyi Dört</a:t>
            </a:r>
          </a:p>
          <a:p>
            <a:pPr lvl="4"/>
            <a:r>
              <a:t>Gövde Düzeyi Beş</a:t>
            </a:r>
          </a:p>
        </p:txBody>
      </p:sp>
      <p:sp>
        <p:nvSpPr>
          <p:cNvPr id="16" name="Dikdörtgen"/>
          <p:cNvSpPr/>
          <p:nvPr/>
        </p:nvSpPr>
        <p:spPr>
          <a:xfrm>
            <a:off x="777240" y="6172200"/>
            <a:ext cx="7543801" cy="2743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0" name="Başlık Metni"/>
          <p:cNvSpPr txBox="1">
            <a:spLocks noGrp="1"/>
          </p:cNvSpPr>
          <p:nvPr>
            <p:ph type="title"/>
          </p:nvPr>
        </p:nvSpPr>
        <p:spPr>
          <a:xfrm>
            <a:off x="762000" y="685801"/>
            <a:ext cx="1828800" cy="5410199"/>
          </a:xfrm>
          <a:prstGeom prst="rect">
            <a:avLst/>
          </a:prstGeom>
        </p:spPr>
        <p:txBody>
          <a:bodyPr/>
          <a:lstStyle/>
          <a:p>
            <a:r>
              <a:t>Başlık Metni</a:t>
            </a:r>
          </a:p>
        </p:txBody>
      </p:sp>
      <p:sp>
        <p:nvSpPr>
          <p:cNvPr id="111" name="Gövde Düzeyi Bir…"/>
          <p:cNvSpPr txBox="1">
            <a:spLocks noGrp="1"/>
          </p:cNvSpPr>
          <p:nvPr>
            <p:ph type="body" idx="1"/>
          </p:nvPr>
        </p:nvSpPr>
        <p:spPr>
          <a:xfrm>
            <a:off x="2590800" y="685801"/>
            <a:ext cx="5715000" cy="4876801"/>
          </a:xfrm>
          <a:prstGeom prst="rect">
            <a:avLst/>
          </a:prstGeom>
        </p:spPr>
        <p:txBody>
          <a:bodyPr anchor="t"/>
          <a:lstStyle/>
          <a:p>
            <a:r>
              <a:t>Gövde Düzeyi Bir</a:t>
            </a:r>
          </a:p>
          <a:p>
            <a:pPr lvl="1"/>
            <a:r>
              <a:t>Gövde Düzeyi İki</a:t>
            </a:r>
          </a:p>
          <a:p>
            <a:pPr lvl="2"/>
            <a:r>
              <a:t>Gövde Düzeyi Üç</a:t>
            </a:r>
          </a:p>
          <a:p>
            <a:pPr lvl="3"/>
            <a:r>
              <a:t>Gövde Düzeyi Dört</a:t>
            </a:r>
          </a:p>
          <a:p>
            <a:pPr lvl="4"/>
            <a:r>
              <a:t>Gövde Düzeyi Beş</a:t>
            </a:r>
          </a:p>
        </p:txBody>
      </p:sp>
      <p:sp>
        <p:nvSpPr>
          <p:cNvPr id="11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 name="Başlık Metni"/>
          <p:cNvSpPr txBox="1">
            <a:spLocks noGrp="1"/>
          </p:cNvSpPr>
          <p:nvPr>
            <p:ph type="title"/>
          </p:nvPr>
        </p:nvSpPr>
        <p:spPr>
          <a:xfrm>
            <a:off x="762000" y="4572000"/>
            <a:ext cx="6781800" cy="1600200"/>
          </a:xfrm>
          <a:prstGeom prst="rect">
            <a:avLst/>
          </a:prstGeom>
        </p:spPr>
        <p:txBody>
          <a:bodyPr/>
          <a:lstStyle/>
          <a:p>
            <a:r>
              <a:t>Başlık Metni</a:t>
            </a:r>
          </a:p>
        </p:txBody>
      </p:sp>
      <p:sp>
        <p:nvSpPr>
          <p:cNvPr id="25" name="Gövde Düzeyi Bir…"/>
          <p:cNvSpPr txBox="1">
            <a:spLocks noGrp="1"/>
          </p:cNvSpPr>
          <p:nvPr>
            <p:ph type="body" idx="1"/>
          </p:nvPr>
        </p:nvSpPr>
        <p:spPr>
          <a:xfrm>
            <a:off x="762000" y="685800"/>
            <a:ext cx="7543800" cy="3886200"/>
          </a:xfrm>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2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3" name="Dikdörtgen"/>
          <p:cNvSpPr/>
          <p:nvPr/>
        </p:nvSpPr>
        <p:spPr>
          <a:xfrm>
            <a:off x="777240" y="0"/>
            <a:ext cx="7543801" cy="304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4" name="Başlık Metni"/>
          <p:cNvSpPr txBox="1">
            <a:spLocks noGrp="1"/>
          </p:cNvSpPr>
          <p:nvPr>
            <p:ph type="title"/>
          </p:nvPr>
        </p:nvSpPr>
        <p:spPr>
          <a:xfrm>
            <a:off x="762000" y="3276600"/>
            <a:ext cx="7543800" cy="1676400"/>
          </a:xfrm>
          <a:prstGeom prst="rect">
            <a:avLst/>
          </a:prstGeom>
        </p:spPr>
        <p:txBody>
          <a:bodyPr/>
          <a:lstStyle>
            <a:lvl1pPr>
              <a:defRPr cap="all"/>
            </a:lvl1pPr>
          </a:lstStyle>
          <a:p>
            <a:r>
              <a:t>Başlık Metni</a:t>
            </a:r>
          </a:p>
        </p:txBody>
      </p:sp>
      <p:sp>
        <p:nvSpPr>
          <p:cNvPr id="35" name="Gövde Düzeyi Bir…"/>
          <p:cNvSpPr txBox="1">
            <a:spLocks noGrp="1"/>
          </p:cNvSpPr>
          <p:nvPr>
            <p:ph type="body" sz="quarter" idx="1"/>
          </p:nvPr>
        </p:nvSpPr>
        <p:spPr>
          <a:xfrm>
            <a:off x="762000" y="4953000"/>
            <a:ext cx="6858000" cy="914400"/>
          </a:xfrm>
          <a:prstGeom prst="rect">
            <a:avLst/>
          </a:prstGeom>
        </p:spPr>
        <p:txBody>
          <a:bodyPr anchor="t"/>
          <a:lstStyle>
            <a:lvl1pPr marL="0" indent="0">
              <a:spcBef>
                <a:spcPts val="600"/>
              </a:spcBef>
              <a:buClrTx/>
              <a:buSzTx/>
              <a:buFontTx/>
              <a:buNone/>
              <a:defRPr sz="2800"/>
            </a:lvl1pPr>
            <a:lvl2pPr marL="0" indent="457200">
              <a:spcBef>
                <a:spcPts val="600"/>
              </a:spcBef>
              <a:buClrTx/>
              <a:buSzTx/>
              <a:buFontTx/>
              <a:buNone/>
              <a:defRPr sz="2800"/>
            </a:lvl2pPr>
            <a:lvl3pPr marL="0" indent="914400">
              <a:spcBef>
                <a:spcPts val="600"/>
              </a:spcBef>
              <a:buClrTx/>
              <a:buSzTx/>
              <a:buFontTx/>
              <a:buNone/>
              <a:defRPr sz="2800"/>
            </a:lvl3pPr>
            <a:lvl4pPr marL="0" indent="1371600">
              <a:spcBef>
                <a:spcPts val="600"/>
              </a:spcBef>
              <a:buClrTx/>
              <a:buSzTx/>
              <a:buFontTx/>
              <a:buNone/>
              <a:defRPr sz="2800"/>
            </a:lvl4pPr>
            <a:lvl5pPr marL="0" indent="1828800">
              <a:spcBef>
                <a:spcPts val="600"/>
              </a:spcBef>
              <a:buClrTx/>
              <a:buSzTx/>
              <a:buFontTx/>
              <a:buNone/>
              <a:defRPr sz="2800"/>
            </a:lvl5pPr>
          </a:lstStyle>
          <a:p>
            <a:r>
              <a:t>Gövde Düzeyi Bir</a:t>
            </a:r>
          </a:p>
          <a:p>
            <a:pPr lvl="1"/>
            <a:r>
              <a:t>Gövde Düzeyi İki</a:t>
            </a:r>
          </a:p>
          <a:p>
            <a:pPr lvl="2"/>
            <a:r>
              <a:t>Gövde Düzeyi Üç</a:t>
            </a:r>
          </a:p>
          <a:p>
            <a:pPr lvl="3"/>
            <a:r>
              <a:t>Gövde Düzeyi Dört</a:t>
            </a:r>
          </a:p>
          <a:p>
            <a:pPr lvl="4"/>
            <a:r>
              <a:t>Gövde Düzeyi Beş</a:t>
            </a:r>
          </a:p>
        </p:txBody>
      </p:sp>
      <p:sp>
        <p:nvSpPr>
          <p:cNvPr id="36" name="Dikdörtgen"/>
          <p:cNvSpPr/>
          <p:nvPr/>
        </p:nvSpPr>
        <p:spPr>
          <a:xfrm>
            <a:off x="777240" y="6172200"/>
            <a:ext cx="7543801" cy="2743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Başlık Metni"/>
          <p:cNvSpPr txBox="1">
            <a:spLocks noGrp="1"/>
          </p:cNvSpPr>
          <p:nvPr>
            <p:ph type="title"/>
          </p:nvPr>
        </p:nvSpPr>
        <p:spPr>
          <a:xfrm>
            <a:off x="762000" y="4572000"/>
            <a:ext cx="6781800" cy="1600200"/>
          </a:xfrm>
          <a:prstGeom prst="rect">
            <a:avLst/>
          </a:prstGeom>
        </p:spPr>
        <p:txBody>
          <a:bodyPr/>
          <a:lstStyle/>
          <a:p>
            <a:r>
              <a:t>Başlık Metni</a:t>
            </a:r>
          </a:p>
        </p:txBody>
      </p:sp>
      <p:sp>
        <p:nvSpPr>
          <p:cNvPr id="54" name="Gövde Düzeyi Bir…"/>
          <p:cNvSpPr txBox="1">
            <a:spLocks noGrp="1"/>
          </p:cNvSpPr>
          <p:nvPr>
            <p:ph type="body" sz="quarter" idx="1"/>
          </p:nvPr>
        </p:nvSpPr>
        <p:spPr>
          <a:xfrm>
            <a:off x="758951" y="609600"/>
            <a:ext cx="3657601" cy="639763"/>
          </a:xfrm>
          <a:prstGeom prst="rect">
            <a:avLst/>
          </a:prstGeom>
        </p:spPr>
        <p:txBody>
          <a:bodyPr anchor="b"/>
          <a:lstStyle>
            <a:lvl1pPr marL="0" indent="0">
              <a:spcBef>
                <a:spcPts val="600"/>
              </a:spcBef>
              <a:buClrTx/>
              <a:buSzTx/>
              <a:buFontTx/>
              <a:buNone/>
              <a:defRPr sz="2800">
                <a:latin typeface="Impact"/>
                <a:ea typeface="Impact"/>
                <a:cs typeface="Impact"/>
                <a:sym typeface="Impact"/>
              </a:defRPr>
            </a:lvl1pPr>
            <a:lvl2pPr marL="0" indent="457200">
              <a:spcBef>
                <a:spcPts val="600"/>
              </a:spcBef>
              <a:buClrTx/>
              <a:buSzTx/>
              <a:buFontTx/>
              <a:buNone/>
              <a:defRPr sz="2800">
                <a:latin typeface="Impact"/>
                <a:ea typeface="Impact"/>
                <a:cs typeface="Impact"/>
                <a:sym typeface="Impact"/>
              </a:defRPr>
            </a:lvl2pPr>
            <a:lvl3pPr marL="0" indent="914400">
              <a:spcBef>
                <a:spcPts val="600"/>
              </a:spcBef>
              <a:buClrTx/>
              <a:buSzTx/>
              <a:buFontTx/>
              <a:buNone/>
              <a:defRPr sz="2800">
                <a:latin typeface="Impact"/>
                <a:ea typeface="Impact"/>
                <a:cs typeface="Impact"/>
                <a:sym typeface="Impact"/>
              </a:defRPr>
            </a:lvl3pPr>
            <a:lvl4pPr marL="0" indent="1371600">
              <a:spcBef>
                <a:spcPts val="600"/>
              </a:spcBef>
              <a:buClrTx/>
              <a:buSzTx/>
              <a:buFontTx/>
              <a:buNone/>
              <a:defRPr sz="2800">
                <a:latin typeface="Impact"/>
                <a:ea typeface="Impact"/>
                <a:cs typeface="Impact"/>
                <a:sym typeface="Impact"/>
              </a:defRPr>
            </a:lvl4pPr>
            <a:lvl5pPr marL="0" indent="1828800">
              <a:spcBef>
                <a:spcPts val="600"/>
              </a:spcBef>
              <a:buClrTx/>
              <a:buSzTx/>
              <a:buFontTx/>
              <a:buNone/>
              <a:defRPr sz="2800">
                <a:latin typeface="Impact"/>
                <a:ea typeface="Impact"/>
                <a:cs typeface="Impact"/>
                <a:sym typeface="Impact"/>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55" name="Dikdörtgen"/>
          <p:cNvSpPr>
            <a:spLocks noGrp="1"/>
          </p:cNvSpPr>
          <p:nvPr>
            <p:ph type="body" sz="quarter" idx="13"/>
          </p:nvPr>
        </p:nvSpPr>
        <p:spPr>
          <a:xfrm>
            <a:off x="4645152" y="609600"/>
            <a:ext cx="3657601" cy="639763"/>
          </a:xfrm>
          <a:prstGeom prst="rect">
            <a:avLst/>
          </a:prstGeom>
        </p:spPr>
        <p:txBody>
          <a:bodyPr anchor="b"/>
          <a:lstStyle/>
          <a:p>
            <a:pPr marL="0" indent="0">
              <a:spcBef>
                <a:spcPts val="600"/>
              </a:spcBef>
              <a:buClrTx/>
              <a:buSzTx/>
              <a:buFontTx/>
              <a:buNone/>
              <a:defRPr sz="2800">
                <a:latin typeface="Impact"/>
                <a:ea typeface="Impact"/>
                <a:cs typeface="Impact"/>
                <a:sym typeface="Impact"/>
              </a:defRPr>
            </a:pPr>
            <a:endParaRPr/>
          </a:p>
        </p:txBody>
      </p:sp>
      <p:sp>
        <p:nvSpPr>
          <p:cNvPr id="56" name="Çizgi"/>
          <p:cNvSpPr/>
          <p:nvPr/>
        </p:nvSpPr>
        <p:spPr>
          <a:xfrm>
            <a:off x="758951" y="1249362"/>
            <a:ext cx="3657602" cy="1588"/>
          </a:xfrm>
          <a:prstGeom prst="line">
            <a:avLst/>
          </a:prstGeom>
          <a:ln w="15875">
            <a:solidFill>
              <a:schemeClr val="accent1"/>
            </a:solidFill>
          </a:ln>
        </p:spPr>
        <p:txBody>
          <a:bodyPr lIns="45719" rIns="45719"/>
          <a:lstStyle/>
          <a:p>
            <a:endParaRPr/>
          </a:p>
        </p:txBody>
      </p:sp>
      <p:sp>
        <p:nvSpPr>
          <p:cNvPr id="57" name="Çizgi"/>
          <p:cNvSpPr/>
          <p:nvPr/>
        </p:nvSpPr>
        <p:spPr>
          <a:xfrm>
            <a:off x="4645152" y="1249362"/>
            <a:ext cx="3657601" cy="1588"/>
          </a:xfrm>
          <a:prstGeom prst="line">
            <a:avLst/>
          </a:prstGeom>
          <a:ln w="15875">
            <a:solidFill>
              <a:schemeClr val="accent1"/>
            </a:solidFill>
          </a:ln>
        </p:spPr>
        <p:txBody>
          <a:bodyPr lIns="45719" rIns="45719"/>
          <a:lstStyle/>
          <a:p>
            <a:endParaRPr/>
          </a:p>
        </p:txBody>
      </p:sp>
      <p:sp>
        <p:nvSpPr>
          <p:cNvPr id="5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5" name="Başlık Metni"/>
          <p:cNvSpPr txBox="1">
            <a:spLocks noGrp="1"/>
          </p:cNvSpPr>
          <p:nvPr>
            <p:ph type="title"/>
          </p:nvPr>
        </p:nvSpPr>
        <p:spPr>
          <a:xfrm>
            <a:off x="762000" y="4572000"/>
            <a:ext cx="6781800" cy="1600200"/>
          </a:xfrm>
          <a:prstGeom prst="rect">
            <a:avLst/>
          </a:prstGeom>
        </p:spPr>
        <p:txBody>
          <a:bodyPr/>
          <a:lstStyle/>
          <a:p>
            <a:r>
              <a:t>Başlık Metni</a:t>
            </a:r>
          </a:p>
        </p:txBody>
      </p:sp>
      <p:sp>
        <p:nvSpPr>
          <p:cNvPr id="6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0" name="Başlık Metni"/>
          <p:cNvSpPr txBox="1">
            <a:spLocks noGrp="1"/>
          </p:cNvSpPr>
          <p:nvPr>
            <p:ph type="title"/>
          </p:nvPr>
        </p:nvSpPr>
        <p:spPr>
          <a:xfrm>
            <a:off x="762000" y="4572000"/>
            <a:ext cx="6784848" cy="1600200"/>
          </a:xfrm>
          <a:prstGeom prst="rect">
            <a:avLst/>
          </a:prstGeom>
        </p:spPr>
        <p:txBody>
          <a:bodyPr/>
          <a:lstStyle/>
          <a:p>
            <a:r>
              <a:t>Başlık Metni</a:t>
            </a:r>
          </a:p>
        </p:txBody>
      </p:sp>
      <p:sp>
        <p:nvSpPr>
          <p:cNvPr id="81" name="Gövde Düzeyi Bir…"/>
          <p:cNvSpPr txBox="1">
            <a:spLocks noGrp="1"/>
          </p:cNvSpPr>
          <p:nvPr>
            <p:ph type="body" sz="half" idx="1"/>
          </p:nvPr>
        </p:nvSpPr>
        <p:spPr>
          <a:xfrm>
            <a:off x="3710866" y="457200"/>
            <a:ext cx="4594934" cy="4114799"/>
          </a:xfrm>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82" name="Dikdörtgen"/>
          <p:cNvSpPr>
            <a:spLocks noGrp="1"/>
          </p:cNvSpPr>
          <p:nvPr>
            <p:ph type="body" sz="quarter" idx="13"/>
          </p:nvPr>
        </p:nvSpPr>
        <p:spPr>
          <a:xfrm>
            <a:off x="762001" y="457200"/>
            <a:ext cx="2673657" cy="4114800"/>
          </a:xfrm>
          <a:prstGeom prst="rect">
            <a:avLst/>
          </a:prstGeom>
        </p:spPr>
        <p:txBody>
          <a:bodyPr/>
          <a:lstStyle/>
          <a:p>
            <a:pPr marL="0" indent="0">
              <a:buClrTx/>
              <a:buSzTx/>
              <a:buFontTx/>
              <a:buNone/>
              <a:defRPr sz="2100"/>
            </a:pPr>
            <a:endParaRPr/>
          </a:p>
        </p:txBody>
      </p:sp>
      <p:sp>
        <p:nvSpPr>
          <p:cNvPr id="83" name="Çizgi"/>
          <p:cNvSpPr/>
          <p:nvPr/>
        </p:nvSpPr>
        <p:spPr>
          <a:xfrm flipH="1">
            <a:off x="3581399" y="610393"/>
            <a:ext cx="1590" cy="3810001"/>
          </a:xfrm>
          <a:prstGeom prst="line">
            <a:avLst/>
          </a:prstGeom>
          <a:ln w="15875">
            <a:solidFill>
              <a:srgbClr val="989898"/>
            </a:solidFill>
          </a:ln>
        </p:spPr>
        <p:txBody>
          <a:bodyPr lIns="45719" rIns="45719"/>
          <a:lstStyle/>
          <a:p>
            <a:endParaRPr/>
          </a:p>
        </p:txBody>
      </p:sp>
      <p:sp>
        <p:nvSpPr>
          <p:cNvPr id="8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1" name="Başlık Metni"/>
          <p:cNvSpPr txBox="1">
            <a:spLocks noGrp="1"/>
          </p:cNvSpPr>
          <p:nvPr>
            <p:ph type="title"/>
          </p:nvPr>
        </p:nvSpPr>
        <p:spPr>
          <a:xfrm>
            <a:off x="758951" y="4572000"/>
            <a:ext cx="6784849" cy="1600200"/>
          </a:xfrm>
          <a:prstGeom prst="rect">
            <a:avLst/>
          </a:prstGeom>
        </p:spPr>
        <p:txBody>
          <a:bodyPr/>
          <a:lstStyle/>
          <a:p>
            <a:r>
              <a:t>Başlık Metni</a:t>
            </a:r>
          </a:p>
        </p:txBody>
      </p:sp>
      <p:sp>
        <p:nvSpPr>
          <p:cNvPr id="92" name="Görüntü"/>
          <p:cNvSpPr>
            <a:spLocks noGrp="1"/>
          </p:cNvSpPr>
          <p:nvPr>
            <p:ph type="pic" sz="half" idx="13"/>
          </p:nvPr>
        </p:nvSpPr>
        <p:spPr>
          <a:xfrm>
            <a:off x="777240" y="457200"/>
            <a:ext cx="7543801" cy="2895600"/>
          </a:xfrm>
          <a:prstGeom prst="rect">
            <a:avLst/>
          </a:prstGeom>
          <a:ln w="6350">
            <a:solidFill>
              <a:srgbClr val="303030"/>
            </a:solidFill>
            <a:round/>
          </a:ln>
        </p:spPr>
        <p:txBody>
          <a:bodyPr lIns="91439" rIns="91439" anchor="t">
            <a:noAutofit/>
          </a:bodyPr>
          <a:lstStyle/>
          <a:p>
            <a:endParaRPr/>
          </a:p>
        </p:txBody>
      </p:sp>
      <p:sp>
        <p:nvSpPr>
          <p:cNvPr id="93" name="Gövde Düzeyi Bir…"/>
          <p:cNvSpPr txBox="1">
            <a:spLocks noGrp="1"/>
          </p:cNvSpPr>
          <p:nvPr>
            <p:ph type="body" sz="quarter" idx="1"/>
          </p:nvPr>
        </p:nvSpPr>
        <p:spPr>
          <a:xfrm>
            <a:off x="850391" y="3505200"/>
            <a:ext cx="7391401" cy="804863"/>
          </a:xfrm>
          <a:prstGeom prst="rect">
            <a:avLst/>
          </a:prstGeom>
        </p:spPr>
        <p:txBody>
          <a:bodyPr anchor="t"/>
          <a:lstStyle>
            <a:lvl1pPr marL="0" indent="0">
              <a:spcBef>
                <a:spcPts val="400"/>
              </a:spcBef>
              <a:buClrTx/>
              <a:buSzTx/>
              <a:buFontTx/>
              <a:buNone/>
              <a:defRPr sz="1800"/>
            </a:lvl1pPr>
            <a:lvl2pPr marL="0" indent="457200">
              <a:spcBef>
                <a:spcPts val="400"/>
              </a:spcBef>
              <a:buClrTx/>
              <a:buSzTx/>
              <a:buFontTx/>
              <a:buNone/>
              <a:defRPr sz="1800"/>
            </a:lvl2pPr>
            <a:lvl3pPr marL="0" indent="914400">
              <a:spcBef>
                <a:spcPts val="400"/>
              </a:spcBef>
              <a:buClrTx/>
              <a:buSzTx/>
              <a:buFontTx/>
              <a:buNone/>
              <a:defRPr sz="1800"/>
            </a:lvl3pPr>
            <a:lvl4pPr marL="0" indent="1371600">
              <a:spcBef>
                <a:spcPts val="400"/>
              </a:spcBef>
              <a:buClrTx/>
              <a:buSzTx/>
              <a:buFontTx/>
              <a:buNone/>
              <a:defRPr sz="1800"/>
            </a:lvl4pPr>
            <a:lvl5pPr marL="0" indent="1828800">
              <a:spcBef>
                <a:spcPts val="400"/>
              </a:spcBef>
              <a:buClrTx/>
              <a:buSzTx/>
              <a:buFontTx/>
              <a:buNone/>
              <a:defRPr sz="1800"/>
            </a:lvl5pPr>
          </a:lstStyle>
          <a:p>
            <a:r>
              <a:t>Gövde Düzeyi Bir</a:t>
            </a:r>
          </a:p>
          <a:p>
            <a:pPr lvl="1"/>
            <a:r>
              <a:t>Gövde Düzeyi İki</a:t>
            </a:r>
          </a:p>
          <a:p>
            <a:pPr lvl="2"/>
            <a:r>
              <a:t>Gövde Düzeyi Üç</a:t>
            </a:r>
          </a:p>
          <a:p>
            <a:pPr lvl="3"/>
            <a:r>
              <a:t>Gövde Düzeyi Dört</a:t>
            </a:r>
          </a:p>
          <a:p>
            <a:pPr lvl="4"/>
            <a:r>
              <a:t>Gövde Düzeyi Beş</a:t>
            </a:r>
          </a:p>
        </p:txBody>
      </p:sp>
      <p:sp>
        <p:nvSpPr>
          <p:cNvPr id="9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1" name="Başlık Metni"/>
          <p:cNvSpPr txBox="1">
            <a:spLocks noGrp="1"/>
          </p:cNvSpPr>
          <p:nvPr>
            <p:ph type="title"/>
          </p:nvPr>
        </p:nvSpPr>
        <p:spPr>
          <a:xfrm>
            <a:off x="762000" y="4572000"/>
            <a:ext cx="6781800" cy="1600200"/>
          </a:xfrm>
          <a:prstGeom prst="rect">
            <a:avLst/>
          </a:prstGeom>
        </p:spPr>
        <p:txBody>
          <a:bodyPr/>
          <a:lstStyle/>
          <a:p>
            <a:r>
              <a:t>Başlık Metni</a:t>
            </a:r>
          </a:p>
        </p:txBody>
      </p:sp>
      <p:sp>
        <p:nvSpPr>
          <p:cNvPr id="102" name="Gövde Düzeyi Bir…"/>
          <p:cNvSpPr txBox="1">
            <a:spLocks noGrp="1"/>
          </p:cNvSpPr>
          <p:nvPr>
            <p:ph type="body" idx="1"/>
          </p:nvPr>
        </p:nvSpPr>
        <p:spPr>
          <a:xfrm>
            <a:off x="914400" y="685800"/>
            <a:ext cx="7239000" cy="3886200"/>
          </a:xfrm>
          <a:prstGeom prst="rect">
            <a:avLst/>
          </a:prstGeom>
        </p:spPr>
        <p:txBody>
          <a:bodyPr anchor="t"/>
          <a:lstStyle/>
          <a:p>
            <a:r>
              <a:t>Gövde Düzeyi Bir</a:t>
            </a:r>
          </a:p>
          <a:p>
            <a:pPr lvl="1"/>
            <a:r>
              <a:t>Gövde Düzeyi İki</a:t>
            </a:r>
          </a:p>
          <a:p>
            <a:pPr lvl="2"/>
            <a:r>
              <a:t>Gövde Düzeyi Üç</a:t>
            </a:r>
          </a:p>
          <a:p>
            <a:pPr lvl="3"/>
            <a:r>
              <a:t>Gövde Düzeyi Dört</a:t>
            </a:r>
          </a:p>
          <a:p>
            <a:pPr lvl="4"/>
            <a:r>
              <a:t>Gövde Düzeyi Beş</a:t>
            </a:r>
          </a:p>
        </p:txBody>
      </p:sp>
      <p:sp>
        <p:nvSpPr>
          <p:cNvPr id="10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Dikdörtgen"/>
          <p:cNvSpPr/>
          <p:nvPr/>
        </p:nvSpPr>
        <p:spPr>
          <a:xfrm>
            <a:off x="777240" y="0"/>
            <a:ext cx="7543801" cy="381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 name="Dikdörtgen"/>
          <p:cNvSpPr/>
          <p:nvPr/>
        </p:nvSpPr>
        <p:spPr>
          <a:xfrm>
            <a:off x="777240" y="6172200"/>
            <a:ext cx="7543801" cy="2743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4" name="Başlık Metni"/>
          <p:cNvSpPr txBox="1">
            <a:spLocks noGrp="1"/>
          </p:cNvSpPr>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p>
            <a:r>
              <a:t>Başlık Metni</a:t>
            </a:r>
          </a:p>
        </p:txBody>
      </p:sp>
      <p:sp>
        <p:nvSpPr>
          <p:cNvPr id="5" name="Gövde Düzeyi Bir…"/>
          <p:cNvSpPr txBox="1">
            <a:spLocks noGrp="1"/>
          </p:cNvSpPr>
          <p:nvPr>
            <p:ph type="body" idx="1"/>
          </p:nvPr>
        </p:nvSpPr>
        <p:spPr>
          <a:xfrm>
            <a:off x="457200" y="1417637"/>
            <a:ext cx="8229600" cy="48910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6" name="Slayt Numarası"/>
          <p:cNvSpPr txBox="1">
            <a:spLocks noGrp="1"/>
          </p:cNvSpPr>
          <p:nvPr>
            <p:ph type="sldNum" sz="quarter" idx="2"/>
          </p:nvPr>
        </p:nvSpPr>
        <p:spPr>
          <a:xfrm>
            <a:off x="7998360" y="5640260"/>
            <a:ext cx="383640" cy="459741"/>
          </a:xfrm>
          <a:prstGeom prst="rect">
            <a:avLst/>
          </a:prstGeom>
          <a:ln w="12700">
            <a:miter lim="400000"/>
          </a:ln>
        </p:spPr>
        <p:txBody>
          <a:bodyPr wrap="none" lIns="45719" rIns="45719" anchor="ctr">
            <a:spAutoFit/>
          </a:bodyPr>
          <a:lstStyle>
            <a:lvl1pPr algn="r">
              <a:defRPr sz="2400">
                <a:solidFill>
                  <a:srgbClr val="262626"/>
                </a:solidFill>
                <a:latin typeface="Impact"/>
                <a:ea typeface="Impact"/>
                <a:cs typeface="Impact"/>
                <a:sym typeface="Impac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txStyles>
    <p:titleStyle>
      <a:lvl1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1pPr>
      <a:lvl2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2pPr>
      <a:lvl3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3pPr>
      <a:lvl4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4pPr>
      <a:lvl5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5pPr>
      <a:lvl6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6pPr>
      <a:lvl7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7pPr>
      <a:lvl8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8pPr>
      <a:lvl9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9pPr>
    </p:titleStyle>
    <p:bodyStyle>
      <a:lvl1pPr marL="274320" marR="0" indent="-27432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1pPr>
      <a:lvl2pPr marL="619298" marR="0" indent="-299258"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2pPr>
      <a:lvl3pPr marL="914400" marR="0" indent="-274319"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3pPr>
      <a:lvl4pPr marL="1219200" marR="0" indent="-3048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4pPr>
      <a:lvl5pPr marL="1447800" marR="0" indent="-3048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5pPr>
      <a:lvl6pPr marL="1760220"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6pPr>
      <a:lvl7pPr marL="2016251"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7pPr>
      <a:lvl8pPr marL="2308860"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8pPr>
      <a:lvl9pPr marL="2583179"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9pPr>
    </p:bodyStyle>
    <p:otherStyle>
      <a:lvl1pPr marL="0" marR="0" indent="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1pPr>
      <a:lvl2pPr marL="0" marR="0" indent="4572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2pPr>
      <a:lvl3pPr marL="0" marR="0" indent="9144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3pPr>
      <a:lvl4pPr marL="0" marR="0" indent="13716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4pPr>
      <a:lvl5pPr marL="0" marR="0" indent="18288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5pPr>
      <a:lvl6pPr marL="0" marR="0" indent="22860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6pPr>
      <a:lvl7pPr marL="0" marR="0" indent="27432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7pPr>
      <a:lvl8pPr marL="0" marR="0" indent="32004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8pPr>
      <a:lvl9pPr marL="0" marR="0" indent="36576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Kliniği Cerrahi İşleme Hazırlarken Yardımcı Personelin Yapması Gerekenler"/>
          <p:cNvSpPr txBox="1">
            <a:spLocks noGrp="1"/>
          </p:cNvSpPr>
          <p:nvPr>
            <p:ph type="ctrTitle"/>
          </p:nvPr>
        </p:nvSpPr>
        <p:spPr>
          <a:prstGeom prst="rect">
            <a:avLst/>
          </a:prstGeom>
        </p:spPr>
        <p:txBody>
          <a:bodyPr/>
          <a:lstStyle>
            <a:lvl1pPr defTabSz="886968">
              <a:defRPr sz="3492"/>
            </a:lvl1pPr>
          </a:lstStyle>
          <a:p>
            <a:r>
              <a:rPr dirty="0"/>
              <a:t>Kliniği Cerrahi İşleme Hazırlarken Yardımcı Personelin Yapması Gerekenler</a:t>
            </a:r>
          </a:p>
        </p:txBody>
      </p:sp>
      <p:sp>
        <p:nvSpPr>
          <p:cNvPr id="285" name="Uzm. Dr. Dt. Mehmet Emre YURTTUTAN"/>
          <p:cNvSpPr txBox="1">
            <a:spLocks noGrp="1"/>
          </p:cNvSpPr>
          <p:nvPr>
            <p:ph type="subTitle" sz="quarter" idx="1"/>
          </p:nvPr>
        </p:nvSpPr>
        <p:spPr>
          <a:prstGeom prst="rect">
            <a:avLst/>
          </a:prstGeom>
        </p:spPr>
        <p:txBody>
          <a:bodyPr/>
          <a:lstStyle/>
          <a:p>
            <a:r>
              <a:t>Uzm. Dr. Dt. Mehmet Emre YURTTUTAN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Kliniğin cerrahi işleme hazırlanması hastanın kliniğe gelmesiyle birlikte başlamamalı, daha önce başlayan bir süreç olmalıdır.…"/>
          <p:cNvSpPr txBox="1">
            <a:spLocks noGrp="1"/>
          </p:cNvSpPr>
          <p:nvPr>
            <p:ph type="body" idx="1"/>
          </p:nvPr>
        </p:nvSpPr>
        <p:spPr>
          <a:prstGeom prst="rect">
            <a:avLst/>
          </a:prstGeom>
        </p:spPr>
        <p:txBody>
          <a:bodyPr/>
          <a:lstStyle/>
          <a:p>
            <a:pPr>
              <a:lnSpc>
                <a:spcPct val="90000"/>
              </a:lnSpc>
            </a:pPr>
            <a:r>
              <a:t>Kliniğin cerrahi işleme hazırlanması hastanın kliniğe gelmesiyle birlikte başlamamalı, daha önce başlayan bir süreç olmalıdır.  </a:t>
            </a:r>
          </a:p>
          <a:p>
            <a:pPr>
              <a:lnSpc>
                <a:spcPct val="90000"/>
              </a:lnSpc>
            </a:pPr>
            <a:r>
              <a:t>Operasyon alanı temizlik yapılmasını kolaylaştırmak ve işlem sırasında rahatlık sağlamak amacıyla gereksiz eşyalardan arındırılmış olmalıdır. </a:t>
            </a:r>
          </a:p>
          <a:p>
            <a:pPr>
              <a:lnSpc>
                <a:spcPct val="90000"/>
              </a:lnSpc>
            </a:pPr>
            <a:r>
              <a:t>İşlem yapılacak alanın temizliği hasta alana girmeden bitirilmiş olmalı, yüzeyler dezenfektanla silinmiş ve gerekli bekleme süresi tamamlanmış olmalıdır. </a:t>
            </a:r>
          </a:p>
          <a:p>
            <a:pPr marL="0" indent="0">
              <a:lnSpc>
                <a:spcPct val="90000"/>
              </a:lnSpc>
              <a:buSzTx/>
              <a:buNone/>
            </a:pPr>
            <a:r>
              <a:t> </a:t>
            </a:r>
          </a:p>
        </p:txBody>
      </p:sp>
      <p:pic>
        <p:nvPicPr>
          <p:cNvPr id="288" name="11198684_10205574617737481_1293904274_n.jpg" descr="11198684_10205574617737481_1293904274_n.jpg"/>
          <p:cNvPicPr>
            <a:picLocks noChangeAspect="1"/>
          </p:cNvPicPr>
          <p:nvPr/>
        </p:nvPicPr>
        <p:blipFill>
          <a:blip r:embed="rId2">
            <a:extLst/>
          </a:blip>
          <a:stretch>
            <a:fillRect/>
          </a:stretch>
        </p:blipFill>
        <p:spPr>
          <a:xfrm>
            <a:off x="2680552" y="3972347"/>
            <a:ext cx="3685445" cy="276408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Başlık"/>
          <p:cNvSpPr txBox="1">
            <a:spLocks noGrp="1"/>
          </p:cNvSpPr>
          <p:nvPr>
            <p:ph type="title"/>
          </p:nvPr>
        </p:nvSpPr>
        <p:spPr>
          <a:prstGeom prst="rect">
            <a:avLst/>
          </a:prstGeom>
        </p:spPr>
        <p:txBody>
          <a:bodyPr/>
          <a:lstStyle/>
          <a:p>
            <a:pPr defTabSz="822959">
              <a:defRPr sz="4860"/>
            </a:pPr>
            <a:endParaRPr/>
          </a:p>
        </p:txBody>
      </p:sp>
      <p:sp>
        <p:nvSpPr>
          <p:cNvPr id="291" name="Temizlik ve cerrahi işlemlerde kullanılacak önlük, gözlük, maske ve eldivenler hazır bulundurulmalıdır."/>
          <p:cNvSpPr txBox="1">
            <a:spLocks noGrp="1"/>
          </p:cNvSpPr>
          <p:nvPr>
            <p:ph type="body" idx="1"/>
          </p:nvPr>
        </p:nvSpPr>
        <p:spPr>
          <a:prstGeom prst="rect">
            <a:avLst/>
          </a:prstGeom>
        </p:spPr>
        <p:txBody>
          <a:bodyPr/>
          <a:lstStyle/>
          <a:p>
            <a:r>
              <a:t>Temizlik ve cerrahi işlemlerde kullanılacak önlük, gözlük, maske ve eldivenler hazır bulundurulmalıdır. </a:t>
            </a:r>
          </a:p>
        </p:txBody>
      </p:sp>
      <p:pic>
        <p:nvPicPr>
          <p:cNvPr id="292" name="11195344_10205574617697480_590462607_n.jpg" descr="11195344_10205574617697480_590462607_n.jpg"/>
          <p:cNvPicPr>
            <a:picLocks noChangeAspect="1"/>
          </p:cNvPicPr>
          <p:nvPr/>
        </p:nvPicPr>
        <p:blipFill>
          <a:blip r:embed="rId2">
            <a:extLst/>
          </a:blip>
          <a:stretch>
            <a:fillRect/>
          </a:stretch>
        </p:blipFill>
        <p:spPr>
          <a:xfrm>
            <a:off x="4631259" y="3927254"/>
            <a:ext cx="3999484" cy="2503120"/>
          </a:xfrm>
          <a:prstGeom prst="rect">
            <a:avLst/>
          </a:prstGeom>
          <a:ln w="12700">
            <a:miter lim="400000"/>
          </a:ln>
        </p:spPr>
      </p:pic>
      <p:pic>
        <p:nvPicPr>
          <p:cNvPr id="293" name="maxresdefault.jpg" descr="maxresdefault.jpg"/>
          <p:cNvPicPr>
            <a:picLocks noChangeAspect="1"/>
          </p:cNvPicPr>
          <p:nvPr/>
        </p:nvPicPr>
        <p:blipFill>
          <a:blip r:embed="rId3">
            <a:extLst/>
          </a:blip>
          <a:stretch>
            <a:fillRect/>
          </a:stretch>
        </p:blipFill>
        <p:spPr>
          <a:xfrm>
            <a:off x="518186" y="3927256"/>
            <a:ext cx="3901414" cy="250312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Başlık"/>
          <p:cNvSpPr txBox="1">
            <a:spLocks noGrp="1"/>
          </p:cNvSpPr>
          <p:nvPr>
            <p:ph type="title"/>
          </p:nvPr>
        </p:nvSpPr>
        <p:spPr>
          <a:prstGeom prst="rect">
            <a:avLst/>
          </a:prstGeom>
        </p:spPr>
        <p:txBody>
          <a:bodyPr/>
          <a:lstStyle/>
          <a:p>
            <a:pPr defTabSz="822959">
              <a:defRPr sz="4860"/>
            </a:pPr>
            <a:endParaRPr/>
          </a:p>
        </p:txBody>
      </p:sp>
      <p:sp>
        <p:nvSpPr>
          <p:cNvPr id="296" name="Yapılacak cerrahi operasyon sırasında kullanılacak materyaller (aletler, setler, ilaçlar...) işlem öncesinde planlanarak hazırlanmalıdır, eksik olup olmadığı kontrol edilmelidir.…"/>
          <p:cNvSpPr txBox="1">
            <a:spLocks noGrp="1"/>
          </p:cNvSpPr>
          <p:nvPr>
            <p:ph type="body" idx="1"/>
          </p:nvPr>
        </p:nvSpPr>
        <p:spPr>
          <a:prstGeom prst="rect">
            <a:avLst/>
          </a:prstGeom>
        </p:spPr>
        <p:txBody>
          <a:bodyPr/>
          <a:lstStyle/>
          <a:p>
            <a:r>
              <a:t>Yapılacak cerrahi operasyon sırasında kullanılacak materyaller (aletler, setler, ilaçlar...) işlem öncesinde planlanarak hazırlanmalıdır, eksik olup olmadığı kontrol edilmelidir. </a:t>
            </a:r>
          </a:p>
          <a:p>
            <a:r>
              <a:t>Sterilizasyon poşetlerinde delik olup olmadığı da dikkat edilmesi gereken bir diğer konudur. </a:t>
            </a:r>
          </a:p>
        </p:txBody>
      </p:sp>
      <p:pic>
        <p:nvPicPr>
          <p:cNvPr id="297" name="autoclave-300x225.jpg" descr="autoclave-300x225.jpg"/>
          <p:cNvPicPr>
            <a:picLocks noChangeAspect="1"/>
          </p:cNvPicPr>
          <p:nvPr/>
        </p:nvPicPr>
        <p:blipFill>
          <a:blip r:embed="rId2">
            <a:extLst/>
          </a:blip>
          <a:stretch>
            <a:fillRect/>
          </a:stretch>
        </p:blipFill>
        <p:spPr>
          <a:xfrm>
            <a:off x="2693662" y="3864211"/>
            <a:ext cx="3674250" cy="2755687"/>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Başlık"/>
          <p:cNvSpPr txBox="1">
            <a:spLocks noGrp="1"/>
          </p:cNvSpPr>
          <p:nvPr>
            <p:ph type="title"/>
          </p:nvPr>
        </p:nvSpPr>
        <p:spPr>
          <a:prstGeom prst="rect">
            <a:avLst/>
          </a:prstGeom>
        </p:spPr>
        <p:txBody>
          <a:bodyPr/>
          <a:lstStyle/>
          <a:p>
            <a:pPr defTabSz="822959">
              <a:defRPr sz="4860"/>
            </a:pPr>
            <a:endParaRPr/>
          </a:p>
        </p:txBody>
      </p:sp>
      <p:sp>
        <p:nvSpPr>
          <p:cNvPr id="300" name="Bu konuların önceden düşünülmesi, işlem sırasında eksik olabilecek materyalleri arayarak geçirilen süreyi kısaltacaktır, steril çalışıldığı durumlarda devamlı eldiven yenileme ihtiyacını ortadan kaldıracaktır.…"/>
          <p:cNvSpPr txBox="1">
            <a:spLocks noGrp="1"/>
          </p:cNvSpPr>
          <p:nvPr>
            <p:ph type="body" idx="1"/>
          </p:nvPr>
        </p:nvSpPr>
        <p:spPr>
          <a:prstGeom prst="rect">
            <a:avLst/>
          </a:prstGeom>
        </p:spPr>
        <p:txBody>
          <a:bodyPr/>
          <a:lstStyle/>
          <a:p>
            <a:r>
              <a:t>Bu konuların önceden düşünülmesi, işlem sırasında eksik olabilecek materyalleri arayarak geçirilen süreyi kısaltacaktır, steril çalışıldığı durumlarda devamlı eldiven yenileme ihtiyacını ortadan kaldıracaktır. </a:t>
            </a:r>
          </a:p>
          <a:p>
            <a:r>
              <a:t>Zaman kazanılmasını sağlayacak bir diğer yardımcı unsur, spesifik işlemler için önceden hazırlanarak paketlenmiş setler hazırlanmasıdır. </a:t>
            </a:r>
          </a:p>
        </p:txBody>
      </p:sp>
      <p:pic>
        <p:nvPicPr>
          <p:cNvPr id="301" name="dangerous-patient-normal.jpg" descr="dangerous-patient-normal.jpg"/>
          <p:cNvPicPr>
            <a:picLocks noChangeAspect="1"/>
          </p:cNvPicPr>
          <p:nvPr/>
        </p:nvPicPr>
        <p:blipFill>
          <a:blip r:embed="rId2">
            <a:extLst/>
          </a:blip>
          <a:stretch>
            <a:fillRect/>
          </a:stretch>
        </p:blipFill>
        <p:spPr>
          <a:xfrm>
            <a:off x="2977200" y="4097985"/>
            <a:ext cx="3288077" cy="2466059"/>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Başlık"/>
          <p:cNvSpPr txBox="1">
            <a:spLocks noGrp="1"/>
          </p:cNvSpPr>
          <p:nvPr>
            <p:ph type="title"/>
          </p:nvPr>
        </p:nvSpPr>
        <p:spPr>
          <a:prstGeom prst="rect">
            <a:avLst/>
          </a:prstGeom>
        </p:spPr>
        <p:txBody>
          <a:bodyPr/>
          <a:lstStyle/>
          <a:p>
            <a:pPr defTabSz="822959">
              <a:defRPr sz="4860"/>
            </a:pPr>
            <a:endParaRPr/>
          </a:p>
        </p:txBody>
      </p:sp>
      <p:sp>
        <p:nvSpPr>
          <p:cNvPr id="304" name="İşlem sırasında kontamine olabilecek yüzeyler (masalar, reflektör tutma kolları, röntgen cihaz başlıkları, dental ünit kumanda paneli vb) işlem öncesinde tek kullanımlık koruyucu plastik bariyerlerle örtülmeli, ya da işlem bitiminde dezenfekte edilmesi gerektiği akılda tutulmalıdır."/>
          <p:cNvSpPr txBox="1">
            <a:spLocks noGrp="1"/>
          </p:cNvSpPr>
          <p:nvPr>
            <p:ph type="body" idx="1"/>
          </p:nvPr>
        </p:nvSpPr>
        <p:spPr>
          <a:prstGeom prst="rect">
            <a:avLst/>
          </a:prstGeom>
        </p:spPr>
        <p:txBody>
          <a:bodyPr/>
          <a:lstStyle/>
          <a:p>
            <a:r>
              <a:t>İşlem sırasında kontamine olabilecek yüzeyler (masalar, reflektör tutma kolları, röntgen cihaz başlıkları, dental ünit kumanda paneli vb) işlem öncesinde tek kullanımlık koruyucu plastik bariyerlerle örtülmeli, ya da işlem bitiminde dezenfekte edilmesi gerektiği akılda tutulmalıdır. </a:t>
            </a:r>
          </a:p>
        </p:txBody>
      </p:sp>
      <p:pic>
        <p:nvPicPr>
          <p:cNvPr id="305" name="33-0105.jpg" descr="33-0105.jpg"/>
          <p:cNvPicPr>
            <a:picLocks noChangeAspect="1"/>
          </p:cNvPicPr>
          <p:nvPr/>
        </p:nvPicPr>
        <p:blipFill>
          <a:blip r:embed="rId2">
            <a:extLst/>
          </a:blip>
          <a:stretch>
            <a:fillRect/>
          </a:stretch>
        </p:blipFill>
        <p:spPr>
          <a:xfrm>
            <a:off x="2845649" y="3882490"/>
            <a:ext cx="3366639" cy="269331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NewsPrint">
  <a:themeElements>
    <a:clrScheme name="NewsPrint">
      <a:dk1>
        <a:srgbClr val="000000"/>
      </a:dk1>
      <a:lt1>
        <a:srgbClr val="FFFFFF"/>
      </a:lt1>
      <a:dk2>
        <a:srgbClr val="A7A7A7"/>
      </a:dk2>
      <a:lt2>
        <a:srgbClr val="535353"/>
      </a:lt2>
      <a:accent1>
        <a:srgbClr val="AD0101"/>
      </a:accent1>
      <a:accent2>
        <a:srgbClr val="726056"/>
      </a:accent2>
      <a:accent3>
        <a:srgbClr val="AC956E"/>
      </a:accent3>
      <a:accent4>
        <a:srgbClr val="808DA9"/>
      </a:accent4>
      <a:accent5>
        <a:srgbClr val="424E5B"/>
      </a:accent5>
      <a:accent6>
        <a:srgbClr val="730E00"/>
      </a:accent6>
      <a:hlink>
        <a:srgbClr val="0000FF"/>
      </a:hlink>
      <a:folHlink>
        <a:srgbClr val="FF00FF"/>
      </a:folHlink>
    </a:clrScheme>
    <a:fontScheme name="NewsPrint">
      <a:majorFont>
        <a:latin typeface="Helvetica"/>
        <a:ea typeface="Helvetica"/>
        <a:cs typeface="Helvetica"/>
      </a:majorFont>
      <a:minorFont>
        <a:latin typeface="Calibri"/>
        <a:ea typeface="Calibri"/>
        <a:cs typeface="Calibri"/>
      </a:minorFont>
    </a:fontScheme>
    <a:fmtScheme name="News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effectStyle>
        <a:effectStyle>
          <a:effectLst>
            <a:outerShdw blurRad="50800" dist="12700" dir="528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2225" cap="flat">
          <a:solidFill>
            <a:schemeClr val="accent1"/>
          </a:solidFill>
          <a:prstDash val="solid"/>
          <a:round/>
        </a:ln>
        <a:effectLst>
          <a:outerShdw blurRad="381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2225" cap="flat">
          <a:solidFill>
            <a:schemeClr val="accent1"/>
          </a:solidFill>
          <a:prstDash val="solid"/>
          <a:round/>
        </a:ln>
        <a:effectLst>
          <a:outerShdw blurRad="50800" dist="12700" dir="528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sPrint">
  <a:themeElements>
    <a:clrScheme name="NewsPrint">
      <a:dk1>
        <a:srgbClr val="000000"/>
      </a:dk1>
      <a:lt1>
        <a:srgbClr val="FFFFFF"/>
      </a:lt1>
      <a:dk2>
        <a:srgbClr val="A7A7A7"/>
      </a:dk2>
      <a:lt2>
        <a:srgbClr val="535353"/>
      </a:lt2>
      <a:accent1>
        <a:srgbClr val="AD0101"/>
      </a:accent1>
      <a:accent2>
        <a:srgbClr val="726056"/>
      </a:accent2>
      <a:accent3>
        <a:srgbClr val="AC956E"/>
      </a:accent3>
      <a:accent4>
        <a:srgbClr val="808DA9"/>
      </a:accent4>
      <a:accent5>
        <a:srgbClr val="424E5B"/>
      </a:accent5>
      <a:accent6>
        <a:srgbClr val="730E00"/>
      </a:accent6>
      <a:hlink>
        <a:srgbClr val="0000FF"/>
      </a:hlink>
      <a:folHlink>
        <a:srgbClr val="FF00FF"/>
      </a:folHlink>
    </a:clrScheme>
    <a:fontScheme name="NewsPrint">
      <a:majorFont>
        <a:latin typeface="Helvetica"/>
        <a:ea typeface="Helvetica"/>
        <a:cs typeface="Helvetica"/>
      </a:majorFont>
      <a:minorFont>
        <a:latin typeface="Calibri"/>
        <a:ea typeface="Calibri"/>
        <a:cs typeface="Calibri"/>
      </a:minorFont>
    </a:fontScheme>
    <a:fmtScheme name="News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effectStyle>
        <a:effectStyle>
          <a:effectLst>
            <a:outerShdw blurRad="50800" dist="12700" dir="528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2225" cap="flat">
          <a:solidFill>
            <a:schemeClr val="accent1"/>
          </a:solidFill>
          <a:prstDash val="solid"/>
          <a:round/>
        </a:ln>
        <a:effectLst>
          <a:outerShdw blurRad="381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2225" cap="flat">
          <a:solidFill>
            <a:schemeClr val="accent1"/>
          </a:solidFill>
          <a:prstDash val="solid"/>
          <a:round/>
        </a:ln>
        <a:effectLst>
          <a:outerShdw blurRad="50800" dist="12700" dir="528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206</Words>
  <Application>Microsoft Macintosh PowerPoint</Application>
  <PresentationFormat>Ekran Gösterisi (4:3)</PresentationFormat>
  <Paragraphs>12</Paragraphs>
  <Slides>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vt:i4>
      </vt:variant>
    </vt:vector>
  </HeadingPairs>
  <TitlesOfParts>
    <vt:vector size="11" baseType="lpstr">
      <vt:lpstr>Calibri</vt:lpstr>
      <vt:lpstr>Impact</vt:lpstr>
      <vt:lpstr>Times New Roman</vt:lpstr>
      <vt:lpstr>Arial</vt:lpstr>
      <vt:lpstr>NewsPrint</vt:lpstr>
      <vt:lpstr>Kliniği Cerrahi İşleme Hazırlarken Yardımcı Personelin Yapması Gerekenler</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AĞIZDAKİ SIVILARIN CERRAHİ OLARAK UZAKLAŞTIRILMASI</dc:title>
  <cp:lastModifiedBy>yurttutan</cp:lastModifiedBy>
  <cp:revision>2</cp:revision>
  <dcterms:modified xsi:type="dcterms:W3CDTF">2018-06-02T23:26:18Z</dcterms:modified>
</cp:coreProperties>
</file>