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64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19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46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81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51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8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3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92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19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30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89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C136-F82E-473E-BEF5-FF8D9FCD2AA8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BC1F-3C01-47F6-8B92-47A86520C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52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ANT330 BİYOİSTATİSTİK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3.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65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6840760" cy="513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3370188" cy="320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1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Bar grafik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74766" cy="356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88" y="3234829"/>
            <a:ext cx="3194291" cy="31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7" y="260648"/>
            <a:ext cx="645998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Çizgi grafik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0361"/>
            <a:ext cx="7920880" cy="350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3272521" cy="396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825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7244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/>
              <a:t>Verilerin düzenlenmesi, gösterilmesi ve tanımlanması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Değişkenler ve ölçümler</a:t>
            </a:r>
          </a:p>
          <a:p>
            <a:pPr lvl="1"/>
            <a:r>
              <a:rPr lang="tr-TR" dirty="0" smtClean="0"/>
              <a:t>Değişken nedir?</a:t>
            </a:r>
          </a:p>
          <a:p>
            <a:pPr lvl="1"/>
            <a:r>
              <a:rPr lang="tr-TR" dirty="0" smtClean="0"/>
              <a:t>Ölçme aracı</a:t>
            </a:r>
          </a:p>
          <a:p>
            <a:pPr lvl="2"/>
            <a:r>
              <a:rPr lang="tr-TR" dirty="0" smtClean="0"/>
              <a:t>Nominal</a:t>
            </a:r>
          </a:p>
          <a:p>
            <a:pPr lvl="2"/>
            <a:r>
              <a:rPr lang="tr-TR" dirty="0" err="1" smtClean="0"/>
              <a:t>Ordinal</a:t>
            </a:r>
            <a:endParaRPr lang="tr-TR" dirty="0" smtClean="0"/>
          </a:p>
          <a:p>
            <a:pPr lvl="2"/>
            <a:r>
              <a:rPr lang="tr-TR" dirty="0" err="1" smtClean="0"/>
              <a:t>İnterval</a:t>
            </a:r>
            <a:endParaRPr lang="tr-TR" dirty="0" smtClean="0"/>
          </a:p>
          <a:p>
            <a:pPr lvl="2"/>
            <a:r>
              <a:rPr lang="tr-TR" dirty="0" err="1" smtClean="0"/>
              <a:t>Ratio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95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TANIMLAYICI İSTATİSTİKLER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Frekans dağılım tabloları</a:t>
            </a:r>
          </a:p>
          <a:p>
            <a:pPr lvl="1"/>
            <a:r>
              <a:rPr lang="tr-TR" dirty="0" smtClean="0"/>
              <a:t>Sıralı düzenler</a:t>
            </a:r>
          </a:p>
          <a:p>
            <a:pPr lvl="1"/>
            <a:r>
              <a:rPr lang="tr-TR" dirty="0" smtClean="0"/>
              <a:t>Sınıf aralıkları</a:t>
            </a:r>
          </a:p>
          <a:p>
            <a:pPr lvl="1"/>
            <a:r>
              <a:rPr lang="tr-TR" dirty="0" smtClean="0"/>
              <a:t>Ham frekanslar</a:t>
            </a:r>
          </a:p>
          <a:p>
            <a:pPr lvl="1"/>
            <a:r>
              <a:rPr lang="tr-TR" dirty="0" smtClean="0"/>
              <a:t>Rölatif frekanslar</a:t>
            </a:r>
          </a:p>
          <a:p>
            <a:pPr lvl="1"/>
            <a:r>
              <a:rPr lang="tr-TR" dirty="0" smtClean="0"/>
              <a:t>Birikimli rölatif frekanslar</a:t>
            </a:r>
          </a:p>
          <a:p>
            <a:pPr lvl="1"/>
            <a:r>
              <a:rPr lang="tr-TR" dirty="0" smtClean="0"/>
              <a:t>Nominal ve sıralı değişkenlerin özetlenmesi</a:t>
            </a:r>
          </a:p>
          <a:p>
            <a:pPr lvl="1"/>
            <a:r>
              <a:rPr lang="tr-TR" dirty="0" smtClean="0"/>
              <a:t>Tabloların oluşturulması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44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68091" cy="437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136650"/>
            <a:ext cx="62738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1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35125"/>
            <a:ext cx="74485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62013"/>
            <a:ext cx="6477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GRAFİK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Histogram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5831683" cy="27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6209971" cy="29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948145" cy="349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Dilim - Pay – </a:t>
            </a:r>
            <a:r>
              <a:rPr lang="tr-TR" dirty="0" err="1" smtClean="0"/>
              <a:t>Pie</a:t>
            </a:r>
            <a:r>
              <a:rPr lang="tr-TR" dirty="0" smtClean="0"/>
              <a:t> Grafik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13785" cy="35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4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58</Words>
  <Application>Microsoft Office PowerPoint</Application>
  <PresentationFormat>Ekran Gösterisi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ANT330 BİYOİSTATİSTİK</vt:lpstr>
      <vt:lpstr>Verilerin düzenlenmesi, gösterilmesi ve tanımlanması</vt:lpstr>
      <vt:lpstr>TANIMLAYICI İSTATİSTİKLER</vt:lpstr>
      <vt:lpstr>PowerPoint Sunusu</vt:lpstr>
      <vt:lpstr>PowerPoint Sunusu</vt:lpstr>
      <vt:lpstr>PowerPoint Sunusu</vt:lpstr>
      <vt:lpstr>PowerPoint Sunusu</vt:lpstr>
      <vt:lpstr>GRAFİK</vt:lpstr>
      <vt:lpstr>Dilim - Pay – Pie Grafik</vt:lpstr>
      <vt:lpstr>PowerPoint Sunusu</vt:lpstr>
      <vt:lpstr>Bar grafik</vt:lpstr>
      <vt:lpstr>PowerPoint Sunusu</vt:lpstr>
      <vt:lpstr>Çizgi grafik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ANT330 BİYOİSTATİSTİK</dc:title>
  <dc:creator>SONY</dc:creator>
  <cp:lastModifiedBy>SONY</cp:lastModifiedBy>
  <cp:revision>9</cp:revision>
  <dcterms:created xsi:type="dcterms:W3CDTF">2020-05-08T07:45:03Z</dcterms:created>
  <dcterms:modified xsi:type="dcterms:W3CDTF">2020-05-08T08:15:46Z</dcterms:modified>
</cp:coreProperties>
</file>