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7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CA6BC8-8BA8-4C58-83B5-58B98AD57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347F6E-2470-4382-AC1D-9F2413B2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354C63-6EEE-400C-877E-41735E51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D66316-97D2-47E5-A817-DC24F664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28B245-039A-49AA-9D70-AE012AE1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91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7A1FF9-D25A-407F-9033-7A321C2E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B4268A-6D6B-4403-AE10-ACB95C565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D34750-EDB1-478C-94CD-2DF9B6FA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CE6BD-6F77-447F-99BA-665F407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49B8B8-E069-4AEC-AD15-B9787F29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45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EEF140C-C981-4758-874D-C0ACFE5ED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249615-817D-418A-9823-FE184B90E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665CE8-D1D5-4D90-8647-7F06DFA3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F402F0-9637-43C4-84F4-51092EEA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D54B6E-D7D2-4B08-8B85-99C4A62F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5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B51D1-CEC1-4D8C-BF34-49644155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CED625-A80B-41B2-9566-F50FF708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5B3864-0377-471A-B3A2-09696A17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F1DE92-CFE6-440C-A6D9-9E962C4B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6D68C3-27D1-4233-A711-6DFD04AA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86170-0A18-4666-8800-66EEC0AA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1849BF-2955-426F-B1F1-CF2563E5F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20C32E-17B3-4BEF-9372-36030068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657B8-0FFC-4CF2-B26D-44CF15D1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4F5F9C-557A-47D3-B1DF-21FFB75C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07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80828D-F32D-44C3-A6F9-94B71CDB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67790B-827C-4306-B923-AE9367AAA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739954-CA8F-4F8E-A2E4-906A38FB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FD2E20-E287-4B1D-9563-EDFAD907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C47366-892E-45A7-B50E-F5E06F9F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29BA08-418B-4FC3-AB19-8F804088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81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83E398-F7F8-43B3-82B7-E92A0ED7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5670CB-B166-457C-8BA7-823866FA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3E17A7C-2FDE-4F77-8476-B2DBDA64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6968B9-6851-4ED0-A1B5-44B4FDA7D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A9759D-ED40-4E35-BE71-004F9BBF1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DFC299A-9F06-4534-992A-57948EAA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14FB3FA-D127-49EB-8A9F-06BF1C5F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A6DA7DB-D2D9-4658-B2F8-12BE4846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72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D3089-2A87-4BE8-9034-E957E00A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033FCAA-ED89-4B82-880D-8283C748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532A42D-FB19-4EAC-91BA-FF4090A4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0904D0-8F74-48A1-9D14-CF2E236B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F1FD09D-1E6A-41C0-AB44-A6700ECD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69C5328-26FB-4314-9D80-230B54FF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357347-EB70-4092-B965-3FBFEA65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46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8A6605-322D-4934-803B-38EA088F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68547E-DB5A-4955-BADE-9A4321A5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3511732-8BF4-4855-88AD-BED6F467E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39F304-571D-4D35-9145-0703BEBC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F3EBE5-E267-436C-B7E2-DECD93D0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1C9B5F-D61F-4511-A4E7-73991F42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96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E5D859-CB2D-4472-AACF-9131F8B8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82C2CE1-7EFD-4C8F-BE9C-9DC9A390B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DF5BBA-4FDB-4152-8391-0EB2CE9C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78C4538-AF17-4403-8A85-A550C6C2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076647-FD09-4A4B-A5BA-C234D5C3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5D2F77-D709-4483-AC60-B695CF99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61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F648AD2-B670-4576-8898-E0D49F4D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C7593A-1C3F-4FAF-8433-5116A33E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BAF225-7E04-4CB4-B7AA-F3F7DE59C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3683-BA66-4735-809B-332C7569591C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767A35-0886-46D8-AF23-62DB80A9C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6B77F9-33B0-4343-891E-A5ECE2AAE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A68B-BD5A-4B6C-AB47-4CB08F0234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62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A95BE4-2D72-4B77-A57D-96175C29B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D25F6C7-C4F6-443A-897B-0D04E04E1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680912F-531E-46B6-A999-87EFED11C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78" r="393"/>
          <a:stretch/>
        </p:blipFill>
        <p:spPr>
          <a:xfrm>
            <a:off x="0" y="69523"/>
            <a:ext cx="12192000" cy="671895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738C273-F9CB-4C75-B942-D706FE0AD8B2}"/>
              </a:ext>
            </a:extLst>
          </p:cNvPr>
          <p:cNvSpPr txBox="1"/>
          <p:nvPr/>
        </p:nvSpPr>
        <p:spPr>
          <a:xfrm>
            <a:off x="4607510" y="471438"/>
            <a:ext cx="297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3B419B"/>
                </a:solidFill>
              </a:rPr>
              <a:t>Ankara Üniversitesi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Dil ve Tarih-Coğrafya Fakültesi </a:t>
            </a:r>
          </a:p>
          <a:p>
            <a:pPr algn="ctr"/>
            <a:r>
              <a:rPr lang="tr-TR" dirty="0">
                <a:solidFill>
                  <a:srgbClr val="3B419B"/>
                </a:solidFill>
              </a:rPr>
              <a:t>Coğrafya Bölümü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3CD6BCE6-0752-40CA-9BFE-03F103EAEC34}"/>
              </a:ext>
            </a:extLst>
          </p:cNvPr>
          <p:cNvSpPr txBox="1">
            <a:spLocks/>
          </p:cNvSpPr>
          <p:nvPr/>
        </p:nvSpPr>
        <p:spPr>
          <a:xfrm>
            <a:off x="3461551" y="2532644"/>
            <a:ext cx="5268896" cy="17927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>
                <a:solidFill>
                  <a:srgbClr val="3B419B"/>
                </a:solidFill>
              </a:rPr>
              <a:t>COG 435 </a:t>
            </a:r>
            <a:r>
              <a:rPr lang="tr-TR" dirty="0">
                <a:solidFill>
                  <a:srgbClr val="3B419B"/>
                </a:solidFill>
              </a:rPr>
              <a:t/>
            </a:r>
            <a:br>
              <a:rPr lang="tr-TR" dirty="0">
                <a:solidFill>
                  <a:srgbClr val="3B419B"/>
                </a:solidFill>
              </a:rPr>
            </a:br>
            <a:r>
              <a:rPr lang="tr-TR" sz="6600" b="1" dirty="0">
                <a:solidFill>
                  <a:srgbClr val="3B419B"/>
                </a:solidFill>
              </a:rPr>
              <a:t>UZAK DOĞU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25BF0E46-5E7F-4448-8AE2-C0F2B5FE990C}"/>
              </a:ext>
            </a:extLst>
          </p:cNvPr>
          <p:cNvSpPr txBox="1">
            <a:spLocks/>
          </p:cNvSpPr>
          <p:nvPr/>
        </p:nvSpPr>
        <p:spPr>
          <a:xfrm>
            <a:off x="4234647" y="6038037"/>
            <a:ext cx="3722703" cy="348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rgbClr val="3B419B"/>
                </a:solidFill>
              </a:rPr>
              <a:t>Doç. Dr. Mutlu YILMAZ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614CA8C-EEDF-40FA-BC75-2F24B5E6E473}"/>
              </a:ext>
            </a:extLst>
          </p:cNvPr>
          <p:cNvSpPr txBox="1"/>
          <p:nvPr/>
        </p:nvSpPr>
        <p:spPr>
          <a:xfrm>
            <a:off x="5183272" y="4203147"/>
            <a:ext cx="182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rgbClr val="3B419B"/>
                </a:solidFill>
              </a:rPr>
              <a:t> </a:t>
            </a:r>
            <a:r>
              <a:rPr lang="tr-TR" smtClean="0">
                <a:solidFill>
                  <a:srgbClr val="3B419B"/>
                </a:solidFill>
              </a:rPr>
              <a:t>      </a:t>
            </a:r>
            <a:r>
              <a:rPr lang="tr-TR" smtClean="0">
                <a:solidFill>
                  <a:srgbClr val="3B419B"/>
                </a:solidFill>
              </a:rPr>
              <a:t>JAPONYA</a:t>
            </a:r>
            <a:endParaRPr lang="tr-TR" dirty="0">
              <a:solidFill>
                <a:srgbClr val="3B419B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323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F62A75E-C44E-48F8-AD19-8BDE385D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7" y="1357178"/>
            <a:ext cx="11009156" cy="49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EC6DC7-387E-414E-AD8D-1CB758E6D851}"/>
              </a:ext>
            </a:extLst>
          </p:cNvPr>
          <p:cNvSpPr txBox="1"/>
          <p:nvPr/>
        </p:nvSpPr>
        <p:spPr>
          <a:xfrm>
            <a:off x="718246" y="1420764"/>
            <a:ext cx="57180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Japonya Doğu Asya'da bir ada ülkesidir.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Büyük Okyanus'ta bulunan Japonya Japon Denizi'nden Çin, Kuzey Kore, Güney Kore ve Rusya'nın doğusuna, kuzeyde </a:t>
            </a:r>
            <a:r>
              <a:rPr lang="tr-TR" sz="2000" dirty="0" err="1"/>
              <a:t>Ohotsk</a:t>
            </a:r>
            <a:r>
              <a:rPr lang="tr-TR" sz="2000" dirty="0"/>
              <a:t> Denizi'nden güneyde Doğu Çin Denizi'ne ve Tayvan'a kadar uzanır.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Japonya 6.852 adadan oluşan bir takımadadır. Bu adaların en büyükleri olan </a:t>
            </a:r>
            <a:r>
              <a:rPr lang="tr-TR" sz="2000" dirty="0" err="1"/>
              <a:t>Honshu</a:t>
            </a:r>
            <a:r>
              <a:rPr lang="tr-TR" sz="2000" dirty="0"/>
              <a:t>, </a:t>
            </a:r>
            <a:r>
              <a:rPr lang="tr-TR" sz="2000" dirty="0" err="1"/>
              <a:t>Hokkaido</a:t>
            </a:r>
            <a:r>
              <a:rPr lang="tr-TR" sz="2000" dirty="0"/>
              <a:t>, </a:t>
            </a:r>
            <a:r>
              <a:rPr lang="tr-TR" sz="2000" dirty="0" err="1"/>
              <a:t>Kyushu</a:t>
            </a:r>
            <a:r>
              <a:rPr lang="tr-TR" sz="2000" dirty="0"/>
              <a:t> ve </a:t>
            </a:r>
            <a:r>
              <a:rPr lang="tr-TR" sz="2000" dirty="0" err="1"/>
              <a:t>Shikoku</a:t>
            </a:r>
            <a:r>
              <a:rPr lang="tr-TR" sz="2000" dirty="0"/>
              <a:t> adaları ülkenin %97'sini oluşturur.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Adaların çoğu dağlıktır ve bazıları yanardağlardan oluşur.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Japonya'nın en yüksek dağı olan </a:t>
            </a:r>
            <a:r>
              <a:rPr lang="tr-TR" sz="2000" dirty="0" err="1"/>
              <a:t>Fuji</a:t>
            </a:r>
            <a:r>
              <a:rPr lang="tr-TR" sz="2000" dirty="0"/>
              <a:t> Dağı bir yanardağdır.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FFC895B-718E-4A93-962D-697060E3E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29" y="366044"/>
            <a:ext cx="4817840" cy="599893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580AACB-CDA3-45F9-BA44-4654D5263A69}"/>
              </a:ext>
            </a:extLst>
          </p:cNvPr>
          <p:cNvSpPr txBox="1"/>
          <p:nvPr/>
        </p:nvSpPr>
        <p:spPr>
          <a:xfrm>
            <a:off x="6962829" y="6364977"/>
            <a:ext cx="2134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Kaynak: </a:t>
            </a:r>
            <a:r>
              <a:rPr lang="tr-TR" sz="1200" dirty="0"/>
              <a:t>de </a:t>
            </a:r>
            <a:r>
              <a:rPr lang="tr-TR" sz="1200" dirty="0" err="1"/>
              <a:t>Bilij</a:t>
            </a:r>
            <a:r>
              <a:rPr lang="tr-TR" sz="1200" dirty="0"/>
              <a:t> vd. 2011: 506. </a:t>
            </a:r>
          </a:p>
        </p:txBody>
      </p:sp>
    </p:spTree>
    <p:extLst>
      <p:ext uri="{BB962C8B-B14F-4D97-AF65-F5344CB8AC3E}">
        <p14:creationId xmlns:p14="http://schemas.microsoft.com/office/powerpoint/2010/main" val="425949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EC6DC7-387E-414E-AD8D-1CB758E6D851}"/>
              </a:ext>
            </a:extLst>
          </p:cNvPr>
          <p:cNvSpPr txBox="1"/>
          <p:nvPr/>
        </p:nvSpPr>
        <p:spPr>
          <a:xfrm>
            <a:off x="718246" y="1420764"/>
            <a:ext cx="6170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Japonya, muson bölgesi ile ılıman bölgenin birleştiği noktada yer alır.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İklim, okyanusun ve karasal hava akımlarının etkisi altında genelde ılıman bir karakterlidir.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Genellikle dört mevsim yaşanır.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Kış, Pasifik kıyılarında güneşli ve yumuşak geçer.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Dağlık iç kısım ise dünyanın en karlı bölgelerinden biridir.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BC4C6C9-5D58-492F-8F5F-3549E4934891}"/>
              </a:ext>
            </a:extLst>
          </p:cNvPr>
          <p:cNvSpPr/>
          <p:nvPr/>
        </p:nvSpPr>
        <p:spPr>
          <a:xfrm>
            <a:off x="699015" y="5190938"/>
            <a:ext cx="6190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Japonya, dünyanın en yoğun nüfuslu ülkelerinden birisidir.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Halkın % 77’si şehirlerde yaşar. Şehirlerde yaşayan halkın % 58’i Tokyo, Osaka ve </a:t>
            </a:r>
            <a:r>
              <a:rPr lang="tr-TR" dirty="0" err="1"/>
              <a:t>Nagoya’da</a:t>
            </a:r>
            <a:r>
              <a:rPr lang="tr-TR" dirty="0"/>
              <a:t> toplanmıştır.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B00A05-F866-4610-B205-2F3CF9085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92" y="194598"/>
            <a:ext cx="4992853" cy="622327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9418009-DCA6-4494-B999-0D75E6C13BCA}"/>
              </a:ext>
            </a:extLst>
          </p:cNvPr>
          <p:cNvSpPr txBox="1"/>
          <p:nvPr/>
        </p:nvSpPr>
        <p:spPr>
          <a:xfrm>
            <a:off x="7039992" y="6417869"/>
            <a:ext cx="2130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Kaynak: </a:t>
            </a:r>
            <a:r>
              <a:rPr lang="tr-TR" sz="1200" dirty="0"/>
              <a:t>Adams vd. 2006: 185</a:t>
            </a:r>
          </a:p>
        </p:txBody>
      </p:sp>
    </p:spTree>
    <p:extLst>
      <p:ext uri="{BB962C8B-B14F-4D97-AF65-F5344CB8AC3E}">
        <p14:creationId xmlns:p14="http://schemas.microsoft.com/office/powerpoint/2010/main" val="195196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EC6DC7-387E-414E-AD8D-1CB758E6D851}"/>
              </a:ext>
            </a:extLst>
          </p:cNvPr>
          <p:cNvSpPr txBox="1"/>
          <p:nvPr/>
        </p:nvSpPr>
        <p:spPr>
          <a:xfrm>
            <a:off x="718246" y="1420764"/>
            <a:ext cx="21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/>
              <a:t>Ekonomik Gelişim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BC4C6C9-5D58-492F-8F5F-3549E4934891}"/>
              </a:ext>
            </a:extLst>
          </p:cNvPr>
          <p:cNvSpPr/>
          <p:nvPr/>
        </p:nvSpPr>
        <p:spPr>
          <a:xfrm>
            <a:off x="718246" y="1981807"/>
            <a:ext cx="5842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/>
              <a:t>Edo</a:t>
            </a:r>
            <a:r>
              <a:rPr lang="tr-TR" dirty="0"/>
              <a:t> Dönemi</a:t>
            </a:r>
          </a:p>
          <a:p>
            <a:pPr algn="just"/>
            <a:r>
              <a:rPr lang="tr-TR" dirty="0" err="1"/>
              <a:t>Edo</a:t>
            </a:r>
            <a:r>
              <a:rPr lang="tr-TR" dirty="0"/>
              <a:t> yönetiminde ülkeyi Batı’dan koruma güdüsüyle, 250 yıl kadar sürecek katı bir izolasyon/içe kapanma politikasını uygulamaya konuldu.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Dış ticaret durduruldu.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Ülkeye giriş ve çıkış kapatıldı: Hatta yurtdışındaki Japonların bile yeniden Japonya’ya dönmesine izin verilmedi.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4EC1881-06EB-4C20-823D-511457163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0" y="442151"/>
            <a:ext cx="4917126" cy="59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6EC6DC7-387E-414E-AD8D-1CB758E6D851}"/>
              </a:ext>
            </a:extLst>
          </p:cNvPr>
          <p:cNvSpPr txBox="1"/>
          <p:nvPr/>
        </p:nvSpPr>
        <p:spPr>
          <a:xfrm>
            <a:off x="718246" y="1420764"/>
            <a:ext cx="21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/>
              <a:t>Ekonomik Gelişim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BC4C6C9-5D58-492F-8F5F-3549E4934891}"/>
              </a:ext>
            </a:extLst>
          </p:cNvPr>
          <p:cNvSpPr/>
          <p:nvPr/>
        </p:nvSpPr>
        <p:spPr>
          <a:xfrm>
            <a:off x="718246" y="1981807"/>
            <a:ext cx="6170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/>
              <a:t>Meiji</a:t>
            </a:r>
            <a:r>
              <a:rPr lang="tr-TR" dirty="0"/>
              <a:t> Dönemi</a:t>
            </a:r>
          </a:p>
          <a:p>
            <a:r>
              <a:rPr lang="tr-TR" dirty="0"/>
              <a:t>Dönem modern </a:t>
            </a:r>
            <a:r>
              <a:rPr lang="tr-TR" dirty="0" err="1"/>
              <a:t>Japonyanın</a:t>
            </a:r>
            <a:r>
              <a:rPr lang="tr-TR" dirty="0"/>
              <a:t> başlangıcı sayılır. Bu dönemde ülke büyük bir restorasyondan geçmiş, batı ile ilişkiler çok gelişmiş, batı teknolojisi çok kısa sürede transfer edilmiş ve ülke her alanda müthiş bir ilerleme göstermiştir.</a:t>
            </a:r>
          </a:p>
          <a:p>
            <a:endParaRPr lang="tr-TR" dirty="0"/>
          </a:p>
          <a:p>
            <a:pPr algn="just"/>
            <a:r>
              <a:rPr lang="tr-TR" dirty="0"/>
              <a:t>Feodal devirdeki sınıflar kaldırıldı.</a:t>
            </a:r>
          </a:p>
          <a:p>
            <a:pPr algn="just"/>
            <a:r>
              <a:rPr lang="tr-TR" dirty="0"/>
              <a:t>Meşruti monarşi kuran bir anayasa hazırlandı.</a:t>
            </a:r>
          </a:p>
          <a:p>
            <a:pPr algn="just"/>
            <a:r>
              <a:rPr lang="tr-TR" dirty="0"/>
              <a:t>1868-1898 arasındaki dönemde 2190 fabrika açıldı.</a:t>
            </a:r>
          </a:p>
          <a:p>
            <a:pPr algn="just"/>
            <a:r>
              <a:rPr lang="tr-TR" dirty="0"/>
              <a:t>1870’te ilk demir yolu yapımına başlandı, 1890’da demir yolu uzunluğu 7200 kilometre oldu.</a:t>
            </a:r>
          </a:p>
          <a:p>
            <a:pPr algn="just"/>
            <a:r>
              <a:rPr lang="tr-TR" dirty="0"/>
              <a:t>1871’de </a:t>
            </a:r>
            <a:r>
              <a:rPr lang="tr-TR" dirty="0" err="1"/>
              <a:t>Daymiyo</a:t>
            </a:r>
            <a:r>
              <a:rPr lang="tr-TR" dirty="0"/>
              <a:t> denen derebeylik sistemine son verildi, ülke vilayetlere bölündü. Valiler merkez tarafından atandı.</a:t>
            </a:r>
          </a:p>
          <a:p>
            <a:pPr algn="just"/>
            <a:r>
              <a:rPr lang="tr-TR" dirty="0"/>
              <a:t>1871’de ilk gazete yayımlandı. Dört yıl sonra yayımlanan gazete ve dergilerin sayısı 100’ü buldu.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A9E686F-5274-43A6-B5FE-62BEACCAF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33" y="479048"/>
            <a:ext cx="4422921" cy="58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pic>
        <p:nvPicPr>
          <p:cNvPr id="11" name="Resim 10" descr="http://www.destekfx.com/pt/RESiM-1.png">
            <a:extLst>
              <a:ext uri="{FF2B5EF4-FFF2-40B4-BE49-F238E27FC236}">
                <a16:creationId xmlns:a16="http://schemas.microsoft.com/office/drawing/2014/main" id="{84872B39-932F-4E6A-A8A8-DAFFDB467D3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532" y="1128465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98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pic>
        <p:nvPicPr>
          <p:cNvPr id="5" name="Picture 2" descr="C:\Users\user\Desktop\japonya\4.PNG">
            <a:extLst>
              <a:ext uri="{FF2B5EF4-FFF2-40B4-BE49-F238E27FC236}">
                <a16:creationId xmlns:a16="http://schemas.microsoft.com/office/drawing/2014/main" id="{C051EE88-E2A2-4644-A960-42A63BEC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40" y="1510680"/>
            <a:ext cx="82809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A7E5DA3-44BB-4F12-B0C0-3236AA62D1FC}"/>
              </a:ext>
            </a:extLst>
          </p:cNvPr>
          <p:cNvSpPr/>
          <p:nvPr/>
        </p:nvSpPr>
        <p:spPr>
          <a:xfrm>
            <a:off x="4640954" y="1042672"/>
            <a:ext cx="291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Japonya İthalatında İlk 5 Ülke</a:t>
            </a:r>
          </a:p>
        </p:txBody>
      </p:sp>
    </p:spTree>
    <p:extLst>
      <p:ext uri="{BB962C8B-B14F-4D97-AF65-F5344CB8AC3E}">
        <p14:creationId xmlns:p14="http://schemas.microsoft.com/office/powerpoint/2010/main" val="306392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61EF0BE-374E-4E2C-843F-4904593A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66" y="1163949"/>
            <a:ext cx="10918717" cy="49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FB074FD7-BAF9-4970-858C-3912A5487468}"/>
              </a:ext>
            </a:extLst>
          </p:cNvPr>
          <p:cNvSpPr/>
          <p:nvPr/>
        </p:nvSpPr>
        <p:spPr>
          <a:xfrm>
            <a:off x="0" y="4811486"/>
            <a:ext cx="392093" cy="2046513"/>
          </a:xfrm>
          <a:prstGeom prst="rect">
            <a:avLst/>
          </a:prstGeom>
          <a:solidFill>
            <a:srgbClr val="3B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r-TR" sz="1600" dirty="0">
                <a:solidFill>
                  <a:schemeClr val="bg1"/>
                </a:solidFill>
              </a:rPr>
              <a:t>COG 435 - UZAK DOĞU</a:t>
            </a:r>
          </a:p>
        </p:txBody>
      </p:sp>
      <p:sp>
        <p:nvSpPr>
          <p:cNvPr id="15" name="Dikdörtgen: Tek Köşesi Yuvarlatılmış 14">
            <a:extLst>
              <a:ext uri="{FF2B5EF4-FFF2-40B4-BE49-F238E27FC236}">
                <a16:creationId xmlns:a16="http://schemas.microsoft.com/office/drawing/2014/main" id="{F8FFB5F8-07AF-463B-B94E-80FB6A1FAC1D}"/>
              </a:ext>
            </a:extLst>
          </p:cNvPr>
          <p:cNvSpPr/>
          <p:nvPr/>
        </p:nvSpPr>
        <p:spPr>
          <a:xfrm>
            <a:off x="718246" y="666800"/>
            <a:ext cx="1288107" cy="461665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JAPONYA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CC7166-2DAD-4D22-946B-C8427001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1" y="1216242"/>
            <a:ext cx="11182417" cy="50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401</Words>
  <Application>Microsoft Office PowerPoint</Application>
  <PresentationFormat>Geniş ekran</PresentationFormat>
  <Paragraphs>65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Cemre Pehlivanoğlu</dc:creator>
  <cp:lastModifiedBy>Windows Kullanıcısı</cp:lastModifiedBy>
  <cp:revision>276</cp:revision>
  <dcterms:created xsi:type="dcterms:W3CDTF">2020-01-12T12:36:35Z</dcterms:created>
  <dcterms:modified xsi:type="dcterms:W3CDTF">2020-05-12T13:17:21Z</dcterms:modified>
</cp:coreProperties>
</file>