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873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341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583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45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119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564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18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43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99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50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84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A7512-65D4-488B-876E-D1AB7B282C33}" type="datetimeFigureOut">
              <a:rPr lang="tr-TR" smtClean="0"/>
              <a:t>23.3.2021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EEAE-0071-44DB-83A6-613C9D32E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96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Örnek  problem ve çözüm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Prof.Dr.Barbaros</a:t>
            </a:r>
            <a:r>
              <a:rPr lang="tr-TR" dirty="0" smtClean="0"/>
              <a:t> Özer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60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1113394" cy="4351338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Problem 1. </a:t>
            </a:r>
            <a:r>
              <a:rPr lang="tr-TR" dirty="0" smtClean="0"/>
              <a:t>Laktozsuz UHT sütlerde zaman-bağımlı renk koyulaşması 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Çözüm aracı</a:t>
            </a:r>
            <a:r>
              <a:rPr lang="tr-TR" dirty="0" smtClean="0"/>
              <a:t>. Beyin fırtınası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Katılımcılar</a:t>
            </a:r>
            <a:r>
              <a:rPr lang="tr-TR" dirty="0" smtClean="0"/>
              <a:t>. Üretim mühendisleri, kalite kontrol mühendisleri, AR-GE mühendisleri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041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Beyin fırtınası modeli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1635617" y="2176530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UHT modeli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729730" y="269564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Ambalaj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4095482" y="286213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Dolum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2569336" y="318410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İnfüzyon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6224789" y="3378558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Enjeksiyon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2670220" y="4066238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İndirekt UHT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859888" y="205374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Direkt UHT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358462" y="3881572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UV</a:t>
            </a:r>
            <a:r>
              <a:rPr lang="tr-TR" dirty="0" smtClean="0"/>
              <a:t> ışınım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9062434" y="4443891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Oksijen varlığı</a:t>
            </a:r>
            <a:endParaRPr lang="tr-TR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5531476" y="473466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Tetra</a:t>
            </a:r>
            <a:r>
              <a:rPr lang="tr-TR" dirty="0" smtClean="0"/>
              <a:t> Pak</a:t>
            </a:r>
            <a:endParaRPr lang="tr-TR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3101662" y="189074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Isıl işlem öncesi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9062434" y="1301606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Homojenizasyon</a:t>
            </a:r>
            <a:endParaRPr lang="tr-TR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2929944" y="5711781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H2O2</a:t>
            </a:r>
            <a:r>
              <a:rPr lang="tr-TR" dirty="0" smtClean="0"/>
              <a:t> kalıntısı</a:t>
            </a:r>
            <a:endParaRPr lang="tr-TR" dirty="0"/>
          </a:p>
        </p:txBody>
      </p:sp>
      <p:sp>
        <p:nvSpPr>
          <p:cNvPr id="17" name="Metin kutusu 16"/>
          <p:cNvSpPr txBox="1"/>
          <p:nvPr/>
        </p:nvSpPr>
        <p:spPr>
          <a:xfrm>
            <a:off x="4958367" y="623693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Tankta katım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225380" y="5219267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Hatta katım</a:t>
            </a:r>
            <a:endParaRPr lang="tr-TR" dirty="0"/>
          </a:p>
        </p:txBody>
      </p:sp>
      <p:sp>
        <p:nvSpPr>
          <p:cNvPr id="19" name="Metin kutusu 18"/>
          <p:cNvSpPr txBox="1"/>
          <p:nvPr/>
        </p:nvSpPr>
        <p:spPr>
          <a:xfrm>
            <a:off x="6224789" y="1372837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Katım aşaması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8707191" y="345339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Marka</a:t>
            </a:r>
            <a:endParaRPr lang="tr-TR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9589394" y="2176530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Dozaj</a:t>
            </a:r>
            <a:endParaRPr lang="tr-TR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7531994" y="580570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Isıl işlem sonrası</a:t>
            </a:r>
            <a:endParaRPr lang="tr-TR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5530403" y="272854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Bakteri yükü</a:t>
            </a:r>
            <a:endParaRPr lang="tr-TR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6965324" y="4329921"/>
            <a:ext cx="2097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Antibiyotik kalıntısı</a:t>
            </a:r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4649273" y="392627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Mastitis</a:t>
            </a:r>
            <a:endParaRPr lang="tr-TR" dirty="0"/>
          </a:p>
        </p:txBody>
      </p:sp>
      <p:sp>
        <p:nvSpPr>
          <p:cNvPr id="26" name="Metin kutusu 25"/>
          <p:cNvSpPr txBox="1"/>
          <p:nvPr/>
        </p:nvSpPr>
        <p:spPr>
          <a:xfrm>
            <a:off x="627845" y="291320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Proses</a:t>
            </a:r>
            <a:endParaRPr lang="tr-TR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358462" y="1740444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Enzim</a:t>
            </a:r>
            <a:endParaRPr lang="tr-TR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10206507" y="5536089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İndirekt UHT</a:t>
            </a:r>
            <a:endParaRPr lang="tr-TR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633212" y="6057443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Süt kalitesi</a:t>
            </a:r>
            <a:endParaRPr lang="tr-TR" dirty="0"/>
          </a:p>
        </p:txBody>
      </p:sp>
      <p:sp>
        <p:nvSpPr>
          <p:cNvPr id="30" name="Metin kutusu 29"/>
          <p:cNvSpPr txBox="1"/>
          <p:nvPr/>
        </p:nvSpPr>
        <p:spPr>
          <a:xfrm>
            <a:off x="1886773" y="4923361"/>
            <a:ext cx="1764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Saflık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37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584879" y="2343955"/>
            <a:ext cx="3013656" cy="17257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UHT Sütte Renk Değişimi</a:t>
            </a:r>
            <a:endParaRPr lang="tr-TR" dirty="0"/>
          </a:p>
        </p:txBody>
      </p:sp>
      <p:sp>
        <p:nvSpPr>
          <p:cNvPr id="5" name="Oval 4"/>
          <p:cNvSpPr/>
          <p:nvPr/>
        </p:nvSpPr>
        <p:spPr>
          <a:xfrm>
            <a:off x="2482684" y="1826355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8348395" y="1660073"/>
            <a:ext cx="1985493" cy="11333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1977576" y="3683745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Oval 7"/>
          <p:cNvSpPr/>
          <p:nvPr/>
        </p:nvSpPr>
        <p:spPr>
          <a:xfrm>
            <a:off x="24333" y="2434107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Oval 8"/>
          <p:cNvSpPr/>
          <p:nvPr/>
        </p:nvSpPr>
        <p:spPr>
          <a:xfrm>
            <a:off x="211235" y="4974465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0" name="Oval 9"/>
          <p:cNvSpPr/>
          <p:nvPr/>
        </p:nvSpPr>
        <p:spPr>
          <a:xfrm>
            <a:off x="4989437" y="128867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2" name="Oval 11"/>
          <p:cNvSpPr/>
          <p:nvPr/>
        </p:nvSpPr>
        <p:spPr>
          <a:xfrm>
            <a:off x="708125" y="128867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3" name="Oval 12"/>
          <p:cNvSpPr/>
          <p:nvPr/>
        </p:nvSpPr>
        <p:spPr>
          <a:xfrm>
            <a:off x="7196651" y="4407795"/>
            <a:ext cx="1985493" cy="11333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4" name="Oval 13"/>
          <p:cNvSpPr/>
          <p:nvPr/>
        </p:nvSpPr>
        <p:spPr>
          <a:xfrm>
            <a:off x="5613042" y="5493895"/>
            <a:ext cx="1985493" cy="11333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5" name="Oval 14"/>
          <p:cNvSpPr/>
          <p:nvPr/>
        </p:nvSpPr>
        <p:spPr>
          <a:xfrm>
            <a:off x="9341141" y="5590644"/>
            <a:ext cx="1985493" cy="11333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6" name="Oval 15"/>
          <p:cNvSpPr/>
          <p:nvPr/>
        </p:nvSpPr>
        <p:spPr>
          <a:xfrm>
            <a:off x="2848781" y="609874"/>
            <a:ext cx="1985493" cy="11333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cxnSp>
        <p:nvCxnSpPr>
          <p:cNvPr id="18" name="Düz Ok Bağlayıcısı 17"/>
          <p:cNvCxnSpPr>
            <a:stCxn id="4" idx="2"/>
            <a:endCxn id="5" idx="5"/>
          </p:cNvCxnSpPr>
          <p:nvPr/>
        </p:nvCxnSpPr>
        <p:spPr>
          <a:xfrm flipH="1" flipV="1">
            <a:off x="4177408" y="2793721"/>
            <a:ext cx="407471" cy="413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 flipV="1">
            <a:off x="7558690" y="2434107"/>
            <a:ext cx="876427" cy="507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/>
          <p:nvPr/>
        </p:nvCxnSpPr>
        <p:spPr>
          <a:xfrm>
            <a:off x="7018366" y="3794058"/>
            <a:ext cx="580169" cy="700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330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83</Words>
  <Application>Microsoft Office PowerPoint</Application>
  <PresentationFormat>Geniş ekran</PresentationFormat>
  <Paragraphs>36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Örnek  problem ve çözüm</vt:lpstr>
      <vt:lpstr>PowerPoint Sunusu</vt:lpstr>
      <vt:lpstr>Beyin fırtınası modeli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 problem ve çözüm</dc:title>
  <dc:creator>süt</dc:creator>
  <cp:lastModifiedBy>süt</cp:lastModifiedBy>
  <cp:revision>6</cp:revision>
  <dcterms:created xsi:type="dcterms:W3CDTF">2021-03-23T16:38:13Z</dcterms:created>
  <dcterms:modified xsi:type="dcterms:W3CDTF">2021-03-23T17:09:01Z</dcterms:modified>
</cp:coreProperties>
</file>