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Application Layer </a:t>
            </a:r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Processes</a:t>
            </a:r>
          </a:p>
          <a:p>
            <a:pPr lvl="1"/>
            <a:r>
              <a:rPr lang="tr-TR" b="1" dirty="0" smtClean="0"/>
              <a:t>Client process: Process that initiates communication</a:t>
            </a:r>
          </a:p>
          <a:p>
            <a:pPr lvl="1"/>
            <a:r>
              <a:rPr lang="tr-TR" b="1" dirty="0" smtClean="0"/>
              <a:t>Server process: Process that waits to be contacted.</a:t>
            </a:r>
          </a:p>
          <a:p>
            <a:pPr lvl="1"/>
            <a:r>
              <a:rPr lang="tr-TR" b="1" dirty="0" smtClean="0"/>
              <a:t>Sockets</a:t>
            </a:r>
          </a:p>
          <a:p>
            <a:pPr lvl="2"/>
            <a:r>
              <a:rPr lang="tr-TR" b="1" dirty="0" smtClean="0"/>
              <a:t>Process sends/receives messages to/from its socket.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91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Addressing Processes</a:t>
            </a:r>
            <a:endParaRPr lang="tr-TR" b="1" dirty="0"/>
          </a:p>
          <a:p>
            <a:pPr lvl="1"/>
            <a:r>
              <a:rPr lang="tr-TR" b="1" dirty="0" smtClean="0"/>
              <a:t>To receive messages process must have identifier</a:t>
            </a:r>
          </a:p>
          <a:p>
            <a:pPr lvl="1"/>
            <a:r>
              <a:rPr lang="tr-TR" b="1" dirty="0" smtClean="0"/>
              <a:t>Identifier includes both IP address and port numbers</a:t>
            </a:r>
          </a:p>
          <a:p>
            <a:pPr lvl="1"/>
            <a:r>
              <a:rPr lang="tr-TR" b="1" dirty="0" smtClean="0"/>
              <a:t>Example port numbers:</a:t>
            </a:r>
          </a:p>
          <a:p>
            <a:pPr lvl="2"/>
            <a:r>
              <a:rPr lang="tr-TR" b="1" dirty="0" smtClean="0"/>
              <a:t>HTTP Server: 80</a:t>
            </a:r>
          </a:p>
          <a:p>
            <a:pPr lvl="2"/>
            <a:r>
              <a:rPr lang="tr-TR" b="1" dirty="0" smtClean="0"/>
              <a:t>Mail Server: 25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8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Application layer protocol defines:</a:t>
            </a:r>
          </a:p>
          <a:p>
            <a:pPr lvl="1"/>
            <a:r>
              <a:rPr lang="tr-TR" b="1" dirty="0" smtClean="0"/>
              <a:t>Type of messages</a:t>
            </a:r>
          </a:p>
          <a:p>
            <a:pPr lvl="1"/>
            <a:r>
              <a:rPr lang="tr-TR" b="1" dirty="0" smtClean="0"/>
              <a:t>Message syntax</a:t>
            </a:r>
          </a:p>
          <a:p>
            <a:pPr lvl="1"/>
            <a:r>
              <a:rPr lang="tr-TR" b="1" dirty="0" smtClean="0"/>
              <a:t>Message semantics</a:t>
            </a:r>
          </a:p>
          <a:p>
            <a:pPr lvl="1"/>
            <a:r>
              <a:rPr lang="tr-TR" b="1" dirty="0" smtClean="0"/>
              <a:t>Rules</a:t>
            </a:r>
          </a:p>
          <a:p>
            <a:r>
              <a:rPr lang="tr-TR" b="1" dirty="0" smtClean="0"/>
              <a:t>Open protocols:</a:t>
            </a:r>
          </a:p>
          <a:p>
            <a:pPr lvl="1"/>
            <a:r>
              <a:rPr lang="tr-TR" b="1" dirty="0" smtClean="0"/>
              <a:t>Defined in RFCs, HTTP, SMTP</a:t>
            </a:r>
          </a:p>
          <a:p>
            <a:r>
              <a:rPr lang="tr-TR" b="1" dirty="0" smtClean="0"/>
              <a:t>Proprietary protocols:</a:t>
            </a:r>
          </a:p>
          <a:p>
            <a:pPr lvl="1"/>
            <a:r>
              <a:rPr lang="tr-TR" b="1" dirty="0" smtClean="0"/>
              <a:t>Skype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8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Transport Services that an application needs</a:t>
            </a:r>
            <a:endParaRPr lang="tr-TR" b="1" dirty="0" smtClean="0"/>
          </a:p>
          <a:p>
            <a:pPr lvl="1"/>
            <a:r>
              <a:rPr lang="tr-TR" b="1" dirty="0" smtClean="0"/>
              <a:t>Data integrity</a:t>
            </a:r>
          </a:p>
          <a:p>
            <a:pPr lvl="1"/>
            <a:r>
              <a:rPr lang="tr-TR" b="1" dirty="0" smtClean="0"/>
              <a:t>Timing</a:t>
            </a:r>
          </a:p>
          <a:p>
            <a:pPr lvl="1"/>
            <a:r>
              <a:rPr lang="tr-TR" b="1" dirty="0" smtClean="0"/>
              <a:t>Throughput</a:t>
            </a:r>
          </a:p>
          <a:p>
            <a:pPr lvl="1"/>
            <a:r>
              <a:rPr lang="tr-TR" b="1" dirty="0" smtClean="0"/>
              <a:t>Security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54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transport protocol services</a:t>
            </a:r>
          </a:p>
          <a:p>
            <a:pPr lvl="1"/>
            <a:r>
              <a:rPr lang="tr-TR" b="1" dirty="0" smtClean="0"/>
              <a:t>TCP Service</a:t>
            </a:r>
          </a:p>
          <a:p>
            <a:pPr lvl="2"/>
            <a:r>
              <a:rPr lang="tr-TR" b="1" dirty="0" smtClean="0"/>
              <a:t>Reliable transport</a:t>
            </a:r>
          </a:p>
          <a:p>
            <a:pPr lvl="2"/>
            <a:r>
              <a:rPr lang="tr-TR" b="1" dirty="0" smtClean="0"/>
              <a:t>Flow control</a:t>
            </a:r>
          </a:p>
          <a:p>
            <a:pPr lvl="2"/>
            <a:r>
              <a:rPr lang="tr-TR" b="1" dirty="0" smtClean="0"/>
              <a:t>Congestion control</a:t>
            </a:r>
          </a:p>
          <a:p>
            <a:pPr lvl="2"/>
            <a:r>
              <a:rPr lang="tr-TR" b="1" dirty="0" smtClean="0"/>
              <a:t>Does not provide timing, minimum throughput, security</a:t>
            </a:r>
          </a:p>
          <a:p>
            <a:pPr lvl="2"/>
            <a:r>
              <a:rPr lang="tr-TR" b="1" dirty="0" smtClean="0"/>
              <a:t>Connection-oriented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5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transport protocol services</a:t>
            </a:r>
          </a:p>
          <a:p>
            <a:pPr lvl="1"/>
            <a:r>
              <a:rPr lang="tr-TR" b="1" dirty="0" smtClean="0"/>
              <a:t>UDP Service</a:t>
            </a:r>
          </a:p>
          <a:p>
            <a:pPr lvl="2"/>
            <a:r>
              <a:rPr lang="tr-TR" b="1" dirty="0" smtClean="0"/>
              <a:t>Unreliable data transfer</a:t>
            </a:r>
          </a:p>
          <a:p>
            <a:pPr lvl="2"/>
            <a:r>
              <a:rPr lang="tr-TR" b="1" dirty="0" smtClean="0"/>
              <a:t>Does not provide reliability, flow control,</a:t>
            </a:r>
            <a:r>
              <a:rPr lang="tr-TR" b="1" dirty="0"/>
              <a:t> </a:t>
            </a:r>
            <a:r>
              <a:rPr lang="tr-TR" b="1" dirty="0" smtClean="0"/>
              <a:t>congestion control, timing, throughputguarantee, security or connection setup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5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Principles of Network Applications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Implementation aspects of network application protocols</a:t>
            </a:r>
          </a:p>
          <a:p>
            <a:pPr lvl="1"/>
            <a:r>
              <a:rPr lang="tr-TR" b="1" dirty="0" smtClean="0"/>
              <a:t>Transport layer service models</a:t>
            </a:r>
          </a:p>
          <a:p>
            <a:pPr lvl="1"/>
            <a:r>
              <a:rPr lang="tr-TR" b="1" dirty="0" smtClean="0"/>
              <a:t>Client-server paradigm</a:t>
            </a:r>
          </a:p>
          <a:p>
            <a:pPr lvl="1"/>
            <a:r>
              <a:rPr lang="tr-TR" b="1" dirty="0" smtClean="0"/>
              <a:t>Peer-to-peer paradigm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Applications</a:t>
            </a:r>
          </a:p>
          <a:p>
            <a:pPr lvl="1"/>
            <a:r>
              <a:rPr lang="tr-TR" b="1" dirty="0" smtClean="0"/>
              <a:t>E-mail</a:t>
            </a:r>
          </a:p>
          <a:p>
            <a:pPr lvl="1"/>
            <a:r>
              <a:rPr lang="tr-TR" b="1" dirty="0" smtClean="0"/>
              <a:t>Web</a:t>
            </a:r>
          </a:p>
          <a:p>
            <a:pPr lvl="1"/>
            <a:r>
              <a:rPr lang="tr-TR" b="1" dirty="0" smtClean="0"/>
              <a:t>Text messaging</a:t>
            </a:r>
          </a:p>
          <a:p>
            <a:pPr lvl="1"/>
            <a:r>
              <a:rPr lang="tr-TR" b="1" dirty="0" smtClean="0"/>
              <a:t>Remote login</a:t>
            </a:r>
          </a:p>
          <a:p>
            <a:pPr lvl="1"/>
            <a:r>
              <a:rPr lang="tr-TR" b="1" dirty="0" smtClean="0"/>
              <a:t>P2P file sharing</a:t>
            </a:r>
          </a:p>
          <a:p>
            <a:pPr lvl="1"/>
            <a:r>
              <a:rPr lang="tr-TR" b="1" dirty="0" smtClean="0"/>
              <a:t>Network games</a:t>
            </a:r>
          </a:p>
          <a:p>
            <a:pPr lvl="1"/>
            <a:r>
              <a:rPr lang="tr-TR" b="1" dirty="0" smtClean="0"/>
              <a:t>Streaming stored video</a:t>
            </a:r>
          </a:p>
          <a:p>
            <a:pPr lvl="1"/>
            <a:r>
              <a:rPr lang="tr-TR" b="1" dirty="0" smtClean="0"/>
              <a:t>Voice over IP</a:t>
            </a:r>
          </a:p>
          <a:p>
            <a:pPr lvl="1"/>
            <a:r>
              <a:rPr lang="tr-TR" b="1" dirty="0" smtClean="0"/>
              <a:t>Social networking</a:t>
            </a:r>
          </a:p>
          <a:p>
            <a:pPr lvl="1"/>
            <a:r>
              <a:rPr lang="tr-TR" b="1" dirty="0" smtClean="0"/>
              <a:t>Search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Creating network applications</a:t>
            </a:r>
          </a:p>
          <a:p>
            <a:pPr lvl="1"/>
            <a:r>
              <a:rPr lang="tr-TR" b="1" dirty="0" smtClean="0"/>
              <a:t>Network apps run on end systems</a:t>
            </a:r>
          </a:p>
          <a:p>
            <a:pPr lvl="1"/>
            <a:r>
              <a:rPr lang="tr-TR" b="1" dirty="0" smtClean="0"/>
              <a:t>They communicate over the network</a:t>
            </a:r>
          </a:p>
          <a:p>
            <a:pPr lvl="2"/>
            <a:r>
              <a:rPr lang="tr-TR" b="1" dirty="0" smtClean="0"/>
              <a:t>Web server software communicates with browser software</a:t>
            </a:r>
            <a:endParaRPr lang="tr-TR" b="1" dirty="0"/>
          </a:p>
          <a:p>
            <a:pPr lvl="1"/>
            <a:r>
              <a:rPr lang="tr-TR" b="1" dirty="0" smtClean="0"/>
              <a:t>When you create a network apps you do not need to write software for network core devices</a:t>
            </a:r>
          </a:p>
          <a:p>
            <a:pPr lvl="2"/>
            <a:r>
              <a:rPr lang="tr-TR" b="1" dirty="0" smtClean="0"/>
              <a:t>Applications are not run on network core devices</a:t>
            </a:r>
          </a:p>
          <a:p>
            <a:pPr lvl="2"/>
            <a:r>
              <a:rPr lang="tr-TR" b="1" dirty="0" smtClean="0"/>
              <a:t>Rapid application development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17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Application Architectures</a:t>
            </a:r>
          </a:p>
          <a:p>
            <a:pPr lvl="1"/>
            <a:r>
              <a:rPr lang="tr-TR" b="1" dirty="0" smtClean="0"/>
              <a:t>Client-Server</a:t>
            </a:r>
          </a:p>
          <a:p>
            <a:pPr lvl="1"/>
            <a:r>
              <a:rPr lang="tr-TR" b="1" dirty="0" smtClean="0"/>
              <a:t>Peer-to-Peer (P2P)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2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Client-Server Architecture</a:t>
            </a:r>
          </a:p>
          <a:p>
            <a:pPr lvl="1"/>
            <a:r>
              <a:rPr lang="tr-TR" b="1" dirty="0" smtClean="0"/>
              <a:t>Server</a:t>
            </a:r>
          </a:p>
          <a:p>
            <a:pPr lvl="2"/>
            <a:r>
              <a:rPr lang="tr-TR" b="1" dirty="0" smtClean="0"/>
              <a:t>Servers have permanent IP addresses</a:t>
            </a:r>
          </a:p>
          <a:p>
            <a:pPr lvl="2"/>
            <a:r>
              <a:rPr lang="tr-TR" b="1" dirty="0" smtClean="0"/>
              <a:t>They are always-on host.</a:t>
            </a:r>
          </a:p>
          <a:p>
            <a:pPr lvl="1"/>
            <a:r>
              <a:rPr lang="tr-TR" b="1" dirty="0" smtClean="0"/>
              <a:t>Clients</a:t>
            </a:r>
          </a:p>
          <a:p>
            <a:pPr lvl="2"/>
            <a:r>
              <a:rPr lang="tr-TR" b="1" dirty="0" smtClean="0"/>
              <a:t>They communicate with server.</a:t>
            </a:r>
          </a:p>
          <a:p>
            <a:pPr lvl="2"/>
            <a:r>
              <a:rPr lang="tr-TR" b="1" dirty="0" smtClean="0"/>
              <a:t>They may have dynamic IP addresses</a:t>
            </a:r>
          </a:p>
          <a:p>
            <a:pPr lvl="2"/>
            <a:r>
              <a:rPr lang="tr-TR" b="1" dirty="0" smtClean="0"/>
              <a:t>They do not communicate directly with each other.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P2P Architecture</a:t>
            </a:r>
          </a:p>
          <a:p>
            <a:pPr lvl="1"/>
            <a:r>
              <a:rPr lang="tr-TR" b="1" dirty="0" smtClean="0"/>
              <a:t>No always on server</a:t>
            </a:r>
          </a:p>
          <a:p>
            <a:pPr lvl="1"/>
            <a:r>
              <a:rPr lang="tr-TR" b="1" dirty="0" smtClean="0"/>
              <a:t>End systems directly communicate with each other</a:t>
            </a:r>
          </a:p>
          <a:p>
            <a:pPr lvl="1"/>
            <a:r>
              <a:rPr lang="tr-TR" b="1" dirty="0" smtClean="0"/>
              <a:t>Peers requset service from other peers.</a:t>
            </a:r>
          </a:p>
          <a:p>
            <a:pPr lvl="1"/>
            <a:r>
              <a:rPr lang="tr-TR" b="1" dirty="0" smtClean="0"/>
              <a:t>Peers provide service in return to other peers</a:t>
            </a:r>
          </a:p>
          <a:p>
            <a:pPr lvl="1"/>
            <a:r>
              <a:rPr lang="tr-TR" b="1" dirty="0" smtClean="0"/>
              <a:t>Peers may change IP addresses</a:t>
            </a:r>
          </a:p>
          <a:p>
            <a:pPr lvl="1"/>
            <a:r>
              <a:rPr lang="tr-TR" b="1" dirty="0" smtClean="0"/>
              <a:t>Complex management</a:t>
            </a:r>
          </a:p>
          <a:p>
            <a:pPr lvl="1"/>
            <a:r>
              <a:rPr lang="tr-TR" b="1" dirty="0" smtClean="0"/>
              <a:t>Self scalability: New peers bring new service capacity and new service requests.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21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Processes</a:t>
            </a:r>
          </a:p>
          <a:p>
            <a:pPr lvl="1"/>
            <a:r>
              <a:rPr lang="tr-TR" b="1" dirty="0" smtClean="0"/>
              <a:t>The programs that is running within a host is called as process.</a:t>
            </a:r>
          </a:p>
          <a:p>
            <a:pPr lvl="1"/>
            <a:r>
              <a:rPr lang="tr-TR" b="1" dirty="0" smtClean="0"/>
              <a:t>Inter-process communication: The communicaiton between two processes within the same host.</a:t>
            </a:r>
          </a:p>
          <a:p>
            <a:pPr lvl="1"/>
            <a:r>
              <a:rPr lang="tr-TR" b="1" dirty="0" smtClean="0"/>
              <a:t>Processes in different hosts communicate by exchanging messages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43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9083</TotalTime>
  <Words>462</Words>
  <Application>Microsoft Office PowerPoint</Application>
  <PresentationFormat>On-screen Show (4:3)</PresentationFormat>
  <Paragraphs>128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55490005</vt:lpstr>
      <vt:lpstr>Outline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509</cp:revision>
  <dcterms:created xsi:type="dcterms:W3CDTF">2006-08-16T00:00:00Z</dcterms:created>
  <dcterms:modified xsi:type="dcterms:W3CDTF">2019-12-04T11:41:05Z</dcterms:modified>
</cp:coreProperties>
</file>