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0" r:id="rId4"/>
    <p:sldId id="273" r:id="rId5"/>
    <p:sldId id="281" r:id="rId6"/>
    <p:sldId id="282" r:id="rId7"/>
    <p:sldId id="283" r:id="rId8"/>
    <p:sldId id="284" r:id="rId9"/>
    <p:sldId id="285" r:id="rId10"/>
    <p:sldId id="286" r:id="rId11"/>
    <p:sldId id="287" r:id="rId12"/>
    <p:sldId id="28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3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05.02.2020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05.02.2020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05.02.2020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05.02.2020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rgbClr val="FF0000"/>
                </a:solidFill>
              </a:rPr>
              <a:t>ZİYARET VE GÖRÜŞMELER</a:t>
            </a:r>
            <a:endParaRPr lang="tr-TR" dirty="0">
              <a:solidFill>
                <a:srgbClr val="FF0000"/>
              </a:solidFill>
            </a:endParaRPr>
          </a:p>
        </p:txBody>
      </p:sp>
    </p:spTree>
    <p:extLst>
      <p:ext uri="{BB962C8B-B14F-4D97-AF65-F5344CB8AC3E}">
        <p14:creationId xmlns:p14="http://schemas.microsoft.com/office/powerpoint/2010/main" val="1839765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2836837"/>
          </a:xfrm>
        </p:spPr>
        <p:txBody>
          <a:bodyPr/>
          <a:lstStyle/>
          <a:p>
            <a:pPr algn="just"/>
            <a:r>
              <a:rPr lang="tr-TR" dirty="0"/>
              <a:t>Yöneticimizin veya üstlerimizin makamında oturacağımız koltuk masaya yakın ve uygun olan koltuktur. Biz içerideyken bizden üst birisi gelirse oturduğumuz koltuktan kalkarak bir koltuk geriye gitmemiz gerekir. Eğer üst makama birden çok kişi ile gitmişsek düzey ve kıdeme göre sıralanmamız ve en üst olan yöneticiye en yakın oturmalıdır.</a:t>
            </a:r>
          </a:p>
          <a:p>
            <a:pPr algn="just"/>
            <a:endParaRPr lang="tr-TR" dirty="0"/>
          </a:p>
        </p:txBody>
      </p:sp>
    </p:spTree>
    <p:extLst>
      <p:ext uri="{BB962C8B-B14F-4D97-AF65-F5344CB8AC3E}">
        <p14:creationId xmlns:p14="http://schemas.microsoft.com/office/powerpoint/2010/main" val="239924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1396677"/>
          </a:xfrm>
        </p:spPr>
        <p:txBody>
          <a:bodyPr/>
          <a:lstStyle/>
          <a:p>
            <a:pPr algn="just"/>
            <a:r>
              <a:rPr lang="tr-TR" dirty="0" smtClean="0"/>
              <a:t>Protokolde üst sağdadır. Otururken veya yürürken astın solda olması gerekir. Üstümüzün önüne geçmemeliyiz. Astımızın arkasında kalmamalıyız.</a:t>
            </a:r>
            <a:endParaRPr lang="tr-TR" dirty="0"/>
          </a:p>
        </p:txBody>
      </p:sp>
    </p:spTree>
    <p:extLst>
      <p:ext uri="{BB962C8B-B14F-4D97-AF65-F5344CB8AC3E}">
        <p14:creationId xmlns:p14="http://schemas.microsoft.com/office/powerpoint/2010/main" val="4021137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t>Resmi açılışlar daima en üst tarafından yapılır. Toplantılarda veya törenlerde konuşma sırası asttan üste doğru olduğu unutulmamalıdır. En üst en son konuşurlar. Astlar daha çok teknik ve ayrıntılı konularda, üstler ise politik ve stratejik konularda ve genel nitelikte konuşmalar yaparlar. Konuşmalarımızın başında ve sonunda saygı ile selamlamayı unutmamalıyız.</a:t>
            </a:r>
            <a:endParaRPr lang="tr-TR" dirty="0"/>
          </a:p>
        </p:txBody>
      </p:sp>
    </p:spTree>
    <p:extLst>
      <p:ext uri="{BB962C8B-B14F-4D97-AF65-F5344CB8AC3E}">
        <p14:creationId xmlns:p14="http://schemas.microsoft.com/office/powerpoint/2010/main" val="2882912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924944"/>
            <a:ext cx="7745505" cy="1180653"/>
          </a:xfrm>
        </p:spPr>
        <p:txBody>
          <a:bodyPr>
            <a:normAutofit fontScale="92500" lnSpcReduction="20000"/>
          </a:bodyPr>
          <a:lstStyle/>
          <a:p>
            <a:pPr algn="just"/>
            <a:r>
              <a:rPr lang="tr-TR" dirty="0" smtClean="0"/>
              <a:t>Ziyaret bir kişinin izin alarak bir başkasını görmeye gitmesidir. Ziyaretin toplumda iletişim açısından öneml</a:t>
            </a:r>
            <a:r>
              <a:rPr lang="tr-TR" dirty="0" smtClean="0"/>
              <a:t>i bir işlevi vardır. Ziyaretin ana ilkelerine uyarak başarılı olması sağlanabilir.</a:t>
            </a:r>
            <a:endParaRPr lang="tr-TR" dirty="0"/>
          </a:p>
        </p:txBody>
      </p:sp>
    </p:spTree>
    <p:extLst>
      <p:ext uri="{BB962C8B-B14F-4D97-AF65-F5344CB8AC3E}">
        <p14:creationId xmlns:p14="http://schemas.microsoft.com/office/powerpoint/2010/main" val="3738406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060848"/>
            <a:ext cx="7745505" cy="4104456"/>
          </a:xfrm>
        </p:spPr>
        <p:txBody>
          <a:bodyPr>
            <a:normAutofit/>
          </a:bodyPr>
          <a:lstStyle/>
          <a:p>
            <a:pPr marL="0" indent="0" algn="just">
              <a:buNone/>
            </a:pPr>
            <a:r>
              <a:rPr lang="tr-TR" dirty="0" smtClean="0"/>
              <a:t>ZİYARET ÇEŞİTLERİ:</a:t>
            </a:r>
          </a:p>
          <a:p>
            <a:pPr marL="457200" indent="-457200" algn="just">
              <a:buFont typeface="+mj-lt"/>
              <a:buAutoNum type="arabicPeriod"/>
            </a:pPr>
            <a:r>
              <a:rPr lang="tr-TR" dirty="0" smtClean="0"/>
              <a:t>Resmi ziyaretler</a:t>
            </a:r>
          </a:p>
          <a:p>
            <a:pPr marL="457200" indent="-457200" algn="just">
              <a:buFont typeface="+mj-lt"/>
              <a:buAutoNum type="arabicPeriod"/>
            </a:pPr>
            <a:r>
              <a:rPr lang="tr-TR" dirty="0" smtClean="0"/>
              <a:t>Nezaket  (Protokol)ziyaretleri</a:t>
            </a:r>
            <a:endParaRPr lang="tr-TR" dirty="0"/>
          </a:p>
          <a:p>
            <a:pPr marL="457200" indent="-457200" algn="just">
              <a:buFont typeface="+mj-lt"/>
              <a:buAutoNum type="arabicPeriod"/>
            </a:pPr>
            <a:r>
              <a:rPr lang="tr-TR" dirty="0" smtClean="0"/>
              <a:t>İş ve görüşme ziyaretleri</a:t>
            </a:r>
          </a:p>
          <a:p>
            <a:pPr marL="457200" indent="-457200" algn="just">
              <a:buFont typeface="+mj-lt"/>
              <a:buAutoNum type="arabicPeriod"/>
            </a:pPr>
            <a:r>
              <a:rPr lang="tr-TR" dirty="0" smtClean="0"/>
              <a:t>Bayram ziyaretleri</a:t>
            </a:r>
          </a:p>
          <a:p>
            <a:pPr marL="457200" indent="-457200" algn="just">
              <a:buFont typeface="+mj-lt"/>
              <a:buAutoNum type="arabicPeriod"/>
            </a:pPr>
            <a:r>
              <a:rPr lang="tr-TR" dirty="0" smtClean="0"/>
              <a:t>Aile ziyaretleri</a:t>
            </a:r>
          </a:p>
          <a:p>
            <a:pPr marL="457200" indent="-457200" algn="just">
              <a:buFont typeface="+mj-lt"/>
              <a:buAutoNum type="arabicPeriod"/>
            </a:pPr>
            <a:r>
              <a:rPr lang="tr-TR" dirty="0" smtClean="0"/>
              <a:t>Hasta - Hastane ziyaretleri</a:t>
            </a:r>
          </a:p>
          <a:p>
            <a:pPr marL="457200" indent="-457200" algn="just">
              <a:buFont typeface="+mj-lt"/>
              <a:buAutoNum type="arabicPeriod"/>
            </a:pPr>
            <a:r>
              <a:rPr lang="tr-TR" dirty="0" smtClean="0"/>
              <a:t>Teşekkür ziyaretleri</a:t>
            </a:r>
          </a:p>
          <a:p>
            <a:pPr marL="457200" indent="-457200" algn="just">
              <a:buFont typeface="+mj-lt"/>
              <a:buAutoNum type="arabicPeriod"/>
            </a:pPr>
            <a:r>
              <a:rPr lang="tr-TR" dirty="0" smtClean="0"/>
              <a:t>Evlilik </a:t>
            </a:r>
            <a:r>
              <a:rPr lang="tr-TR" dirty="0"/>
              <a:t>k</a:t>
            </a:r>
            <a:r>
              <a:rPr lang="tr-TR" dirty="0" smtClean="0"/>
              <a:t>utlama ziyaretleri</a:t>
            </a:r>
          </a:p>
          <a:p>
            <a:pPr marL="457200" indent="-457200" algn="just">
              <a:buFont typeface="+mj-lt"/>
              <a:buAutoNum type="arabicPeriod"/>
            </a:pPr>
            <a:endParaRPr lang="tr-TR" dirty="0" smtClean="0"/>
          </a:p>
          <a:p>
            <a:pPr algn="just"/>
            <a:endParaRPr lang="tr-TR" dirty="0" smtClean="0"/>
          </a:p>
        </p:txBody>
      </p:sp>
    </p:spTree>
    <p:extLst>
      <p:ext uri="{BB962C8B-B14F-4D97-AF65-F5344CB8AC3E}">
        <p14:creationId xmlns:p14="http://schemas.microsoft.com/office/powerpoint/2010/main" val="1897453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2492896"/>
            <a:ext cx="7745505" cy="2664296"/>
          </a:xfrm>
        </p:spPr>
        <p:txBody>
          <a:bodyPr>
            <a:normAutofit/>
          </a:bodyPr>
          <a:lstStyle/>
          <a:p>
            <a:pPr algn="just"/>
            <a:r>
              <a:rPr lang="tr-TR" dirty="0" smtClean="0"/>
              <a:t>Ziyaret zamanı çok iyi seçilmeli ve bir iki gün önceden randevu alınmalıdır.</a:t>
            </a:r>
          </a:p>
          <a:p>
            <a:pPr marL="0" indent="0" algn="just">
              <a:buNone/>
            </a:pPr>
            <a:endParaRPr lang="tr-TR" dirty="0" smtClean="0"/>
          </a:p>
          <a:p>
            <a:pPr algn="just"/>
            <a:r>
              <a:rPr lang="tr-TR" dirty="0" smtClean="0"/>
              <a:t>Aynı gün için yapılan ziyaret istemleri rahatsızlık yaratabilir.</a:t>
            </a:r>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218730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7584" y="2276872"/>
            <a:ext cx="7992888" cy="2736304"/>
          </a:xfrm>
        </p:spPr>
        <p:txBody>
          <a:bodyPr>
            <a:normAutofit lnSpcReduction="10000"/>
          </a:bodyPr>
          <a:lstStyle/>
          <a:p>
            <a:pPr algn="just"/>
            <a:r>
              <a:rPr lang="tr-TR" dirty="0" smtClean="0"/>
              <a:t>Ziyaret istemlerinin yerine getirilmesinde küçük büyüğe uyar. Büyük istediği zaman randevu verebilir. Eşit düzeydeki ziyaret isteminde tarih olarak bir iki seçenek sunulabilir uygun seçenekte anlaşılabilir.</a:t>
            </a:r>
          </a:p>
          <a:p>
            <a:pPr algn="just"/>
            <a:endParaRPr lang="tr-TR" dirty="0"/>
          </a:p>
          <a:p>
            <a:pPr algn="just"/>
            <a:r>
              <a:rPr lang="tr-TR" dirty="0" smtClean="0"/>
              <a:t>İade edilmesi gereken ziyaretler zamanında yapılmalıdır.</a:t>
            </a:r>
            <a:endParaRPr lang="tr-TR" dirty="0"/>
          </a:p>
        </p:txBody>
      </p:sp>
    </p:spTree>
    <p:extLst>
      <p:ext uri="{BB962C8B-B14F-4D97-AF65-F5344CB8AC3E}">
        <p14:creationId xmlns:p14="http://schemas.microsoft.com/office/powerpoint/2010/main" val="2648549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568952" cy="3877815"/>
          </a:xfrm>
        </p:spPr>
        <p:txBody>
          <a:bodyPr/>
          <a:lstStyle/>
          <a:p>
            <a:pPr algn="just"/>
            <a:r>
              <a:rPr lang="tr-TR" dirty="0" smtClean="0"/>
              <a:t>Ziyaretlere gidilirken çiçek veya mütevazi armağanlar götürmek her zaman geçerlidir.</a:t>
            </a:r>
          </a:p>
          <a:p>
            <a:pPr marL="0" indent="0" algn="just">
              <a:buNone/>
            </a:pPr>
            <a:endParaRPr lang="tr-TR" dirty="0" smtClean="0"/>
          </a:p>
          <a:p>
            <a:pPr algn="just"/>
            <a:r>
              <a:rPr lang="tr-TR" dirty="0" smtClean="0"/>
              <a:t>Öğleden önce 10:00 ve 11:00 öğleden sonra 15:00-17:00 saatleri ziyaret için en uygun zamandır. Bu saatler dışında ziyaret edilen kişi zorla yemeğe davet etmek zorunda bırakılmaz. İstenmediğinizi sezdiğinizde (Yöneticinin sezgileri çok kuvvetlidir) bir yere </a:t>
            </a:r>
            <a:r>
              <a:rPr lang="tr-TR" dirty="0" err="1" smtClean="0"/>
              <a:t>ziyeret</a:t>
            </a:r>
            <a:r>
              <a:rPr lang="tr-TR" dirty="0" smtClean="0"/>
              <a:t> yapılmaması gerekir.</a:t>
            </a:r>
          </a:p>
        </p:txBody>
      </p:sp>
    </p:spTree>
    <p:extLst>
      <p:ext uri="{BB962C8B-B14F-4D97-AF65-F5344CB8AC3E}">
        <p14:creationId xmlns:p14="http://schemas.microsoft.com/office/powerpoint/2010/main" val="4107340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1972741"/>
          </a:xfrm>
        </p:spPr>
        <p:txBody>
          <a:bodyPr>
            <a:normAutofit/>
          </a:bodyPr>
          <a:lstStyle/>
          <a:p>
            <a:pPr algn="just"/>
            <a:r>
              <a:rPr lang="tr-TR" dirty="0" smtClean="0"/>
              <a:t>Yöneticimize saygılı olmalıyız, taşıdığı unvana göre makamınıza girdiğinde selamlayarak hitap etmeli, yöneticimiz oturmamızı söylemeden yada oturmamız gerektiğinde izin istemeden oturmamalıyız.</a:t>
            </a:r>
          </a:p>
        </p:txBody>
      </p:sp>
    </p:spTree>
    <p:extLst>
      <p:ext uri="{BB962C8B-B14F-4D97-AF65-F5344CB8AC3E}">
        <p14:creationId xmlns:p14="http://schemas.microsoft.com/office/powerpoint/2010/main" val="377840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Oturuş pozisyonumuz ayaklarımız ve ellerimizin duruşu, bizim kendimize güvenimizi, ciddiyetimizin, görüntümüzün asilliğini gösterir. Konuşmalarımızda saygılı ifadeler kullanmalıyız. Konuşmayı dinlerken yöneticimizin gözlerine bakmalıyız. Üstümüz bizi karşılarken yada uğurlarken el sıkmak için elini uzatmıyorsa biz önceden elimizi uzatmamalıyız. Üstümüz ayağa kalktığında bizde kalkmalıyız.</a:t>
            </a:r>
          </a:p>
          <a:p>
            <a:pPr algn="just"/>
            <a:endParaRPr lang="tr-TR" dirty="0"/>
          </a:p>
        </p:txBody>
      </p:sp>
    </p:spTree>
    <p:extLst>
      <p:ext uri="{BB962C8B-B14F-4D97-AF65-F5344CB8AC3E}">
        <p14:creationId xmlns:p14="http://schemas.microsoft.com/office/powerpoint/2010/main" val="1704536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1324669"/>
          </a:xfrm>
        </p:spPr>
        <p:txBody>
          <a:bodyPr>
            <a:normAutofit/>
          </a:bodyPr>
          <a:lstStyle/>
          <a:p>
            <a:pPr algn="just"/>
            <a:r>
              <a:rPr lang="tr-TR" dirty="0" smtClean="0"/>
              <a:t>Üstümüz görüşmenin sonunda ‘memnun oldum, teşekkür ederim’ derse ve el sıkmak için elini uzatırsa gitmemiz gerektiğini anlamalıyız.</a:t>
            </a:r>
          </a:p>
        </p:txBody>
      </p:sp>
    </p:spTree>
    <p:extLst>
      <p:ext uri="{BB962C8B-B14F-4D97-AF65-F5344CB8AC3E}">
        <p14:creationId xmlns:p14="http://schemas.microsoft.com/office/powerpoint/2010/main" val="6926904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74</TotalTime>
  <Words>382</Words>
  <Application>Microsoft Office PowerPoint</Application>
  <PresentationFormat>Ekran Gösterisi (4:3)</PresentationFormat>
  <Paragraphs>27</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Cilt</vt:lpstr>
      <vt:lpstr>ZİYARET VE GÖRÜŞMELER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HİTAP</dc:title>
  <dc:creator>Ali Münüsoğlu</dc:creator>
  <cp:lastModifiedBy>hatice</cp:lastModifiedBy>
  <cp:revision>13</cp:revision>
  <dcterms:created xsi:type="dcterms:W3CDTF">2019-04-14T14:30:27Z</dcterms:created>
  <dcterms:modified xsi:type="dcterms:W3CDTF">2020-02-05T09:25:23Z</dcterms:modified>
</cp:coreProperties>
</file>