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5</a:t>
            </a:r>
            <a:r>
              <a:rPr lang="en-US" dirty="0" smtClean="0">
                <a:solidFill>
                  <a:srgbClr val="660066"/>
                </a:solidFill>
              </a:rPr>
              <a:t>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</a:t>
            </a:r>
            <a:r>
              <a:rPr lang="en-US" dirty="0" err="1" smtClean="0">
                <a:solidFill>
                  <a:srgbClr val="660066"/>
                </a:solidFill>
              </a:rPr>
              <a:t>Batı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Bloku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Ekseninde</a:t>
            </a:r>
            <a:r>
              <a:rPr lang="en-US" dirty="0" smtClean="0">
                <a:solidFill>
                  <a:srgbClr val="660066"/>
                </a:solidFill>
              </a:rPr>
              <a:t> Türkiye-2: 1980-1990 (I)</a:t>
            </a:r>
            <a:endParaRPr lang="en-US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Batı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Bloku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Ekseninde</a:t>
            </a:r>
            <a:r>
              <a:rPr lang="en-US" sz="3200" dirty="0">
                <a:solidFill>
                  <a:srgbClr val="660066"/>
                </a:solidFill>
              </a:rPr>
              <a:t> Türkiye-2: 1980-1990 (I</a:t>
            </a:r>
            <a:r>
              <a:rPr lang="en-US" sz="3200" dirty="0" smtClean="0">
                <a:solidFill>
                  <a:srgbClr val="660066"/>
                </a:solidFill>
              </a:rPr>
              <a:t>) </a:t>
            </a:r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Küreselleşme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Batı’nın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yükselişi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r>
              <a:rPr lang="en-US" dirty="0" smtClean="0"/>
              <a:t>, </a:t>
            </a:r>
            <a:r>
              <a:rPr lang="en-US" dirty="0" err="1" smtClean="0"/>
              <a:t>Yeşil</a:t>
            </a:r>
            <a:r>
              <a:rPr lang="en-US" dirty="0" smtClean="0"/>
              <a:t> </a:t>
            </a:r>
            <a:r>
              <a:rPr lang="en-US" dirty="0" err="1" smtClean="0"/>
              <a:t>Kuşak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Carter </a:t>
            </a:r>
            <a:r>
              <a:rPr lang="en-US" dirty="0" err="1" smtClean="0"/>
              <a:t>doktirini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Reagan </a:t>
            </a:r>
            <a:r>
              <a:rPr lang="en-US" dirty="0" err="1" smtClean="0"/>
              <a:t>doktirini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Sovyetlerin</a:t>
            </a:r>
            <a:r>
              <a:rPr lang="en-US" dirty="0" smtClean="0"/>
              <a:t> </a:t>
            </a:r>
            <a:r>
              <a:rPr lang="en-US" dirty="0" err="1" smtClean="0"/>
              <a:t>düşüşü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Balkanlar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Ortadoğu’daki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3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: 24 </a:t>
            </a:r>
            <a:r>
              <a:rPr lang="en-US" dirty="0" err="1" smtClean="0"/>
              <a:t>Ocak</a:t>
            </a:r>
            <a:r>
              <a:rPr lang="en-US" dirty="0" smtClean="0"/>
              <a:t> </a:t>
            </a:r>
            <a:r>
              <a:rPr lang="en-US" dirty="0" err="1" smtClean="0"/>
              <a:t>kararlarının</a:t>
            </a:r>
            <a:r>
              <a:rPr lang="en-US" dirty="0" smtClean="0"/>
              <a:t> </a:t>
            </a:r>
            <a:r>
              <a:rPr lang="en-US" dirty="0" err="1" smtClean="0"/>
              <a:t>uygulanması</a:t>
            </a:r>
            <a:r>
              <a:rPr lang="en-US" dirty="0" smtClean="0"/>
              <a:t> (1980-1987), 1987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siyaseti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smtClean="0"/>
              <a:t>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darbesi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İslam</a:t>
            </a:r>
          </a:p>
          <a:p>
            <a:pPr marL="82296" indent="0">
              <a:buNone/>
            </a:pPr>
            <a:r>
              <a:rPr lang="en-US" dirty="0" smtClean="0"/>
              <a:t>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8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Bilançosu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politikayı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r>
              <a:rPr lang="en-US" dirty="0" smtClean="0"/>
              <a:t>: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, 12 </a:t>
            </a:r>
            <a:r>
              <a:rPr lang="en-US" dirty="0" err="1" smtClean="0"/>
              <a:t>Eylül’ün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, </a:t>
            </a:r>
            <a:r>
              <a:rPr lang="en-US" dirty="0" err="1" smtClean="0"/>
              <a:t>Özal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politikasını</a:t>
            </a:r>
            <a:r>
              <a:rPr lang="en-US" dirty="0" smtClean="0"/>
              <a:t> </a:t>
            </a:r>
            <a:r>
              <a:rPr lang="en-US" dirty="0" err="1" smtClean="0"/>
              <a:t>uygulanması</a:t>
            </a:r>
            <a:r>
              <a:rPr lang="en-US" dirty="0" smtClean="0"/>
              <a:t>: Hegemon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, </a:t>
            </a:r>
            <a:r>
              <a:rPr lang="en-US" dirty="0" err="1" smtClean="0"/>
              <a:t>Çeşitlendirilen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, </a:t>
            </a:r>
            <a:r>
              <a:rPr lang="en-US" dirty="0" err="1" smtClean="0"/>
              <a:t>Ermeni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sorunlarının</a:t>
            </a:r>
            <a:r>
              <a:rPr lang="en-US" dirty="0" smtClean="0"/>
              <a:t> </a:t>
            </a:r>
            <a:r>
              <a:rPr lang="en-US" dirty="0" err="1" smtClean="0"/>
              <a:t>uluslararasılaşması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7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Politikaya</a:t>
            </a:r>
            <a:r>
              <a:rPr lang="en-US" dirty="0" smtClean="0"/>
              <a:t> </a:t>
            </a:r>
            <a:r>
              <a:rPr lang="en-US" dirty="0" err="1" smtClean="0"/>
              <a:t>İlişkin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1- 12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döneminin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politikaya</a:t>
            </a:r>
            <a:r>
              <a:rPr lang="en-US" dirty="0" smtClean="0"/>
              <a:t> </a:t>
            </a:r>
            <a:r>
              <a:rPr lang="en-US" dirty="0" err="1" smtClean="0"/>
              <a:t>yaptığı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öğretici</a:t>
            </a:r>
            <a:r>
              <a:rPr lang="en-US" dirty="0" smtClean="0"/>
              <a:t> </a:t>
            </a:r>
            <a:r>
              <a:rPr lang="en-US" dirty="0" err="1" smtClean="0"/>
              <a:t>oldu</a:t>
            </a:r>
            <a:r>
              <a:rPr lang="en-US" dirty="0" smtClean="0"/>
              <a:t>. </a:t>
            </a:r>
            <a:r>
              <a:rPr lang="en-US" dirty="0" err="1" smtClean="0"/>
              <a:t>Darbe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,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baskılarla</a:t>
            </a:r>
            <a:r>
              <a:rPr lang="en-US" dirty="0" smtClean="0"/>
              <a:t> </a:t>
            </a:r>
            <a:r>
              <a:rPr lang="en-US" dirty="0" err="1" smtClean="0"/>
              <a:t>karşılaşılmasına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açtı</a:t>
            </a:r>
            <a:r>
              <a:rPr lang="en-US" dirty="0" smtClean="0"/>
              <a:t>. 12 </a:t>
            </a:r>
            <a:r>
              <a:rPr lang="en-US" dirty="0" err="1" smtClean="0"/>
              <a:t>Eylül’ün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-İslam </a:t>
            </a:r>
            <a:r>
              <a:rPr lang="en-US" dirty="0" err="1" smtClean="0"/>
              <a:t>sentezi</a:t>
            </a:r>
            <a:r>
              <a:rPr lang="en-US" dirty="0" smtClean="0"/>
              <a:t>, </a:t>
            </a:r>
            <a:r>
              <a:rPr lang="en-US" dirty="0" err="1" smtClean="0"/>
              <a:t>Türkiye’yi</a:t>
            </a:r>
            <a:r>
              <a:rPr lang="en-US" dirty="0" smtClean="0"/>
              <a:t> </a:t>
            </a:r>
            <a:r>
              <a:rPr lang="en-US" dirty="0" err="1" smtClean="0"/>
              <a:t>AT’ye</a:t>
            </a:r>
            <a:r>
              <a:rPr lang="en-US" dirty="0" smtClean="0"/>
              <a:t> </a:t>
            </a:r>
            <a:r>
              <a:rPr lang="en-US" dirty="0" err="1" smtClean="0"/>
              <a:t>yabancılaştırdı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0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2-Özal </a:t>
            </a:r>
            <a:r>
              <a:rPr lang="en-US" dirty="0" err="1" smtClean="0"/>
              <a:t>döneminin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politikadaki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r>
              <a:rPr lang="en-US" dirty="0" smtClean="0"/>
              <a:t> da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dersler</a:t>
            </a:r>
            <a:r>
              <a:rPr lang="en-US" dirty="0" smtClean="0"/>
              <a:t> </a:t>
            </a:r>
            <a:r>
              <a:rPr lang="en-US" dirty="0" err="1" smtClean="0"/>
              <a:t>verdi</a:t>
            </a:r>
            <a:r>
              <a:rPr lang="en-US" dirty="0" smtClean="0"/>
              <a:t>. </a:t>
            </a:r>
            <a:r>
              <a:rPr lang="en-US" dirty="0" err="1" smtClean="0"/>
              <a:t>Dışişleri</a:t>
            </a:r>
            <a:r>
              <a:rPr lang="en-US" dirty="0" smtClean="0"/>
              <a:t> </a:t>
            </a:r>
            <a:r>
              <a:rPr lang="en-US" dirty="0" err="1" smtClean="0"/>
              <a:t>Bakanlığı’nı</a:t>
            </a:r>
            <a:r>
              <a:rPr lang="en-US" dirty="0" smtClean="0"/>
              <a:t> </a:t>
            </a:r>
            <a:r>
              <a:rPr lang="en-US" dirty="0" err="1" smtClean="0"/>
              <a:t>devreden</a:t>
            </a:r>
            <a:r>
              <a:rPr lang="en-US" dirty="0" smtClean="0"/>
              <a:t> </a:t>
            </a:r>
            <a:r>
              <a:rPr lang="en-US" dirty="0" err="1" smtClean="0"/>
              <a:t>çıkarmak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yalnızca</a:t>
            </a:r>
            <a:r>
              <a:rPr lang="en-US" dirty="0" smtClean="0"/>
              <a:t> </a:t>
            </a:r>
            <a:r>
              <a:rPr lang="en-US" dirty="0" err="1" smtClean="0"/>
              <a:t>ticareti</a:t>
            </a:r>
            <a:r>
              <a:rPr lang="en-US" dirty="0" smtClean="0"/>
              <a:t> </a:t>
            </a:r>
            <a:r>
              <a:rPr lang="en-US" dirty="0" err="1" smtClean="0"/>
              <a:t>arttırarak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sorunlarını</a:t>
            </a:r>
            <a:r>
              <a:rPr lang="en-US" dirty="0" smtClean="0"/>
              <a:t> </a:t>
            </a:r>
            <a:r>
              <a:rPr lang="en-US" dirty="0" err="1" smtClean="0"/>
              <a:t>halledeceğini</a:t>
            </a:r>
            <a:r>
              <a:rPr lang="en-US" dirty="0" smtClean="0"/>
              <a:t> </a:t>
            </a:r>
            <a:r>
              <a:rPr lang="en-US" dirty="0" err="1" smtClean="0"/>
              <a:t>düşünmek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“</a:t>
            </a:r>
            <a:r>
              <a:rPr lang="en-US" dirty="0" err="1" smtClean="0"/>
              <a:t>yenilik”lerin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alanında</a:t>
            </a:r>
            <a:r>
              <a:rPr lang="en-US" dirty="0" smtClean="0"/>
              <a:t> </a:t>
            </a:r>
            <a:r>
              <a:rPr lang="en-US" dirty="0" err="1" smtClean="0"/>
              <a:t>tehlikeli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anlaşıldı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7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ABD </a:t>
            </a:r>
            <a:r>
              <a:rPr lang="en-US" sz="3200" dirty="0" err="1" smtClean="0">
                <a:solidFill>
                  <a:srgbClr val="660066"/>
                </a:solidFill>
              </a:rPr>
              <a:t>ve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NATO’yla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(1980-1990)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İlişkileri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-1980’lerde ABD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-ABD, İslam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Yeşil</a:t>
            </a:r>
            <a:r>
              <a:rPr lang="en-US" dirty="0" smtClean="0"/>
              <a:t> </a:t>
            </a:r>
            <a:r>
              <a:rPr lang="en-US" dirty="0" err="1" smtClean="0"/>
              <a:t>Kuşak</a:t>
            </a:r>
            <a:r>
              <a:rPr lang="en-US" dirty="0" smtClean="0"/>
              <a:t>” </a:t>
            </a:r>
            <a:r>
              <a:rPr lang="en-US" dirty="0" err="1" smtClean="0"/>
              <a:t>kuramı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(1980-1982)</a:t>
            </a:r>
          </a:p>
          <a:p>
            <a:pPr marL="82296" indent="0">
              <a:buNone/>
            </a:pPr>
            <a:r>
              <a:rPr lang="en-US" dirty="0" smtClean="0"/>
              <a:t>-12 </a:t>
            </a:r>
            <a:r>
              <a:rPr lang="en-US" dirty="0" err="1" smtClean="0"/>
              <a:t>Eylül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smtClean="0"/>
              <a:t>ABD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97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Dönemindeki</a:t>
            </a:r>
            <a:r>
              <a:rPr lang="en-US" dirty="0"/>
              <a:t> </a:t>
            </a:r>
            <a:r>
              <a:rPr lang="en-US" dirty="0" err="1"/>
              <a:t>gelişmeler</a:t>
            </a:r>
            <a:r>
              <a:rPr lang="en-US" dirty="0"/>
              <a:t>: Rogers </a:t>
            </a:r>
            <a:r>
              <a:rPr lang="en-US" dirty="0" err="1"/>
              <a:t>Planı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Yunanistan’ın</a:t>
            </a:r>
            <a:r>
              <a:rPr lang="en-US" dirty="0"/>
              <a:t> </a:t>
            </a:r>
            <a:r>
              <a:rPr lang="en-US" dirty="0" err="1"/>
              <a:t>NATO’nun</a:t>
            </a:r>
            <a:r>
              <a:rPr lang="en-US" dirty="0"/>
              <a:t> 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kanadına</a:t>
            </a:r>
            <a:r>
              <a:rPr lang="en-US" dirty="0"/>
              <a:t> </a:t>
            </a:r>
            <a:r>
              <a:rPr lang="en-US" dirty="0" err="1"/>
              <a:t>dönüşü</a:t>
            </a:r>
            <a:r>
              <a:rPr lang="en-US" dirty="0"/>
              <a:t>, </a:t>
            </a:r>
            <a:r>
              <a:rPr lang="en-US" dirty="0" err="1"/>
              <a:t>Ortadoğu’daki</a:t>
            </a:r>
            <a:r>
              <a:rPr lang="en-US" dirty="0"/>
              <a:t> </a:t>
            </a:r>
            <a:r>
              <a:rPr lang="en-US" dirty="0" err="1"/>
              <a:t>gelişmeler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Türkiye</a:t>
            </a:r>
            <a:r>
              <a:rPr lang="en-US" dirty="0"/>
              <a:t>-ABD </a:t>
            </a:r>
            <a:r>
              <a:rPr lang="en-US" dirty="0" err="1"/>
              <a:t>ilişkilerine</a:t>
            </a:r>
            <a:r>
              <a:rPr lang="en-US" dirty="0"/>
              <a:t> </a:t>
            </a:r>
            <a:r>
              <a:rPr lang="en-US" dirty="0" err="1"/>
              <a:t>etkisi</a:t>
            </a:r>
            <a:r>
              <a:rPr lang="en-US" dirty="0"/>
              <a:t>, </a:t>
            </a:r>
            <a:r>
              <a:rPr lang="en-US" dirty="0" err="1"/>
              <a:t>Çevik</a:t>
            </a:r>
            <a:r>
              <a:rPr lang="en-US" dirty="0"/>
              <a:t> </a:t>
            </a:r>
            <a:r>
              <a:rPr lang="en-US" dirty="0" err="1"/>
              <a:t>kuvvet</a:t>
            </a:r>
            <a:r>
              <a:rPr lang="en-US" dirty="0"/>
              <a:t> </a:t>
            </a:r>
            <a:r>
              <a:rPr lang="en-US" dirty="0" err="1"/>
              <a:t>sorunu</a:t>
            </a:r>
            <a:r>
              <a:rPr lang="en-US" dirty="0"/>
              <a:t>, 1982 </a:t>
            </a:r>
            <a:r>
              <a:rPr lang="en-US" dirty="0" err="1"/>
              <a:t>Mutabakat</a:t>
            </a:r>
            <a:r>
              <a:rPr lang="en-US" dirty="0"/>
              <a:t> </a:t>
            </a:r>
            <a:r>
              <a:rPr lang="en-US" dirty="0" err="1"/>
              <a:t>Muhtırası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8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ABD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NATO’yla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r>
              <a:rPr lang="en-US" sz="3200" dirty="0">
                <a:solidFill>
                  <a:srgbClr val="660066"/>
                </a:solidFill>
              </a:rPr>
              <a:t> (1980-1990)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-1982 </a:t>
            </a:r>
            <a:r>
              <a:rPr lang="en-US" dirty="0" err="1" smtClean="0"/>
              <a:t>Mutabakat</a:t>
            </a:r>
            <a:r>
              <a:rPr lang="en-US" dirty="0" smtClean="0"/>
              <a:t> </a:t>
            </a:r>
            <a:r>
              <a:rPr lang="en-US" dirty="0" err="1" smtClean="0"/>
              <a:t>Muhtırası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Anlaşmanın</a:t>
            </a:r>
            <a:r>
              <a:rPr lang="en-US" dirty="0" smtClean="0"/>
              <a:t> </a:t>
            </a:r>
            <a:r>
              <a:rPr lang="en-US" dirty="0" err="1" smtClean="0"/>
              <a:t>oluşturulmasındaki</a:t>
            </a:r>
            <a:r>
              <a:rPr lang="en-US" dirty="0" smtClean="0"/>
              <a:t> </a:t>
            </a:r>
            <a:r>
              <a:rPr lang="en-US" dirty="0" err="1" smtClean="0"/>
              <a:t>etkenler</a:t>
            </a:r>
            <a:r>
              <a:rPr lang="en-US" dirty="0" smtClean="0"/>
              <a:t>: </a:t>
            </a:r>
            <a:r>
              <a:rPr lang="en-US" dirty="0" err="1" smtClean="0"/>
              <a:t>Çevik</a:t>
            </a:r>
            <a:r>
              <a:rPr lang="en-US" dirty="0" smtClean="0"/>
              <a:t> </a:t>
            </a:r>
            <a:r>
              <a:rPr lang="en-US" dirty="0" err="1" smtClean="0"/>
              <a:t>Kuvvet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Türkiye’deki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altyapısının</a:t>
            </a:r>
            <a:r>
              <a:rPr lang="en-US" dirty="0" smtClean="0"/>
              <a:t> </a:t>
            </a:r>
            <a:r>
              <a:rPr lang="en-US" dirty="0" err="1" smtClean="0"/>
              <a:t>güçlendirilmesi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Anlaşmanın</a:t>
            </a:r>
            <a:r>
              <a:rPr lang="en-US" dirty="0" smtClean="0"/>
              <a:t> </a:t>
            </a:r>
            <a:r>
              <a:rPr lang="en-US" dirty="0" err="1" smtClean="0"/>
              <a:t>içeriği</a:t>
            </a:r>
            <a:r>
              <a:rPr lang="en-US" dirty="0" smtClean="0"/>
              <a:t>: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 </a:t>
            </a:r>
            <a:r>
              <a:rPr lang="en-US" dirty="0" err="1" smtClean="0"/>
              <a:t>modernizayonu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hava</a:t>
            </a:r>
            <a:r>
              <a:rPr lang="en-US" dirty="0" smtClean="0"/>
              <a:t> </a:t>
            </a:r>
            <a:r>
              <a:rPr lang="en-US" dirty="0" err="1" smtClean="0"/>
              <a:t>alanlarının</a:t>
            </a:r>
            <a:r>
              <a:rPr lang="en-US" dirty="0" smtClean="0"/>
              <a:t> </a:t>
            </a:r>
            <a:r>
              <a:rPr lang="en-US" dirty="0" err="1" smtClean="0"/>
              <a:t>inşası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1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279</TotalTime>
  <Words>367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TÜRK DIŞ POLİTİKASI II (Bahar 2019-2020)</vt:lpstr>
      <vt:lpstr>Batı Bloku Ekseninde Türkiye-2: 1980-1990 (I) Dönemin Bilançosu</vt:lpstr>
      <vt:lpstr>Dönemin Bilançosu</vt:lpstr>
      <vt:lpstr>Dönemin Bilançosu</vt:lpstr>
      <vt:lpstr>Dönemin Bilançosu</vt:lpstr>
      <vt:lpstr>Dönemin Bilançosu</vt:lpstr>
      <vt:lpstr>ABD ve NATO’yla İlişkiler (1980-1990)</vt:lpstr>
      <vt:lpstr>ABD ve NATO’yla İlişkiler (1980-1990)</vt:lpstr>
      <vt:lpstr>ABD ve NATO’yla İlişkiler (1980-1990)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35</cp:revision>
  <dcterms:created xsi:type="dcterms:W3CDTF">2019-01-06T14:47:31Z</dcterms:created>
  <dcterms:modified xsi:type="dcterms:W3CDTF">2019-09-22T09:08:12Z</dcterms:modified>
</cp:coreProperties>
</file>