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20"/>
  </p:notesMasterIdLst>
  <p:sldIdLst>
    <p:sldId id="1082" r:id="rId4"/>
    <p:sldId id="1083" r:id="rId5"/>
    <p:sldId id="1084" r:id="rId6"/>
    <p:sldId id="1085" r:id="rId7"/>
    <p:sldId id="1086" r:id="rId8"/>
    <p:sldId id="1087" r:id="rId9"/>
    <p:sldId id="1088" r:id="rId10"/>
    <p:sldId id="1089" r:id="rId11"/>
    <p:sldId id="1090" r:id="rId12"/>
    <p:sldId id="1091" r:id="rId13"/>
    <p:sldId id="1092" r:id="rId14"/>
    <p:sldId id="1093" r:id="rId15"/>
    <p:sldId id="1094" r:id="rId16"/>
    <p:sldId id="1095" r:id="rId17"/>
    <p:sldId id="1096" r:id="rId18"/>
    <p:sldId id="1097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79" d="100"/>
          <a:sy n="79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3/30/2020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3/30/2020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3/30/2020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3/30/2020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3/30/2020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1960" y="1940434"/>
            <a:ext cx="3700081" cy="152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405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21960" y="1940434"/>
            <a:ext cx="3700081" cy="152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405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925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Matematik II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(2-2)4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</a:t>
            </a: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tr-TR" sz="1600" b="1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Öğr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Üyes</a:t>
            </a: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İbrahim ERDAL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243" y="51549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SERİLER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3" y="1353312"/>
            <a:ext cx="8624292" cy="386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85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243" y="51549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SERİLER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69" y="1260458"/>
            <a:ext cx="7740968" cy="455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28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243" y="51549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SERİLER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3" y="1231392"/>
            <a:ext cx="84717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40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243" y="51549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SERİLER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" y="1398270"/>
            <a:ext cx="8591550" cy="6477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01" y="2259901"/>
            <a:ext cx="85915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68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243" y="51549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SERİLER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24" y="1341120"/>
            <a:ext cx="917257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99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243" y="51549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SERİLER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3" y="1311445"/>
            <a:ext cx="8248460" cy="455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06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243" y="51549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SERİLER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04" y="1711642"/>
            <a:ext cx="8562975" cy="7524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04" y="2464117"/>
            <a:ext cx="91249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243" y="51549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DİZİLER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0629"/>
            <a:ext cx="8958263" cy="430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243" y="51549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DİZİLER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11" y="1670303"/>
            <a:ext cx="8892689" cy="318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4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243" y="51549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DİZİLER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2" y="1491854"/>
            <a:ext cx="8630221" cy="386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21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243" y="51549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DİZİLER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3" y="1273524"/>
            <a:ext cx="8640699" cy="167713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4" y="2950654"/>
            <a:ext cx="8731377" cy="286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80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243" y="51549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DİZİLER</a:t>
            </a:r>
            <a:endParaRPr sz="27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3" y="1536191"/>
            <a:ext cx="8633001" cy="360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73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243" y="51549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DİZİLER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38" y="1263998"/>
            <a:ext cx="8797862" cy="447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74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243" y="51549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DİZİLER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30" y="1219200"/>
            <a:ext cx="7891220" cy="44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2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243" y="51549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DİZİLER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3" y="2178167"/>
            <a:ext cx="8666988" cy="212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21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12616</TotalTime>
  <Words>36</Words>
  <Application>Microsoft Office PowerPoint</Application>
  <PresentationFormat>Ekran Gösterisi (4:3)</PresentationFormat>
  <Paragraphs>20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Times New Roman</vt:lpstr>
      <vt:lpstr>ekonomi</vt:lpstr>
      <vt:lpstr>1_Rics</vt:lpstr>
      <vt:lpstr>h.t.</vt:lpstr>
      <vt:lpstr>PowerPoint Sunusu</vt:lpstr>
      <vt:lpstr>DİZİLER</vt:lpstr>
      <vt:lpstr>DİZİLER</vt:lpstr>
      <vt:lpstr>DİZİLER</vt:lpstr>
      <vt:lpstr>DİZİLER</vt:lpstr>
      <vt:lpstr>DİZİLER</vt:lpstr>
      <vt:lpstr>DİZİLER</vt:lpstr>
      <vt:lpstr>DİZİLER</vt:lpstr>
      <vt:lpstr>DİZİLER</vt:lpstr>
      <vt:lpstr>SERİLER</vt:lpstr>
      <vt:lpstr>SERİLER</vt:lpstr>
      <vt:lpstr>SERİLER</vt:lpstr>
      <vt:lpstr>SERİLER</vt:lpstr>
      <vt:lpstr>SERİLER</vt:lpstr>
      <vt:lpstr>SERİLER</vt:lpstr>
      <vt:lpstr>SERİLER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user</cp:lastModifiedBy>
  <cp:revision>825</cp:revision>
  <cp:lastPrinted>2016-10-24T07:53:35Z</cp:lastPrinted>
  <dcterms:created xsi:type="dcterms:W3CDTF">2016-09-18T09:35:24Z</dcterms:created>
  <dcterms:modified xsi:type="dcterms:W3CDTF">2020-03-30T09:30:26Z</dcterms:modified>
</cp:coreProperties>
</file>