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77991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80714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7320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6408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76639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7467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725301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4220088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32746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1224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95674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31641008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1E6AFE2-637B-47BF-A86D-8F9096CD2D20}"/>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37404D85-7EFF-4F74-A491-0BB3EA2CC66D}"/>
              </a:ext>
            </a:extLst>
          </p:cNvPr>
          <p:cNvSpPr>
            <a:spLocks noGrp="1"/>
          </p:cNvSpPr>
          <p:nvPr>
            <p:ph type="subTitle" idx="1"/>
          </p:nvPr>
        </p:nvSpPr>
        <p:spPr/>
        <p:txBody>
          <a:bodyPr/>
          <a:lstStyle/>
          <a:p>
            <a:r>
              <a:rPr lang="tr-TR" b="1" dirty="0"/>
              <a:t>Müzik, Ritim, Dans, Devinim ve Yaratıcı Drama</a:t>
            </a:r>
            <a:endParaRPr lang="tr-TR" dirty="0"/>
          </a:p>
        </p:txBody>
      </p:sp>
    </p:spTree>
    <p:extLst>
      <p:ext uri="{BB962C8B-B14F-4D97-AF65-F5344CB8AC3E}">
        <p14:creationId xmlns:p14="http://schemas.microsoft.com/office/powerpoint/2010/main" val="1859087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BC29C02-5B69-4CB1-8131-807B44CFFB5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9DF5EF8-F0C4-4F5F-A1F2-418FF9EA58E5}"/>
              </a:ext>
            </a:extLst>
          </p:cNvPr>
          <p:cNvSpPr>
            <a:spLocks noGrp="1"/>
          </p:cNvSpPr>
          <p:nvPr>
            <p:ph idx="1"/>
          </p:nvPr>
        </p:nvSpPr>
        <p:spPr/>
        <p:txBody>
          <a:bodyPr>
            <a:normAutofit/>
          </a:bodyPr>
          <a:lstStyle/>
          <a:p>
            <a:pPr lvl="0"/>
            <a:r>
              <a:rPr lang="tr-TR" dirty="0"/>
              <a:t>Katılımcılar çember biçiminde dizilirler eğitmenin talimatları eşliğinde ritim tutarlar. Burada eğitmen kısa süreli ve az hamleden oluşan ritim örnekleri verir, daha sonra grup tekrar eder.</a:t>
            </a:r>
          </a:p>
          <a:p>
            <a:r>
              <a:rPr lang="tr-TR" dirty="0"/>
              <a:t>Sonraki aşamada ise tüm katılımcılar sırayla aynı işlemi yapar. Yani sırası gelen katılımcı kendi bir ritim uydurur ve aynısını sonraki döngüde tüm katılımcılar tekrar eder. </a:t>
            </a:r>
          </a:p>
          <a:p>
            <a:endParaRPr lang="tr-TR" dirty="0"/>
          </a:p>
        </p:txBody>
      </p:sp>
    </p:spTree>
    <p:extLst>
      <p:ext uri="{BB962C8B-B14F-4D97-AF65-F5344CB8AC3E}">
        <p14:creationId xmlns:p14="http://schemas.microsoft.com/office/powerpoint/2010/main" val="3187189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72B4F1C-2C07-4896-BEC3-3A9D076214D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013EFA2-4FD3-4CEE-8043-37376174F6FA}"/>
              </a:ext>
            </a:extLst>
          </p:cNvPr>
          <p:cNvSpPr>
            <a:spLocks noGrp="1"/>
          </p:cNvSpPr>
          <p:nvPr>
            <p:ph idx="1"/>
          </p:nvPr>
        </p:nvSpPr>
        <p:spPr/>
        <p:txBody>
          <a:bodyPr/>
          <a:lstStyle/>
          <a:p>
            <a:r>
              <a:rPr lang="tr-TR" dirty="0"/>
              <a:t>Bu kez eğitmen iki bacak vuruşu, iki alkış, iki parmak </a:t>
            </a:r>
            <a:r>
              <a:rPr lang="tr-TR" dirty="0" err="1"/>
              <a:t>şıklatmadan</a:t>
            </a:r>
            <a:r>
              <a:rPr lang="tr-TR" dirty="0"/>
              <a:t> oluşan bir ritim tutar. Ritmin ilk hamlesiyle eş zamanlı olarak ismini söyler. Ritmin sonraki döngüsünde diğer katılımcılar tekrar eder. Daha sonra sırayla tüm katılımcılar kendi ismini söyleyerek aynı işlemi tekrar eder.</a:t>
            </a:r>
          </a:p>
          <a:p>
            <a:endParaRPr lang="tr-TR" dirty="0"/>
          </a:p>
        </p:txBody>
      </p:sp>
    </p:spTree>
    <p:extLst>
      <p:ext uri="{BB962C8B-B14F-4D97-AF65-F5344CB8AC3E}">
        <p14:creationId xmlns:p14="http://schemas.microsoft.com/office/powerpoint/2010/main" val="1100747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94C6032-B8F7-44F9-BC79-8CC2F3F4F8F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13A021A-6453-4735-B7EA-8B5BED42E5F8}"/>
              </a:ext>
            </a:extLst>
          </p:cNvPr>
          <p:cNvSpPr>
            <a:spLocks noGrp="1"/>
          </p:cNvSpPr>
          <p:nvPr>
            <p:ph idx="1"/>
          </p:nvPr>
        </p:nvSpPr>
        <p:spPr/>
        <p:txBody>
          <a:bodyPr>
            <a:normAutofit fontScale="92500" lnSpcReduction="20000"/>
          </a:bodyPr>
          <a:lstStyle/>
          <a:p>
            <a:r>
              <a:rPr lang="tr-TR" dirty="0"/>
              <a:t>Katılımcılar sınıf içinde rastgele yürürler. Her katılımcı kendi ismini kendi kurduğu bir ritim eşliğinde söylemeye başlar. Çalışmalar bitince katılımcılar kendi performansını sergiler. Daha sonraki aşamada birbirine en yakın ikililer eş olur ve kendi isimlerini yine kendi kurguladıkları ritimle yeniden çalışır. Gruplar çalışma sonunda diğer katılımcılarla paylaşır. Sonraki aşamada ise eğitmen ikili grupları birleştirir ve dörtlü gruplar oluşturur, aynı uygulama tekrar edilir. Son aşamada ise eğitmen dörtlü grupları da birleştirir ve sekizli iki grup oluşur. Gruplar, belirledikleri bir şarkı sözünü kendi isimlerine uyarlayarak ritim eşliğinde söylerler.</a:t>
            </a:r>
          </a:p>
          <a:p>
            <a:endParaRPr lang="tr-TR" dirty="0"/>
          </a:p>
        </p:txBody>
      </p:sp>
    </p:spTree>
    <p:extLst>
      <p:ext uri="{BB962C8B-B14F-4D97-AF65-F5344CB8AC3E}">
        <p14:creationId xmlns:p14="http://schemas.microsoft.com/office/powerpoint/2010/main" val="679856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668EBB1-8B25-4B80-97B6-930CC3E9382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D502ACF-0E5B-438C-8C03-8795C0603687}"/>
              </a:ext>
            </a:extLst>
          </p:cNvPr>
          <p:cNvSpPr>
            <a:spLocks noGrp="1"/>
          </p:cNvSpPr>
          <p:nvPr>
            <p:ph idx="1"/>
          </p:nvPr>
        </p:nvSpPr>
        <p:spPr/>
        <p:txBody>
          <a:bodyPr>
            <a:normAutofit fontScale="70000" lnSpcReduction="20000"/>
          </a:bodyPr>
          <a:lstStyle/>
          <a:p>
            <a:r>
              <a:rPr lang="tr-TR" dirty="0"/>
              <a:t>Bu kez eğitmenin talimatları eşliğinde bir “İmgesel Yürüyüş” gerçekleştirilir. Eğitmen: “sınıf içinde dağınık biçimde yürüyoruz. Bir caddedeyiz. Araba ve araba kornası sesleri geliyor. (Katılımcılar sesleri çıkarır.) Caddeden çıktık, sakin bir sokaktayız. Sokağın sonu ormana çıkıyor. Ormandayız şimdi. Kuş sesleri var. (Katılımcılar kuş sesi çıkarır.) Rüzgâr esmeye başladı. (Katılımcılar rüzgâr sesi çıkarır.) Akşam oldu. Cırcır böceği sesi geliyor ormandan. (Katılımcılar cırcır böceği sesi çıkarır.) Sabah oldu, güneş doğdu. Horozlar ötmeye başladı. (Katılımcılar horoz sesi çıkarır.) Yağmur çiselemeye başladı. (Katılımcılar yere oturur. Ellerinin parmak uçlarıyla usulca yağan bir yağmur sesi çıkarır.) Yağmur şiddetini arttırdı. (Katılımcılar daha hızlı ve birazcık daha sert parmak darbeleriyle yağmur sesi çıkarır.) Yağmur doluya dönüştü. (Katılımcılar talimata uygun biçimde dolu sesi çıkarır.) Tekrar yağmur yağdı ve bir taraftan kuşlar ötüyor. (Katılımcılar talimata uygun biçimde yağmur ve kuş seslerini eşzamanlı olarak çıkarırlar.)</a:t>
            </a:r>
          </a:p>
          <a:p>
            <a:endParaRPr lang="tr-TR" dirty="0"/>
          </a:p>
        </p:txBody>
      </p:sp>
    </p:spTree>
    <p:extLst>
      <p:ext uri="{BB962C8B-B14F-4D97-AF65-F5344CB8AC3E}">
        <p14:creationId xmlns:p14="http://schemas.microsoft.com/office/powerpoint/2010/main" val="158273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042BF39-5958-470D-9A40-B24A9F5B160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390C8B0-07D3-4BF1-8F9B-902BFAF9A2D4}"/>
              </a:ext>
            </a:extLst>
          </p:cNvPr>
          <p:cNvSpPr>
            <a:spLocks noGrp="1"/>
          </p:cNvSpPr>
          <p:nvPr>
            <p:ph idx="1"/>
          </p:nvPr>
        </p:nvSpPr>
        <p:spPr/>
        <p:txBody>
          <a:bodyPr>
            <a:normAutofit fontScale="77500" lnSpcReduction="20000"/>
          </a:bodyPr>
          <a:lstStyle/>
          <a:p>
            <a:pPr lvl="0"/>
            <a:r>
              <a:rPr lang="tr-TR" dirty="0"/>
              <a:t>Eğitmen katılımcıları dörderli gruplandırır. Doğa seslerinin taklidinin yapıldığı bir canlandırma gerçekleştirilecektir. Burada grupların doğaçlama boyunca sadece üç sözcük kullanma hakkı vardır. Canlandırmalar sahnelenir.</a:t>
            </a:r>
          </a:p>
          <a:p>
            <a:pPr marL="0" indent="0">
              <a:buNone/>
            </a:pPr>
            <a:endParaRPr lang="tr-TR" dirty="0"/>
          </a:p>
          <a:p>
            <a:pPr lvl="0"/>
            <a:r>
              <a:rPr lang="tr-TR" dirty="0"/>
              <a:t>Eğitmen yüksek tempolu bir müzik açar. Katılımcılar bir süre dans eder. Bu kez eğitmenin talimatıyla -sınıf içindeki bir kumaş sepetinin içinden- birer kumaş alırlar.  Kumaşlar kullanılarak ve müzikle uyum kaybedilmeden dans edilir. Katılımcılar kumaşa eşlik ederek dans etmelidir. Bu kez, dans esnasında eğitmen birden müziği durdurur. Katılımcılar, ellerindeki kumaşı yere bırakırlar ve kumaşın şekline uygun bir beden formuna girerler. Birkaç tur bu çalışma devam eder. </a:t>
            </a:r>
          </a:p>
          <a:p>
            <a:endParaRPr lang="tr-TR" dirty="0"/>
          </a:p>
        </p:txBody>
      </p:sp>
    </p:spTree>
    <p:extLst>
      <p:ext uri="{BB962C8B-B14F-4D97-AF65-F5344CB8AC3E}">
        <p14:creationId xmlns:p14="http://schemas.microsoft.com/office/powerpoint/2010/main" val="3849521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CC766FB-3B36-40DC-B4B8-2DFD0353C6F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4A0DC53-5AC3-426A-8176-784DF3B55714}"/>
              </a:ext>
            </a:extLst>
          </p:cNvPr>
          <p:cNvSpPr>
            <a:spLocks noGrp="1"/>
          </p:cNvSpPr>
          <p:nvPr>
            <p:ph idx="1"/>
          </p:nvPr>
        </p:nvSpPr>
        <p:spPr/>
        <p:txBody>
          <a:bodyPr>
            <a:normAutofit fontScale="70000" lnSpcReduction="20000"/>
          </a:bodyPr>
          <a:lstStyle/>
          <a:p>
            <a:pPr lvl="0"/>
            <a:r>
              <a:rPr lang="tr-TR" dirty="0"/>
              <a:t>Eğitmen daha yavaş tempolu bir müzik çalar. Daha sonra birbirine en yakın konumda bulunan katılımcılar ikili grup oluşturur.  Gruplar birbiriyle devinim içinde dans etmeye başlar.</a:t>
            </a:r>
          </a:p>
          <a:p>
            <a:pPr marL="0" indent="0">
              <a:buNone/>
            </a:pPr>
            <a:endParaRPr lang="tr-TR" dirty="0"/>
          </a:p>
          <a:p>
            <a:r>
              <a:rPr lang="tr-TR" dirty="0"/>
              <a:t>NOT: Burada devinim, aynı anda ve eşzamanlı hareketlerle yapılan dans değildir. Katılımcılardan birinin yaptığı bir hamleyi diğer katılımcının sürdürmesi ve karşılıklı akım sağlanarak dans etmesi söz konusudur. İkili etkileşim ve devinim içinde müziğe ayak uydurmak esastır.</a:t>
            </a:r>
          </a:p>
          <a:p>
            <a:pPr marL="0" indent="0">
              <a:buNone/>
            </a:pPr>
            <a:endParaRPr lang="tr-TR" dirty="0"/>
          </a:p>
          <a:p>
            <a:pPr lvl="0"/>
            <a:r>
              <a:rPr lang="tr-TR" dirty="0"/>
              <a:t>Sonraki aşamada ise gruplar bir tema belirler ve bu temaya uygun biçimde devinim esasına uygun olarak dans ederler. Grupların performansı sahnelenir ve gruplar işledikleri konunun ne olduğunu canlandırma sonunda paylaşırlar. </a:t>
            </a:r>
          </a:p>
          <a:p>
            <a:endParaRPr lang="tr-TR" dirty="0"/>
          </a:p>
        </p:txBody>
      </p:sp>
    </p:spTree>
    <p:extLst>
      <p:ext uri="{BB962C8B-B14F-4D97-AF65-F5344CB8AC3E}">
        <p14:creationId xmlns:p14="http://schemas.microsoft.com/office/powerpoint/2010/main" val="2868086731"/>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589</Words>
  <Application>Microsoft Office PowerPoint</Application>
  <PresentationFormat>Ekran Gösterisi (4:3)</PresentationFormat>
  <Paragraphs>15</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1</cp:revision>
  <dcterms:created xsi:type="dcterms:W3CDTF">2019-04-04T13:13:31Z</dcterms:created>
  <dcterms:modified xsi:type="dcterms:W3CDTF">2019-04-04T13:45:24Z</dcterms:modified>
</cp:coreProperties>
</file>