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76" d="100"/>
          <a:sy n="76" d="100"/>
        </p:scale>
        <p:origin x="4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6459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559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2380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670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6328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425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9466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8866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6696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1912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726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9855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4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12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96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7392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97153-5762-411B-A19A-9FEAE040C348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B76F09-2F92-4666-BD3B-C93ADA3B2C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694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6E4DFC-A95A-407A-993E-5D251BE190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7000" y="1841500"/>
            <a:ext cx="7877003" cy="2209336"/>
          </a:xfrm>
        </p:spPr>
        <p:txBody>
          <a:bodyPr/>
          <a:lstStyle/>
          <a:p>
            <a:pPr algn="ctr"/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HİN 413 ÇEŞİTLİ METİNLERDEN HİNTÇE ÇEVİRİLER I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चित्रकार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II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6. Hafta</a:t>
            </a:r>
            <a:endParaRPr lang="tr-TR" sz="2400" dirty="0"/>
          </a:p>
        </p:txBody>
      </p:sp>
      <p:sp>
        <p:nvSpPr>
          <p:cNvPr id="4" name="Alt Başlık 2">
            <a:extLst>
              <a:ext uri="{FF2B5EF4-FFF2-40B4-BE49-F238E27FC236}">
                <a16:creationId xmlns:a16="http://schemas.microsoft.com/office/drawing/2014/main" id="{CE3C9DEB-CC9B-4114-9896-1469B51036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6539" y="4051300"/>
            <a:ext cx="7624762" cy="1409700"/>
          </a:xfrm>
        </p:spPr>
        <p:txBody>
          <a:bodyPr>
            <a:normAutofit fontScale="70000" lnSpcReduction="20000"/>
          </a:bodyPr>
          <a:lstStyle/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Prof. Dr. H. Derya CAN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Ankara Üniversitesi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Dil ve Tarih-Coğrafya Fakültesi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Doğu Dilleri Ve Edebiyatları Bölümü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2993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5C8A898-04AF-410C-958E-8065D93D03C5}"/>
              </a:ext>
            </a:extLst>
          </p:cNvPr>
          <p:cNvSpPr/>
          <p:nvPr/>
        </p:nvSpPr>
        <p:spPr>
          <a:xfrm>
            <a:off x="2032000" y="1316462"/>
            <a:ext cx="6096000" cy="29546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चित्रकार ने नहाराज कृष्णदेव राय के सामने यह भी मां लिया कि उसने अपमान के भी से अपनी गलती पहले स्वीकार नहीं की थी और उसे शब्द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जाल में छिपाने की कोशिश की थी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874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00D6C19-A6F6-40E6-8D15-E127A60D3FC2}"/>
              </a:ext>
            </a:extLst>
          </p:cNvPr>
          <p:cNvSpPr/>
          <p:nvPr/>
        </p:nvSpPr>
        <p:spPr>
          <a:xfrm>
            <a:off x="2044700" y="1161712"/>
            <a:ext cx="6096000" cy="45345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उसने तेनालीराम की कला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पारखी दृष्टि की प्रशंसा की | तदनन्तर राजा से घर लौटने के लिए अनुमति माँगी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राज्जा कृष्णदेव राय उदार और दयालू स्वभाव के थे | उनहोंने कलाकार को क्षमा कर दिया |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239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7E23D70-7E0D-4EA2-AB28-D05D14C31E6B}"/>
              </a:ext>
            </a:extLst>
          </p:cNvPr>
          <p:cNvSpPr/>
          <p:nvPr/>
        </p:nvSpPr>
        <p:spPr>
          <a:xfrm>
            <a:off x="1803400" y="1306163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चित्रकार ने उनकी आज्ञा पाकर राजमहल की दी वारों पर अनेक सुन्दर चित्र अंकित किए | वे चित्र उस कलाकार की चित्रकला के अद्भुत नमूने थे | राजा ने उदारतापूर्वक उसे पुरस्कार प्रदान किया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221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6911265-831F-4684-9D25-600642A59318}"/>
              </a:ext>
            </a:extLst>
          </p:cNvPr>
          <p:cNvSpPr/>
          <p:nvPr/>
        </p:nvSpPr>
        <p:spPr>
          <a:xfrm>
            <a:off x="2260600" y="1621135"/>
            <a:ext cx="6096000" cy="225997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राजा कृष्णदेव राय तेनालीराम के कई गुणों पहले ही प्रभावित थे | उसकी कला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परखी  दृष्टि का रूप भी उनके सामने आया | राजा उसे भी पुरस्कृत करना नहीं भूले |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85812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9F76689-3473-496F-8683-DC1946D1283A}"/>
              </a:ext>
            </a:extLst>
          </p:cNvPr>
          <p:cNvSpPr/>
          <p:nvPr/>
        </p:nvSpPr>
        <p:spPr>
          <a:xfrm>
            <a:off x="1866900" y="1401551"/>
            <a:ext cx="6096000" cy="225997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अपनी गलती को उसने कलात्मक शब्दों में छिपाने की कोशीश की थी | वह नहीं जानता था कि तेनालीराम कलाकारों का भी कलाकार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है | वह उसे विदूषक मात्र ही समझता था |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51736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9688FA4-ACBC-4691-A7C8-AC882179C19A}"/>
              </a:ext>
            </a:extLst>
          </p:cNvPr>
          <p:cNvSpPr/>
          <p:nvPr/>
        </p:nvSpPr>
        <p:spPr>
          <a:xfrm>
            <a:off x="1828800" y="1613669"/>
            <a:ext cx="6096000" cy="437138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दूसरे दिन तेनालीराम दो चीते बना लाया | उसने उन्हें दीवार पर टाँगा दिया और उन पर परगा दाल दिया | जब राजा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मंत्री और कलाकार उन चित्र को देखने आए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तेनालीराम ने उनसे पर्दा हटा दिया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7096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BE99BF0-8164-44C5-8BB7-6B80FCCAD8E9}"/>
              </a:ext>
            </a:extLst>
          </p:cNvPr>
          <p:cNvSpPr/>
          <p:nvPr/>
        </p:nvSpPr>
        <p:spPr>
          <a:xfrm>
            <a:off x="2159000" y="2003000"/>
            <a:ext cx="6096000" cy="17059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पहला चित्र एक घोड़े का था | परन्तु उसके शरीर के अंग अलग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अलग कोनों में अंकित थे | घोड़े का मुँह कहीं और पूँछ कहीन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42445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0335FE6-2757-4972-9856-4BF4757DF346}"/>
              </a:ext>
            </a:extLst>
          </p:cNvPr>
          <p:cNvSpPr/>
          <p:nvPr/>
        </p:nvSpPr>
        <p:spPr>
          <a:xfrm>
            <a:off x="2019300" y="1638268"/>
            <a:ext cx="6096000" cy="379591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दूसरा चितर एक योद्धा का था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उसका सिर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धड़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टोँगे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हाथ और तलबार चितर मेन अलग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अलग सथानोन पर बनाए गए थे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तिनों ने तेनालीराम के चितर देख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पर उनकी समझ मेन कुछ नहीं पड़ा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1555126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18F7D57-99F1-4BA6-8AC3-44FE8D6D86A0}"/>
              </a:ext>
            </a:extLst>
          </p:cNvPr>
          <p:cNvSpPr/>
          <p:nvPr/>
        </p:nvSpPr>
        <p:spPr>
          <a:xfrm>
            <a:off x="2171700" y="1648567"/>
            <a:ext cx="6096000" cy="305724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ने कहा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“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तेनालीराम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!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कया ये चित्र है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?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तुम इन चित्रों द्वारा कया प्कट करना चाहते हो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?”</a:t>
            </a: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तेनालीराम ने उत्तर दिया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 “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महाराजा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!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यह घुड़सवार सैनिक का चाहते है |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8062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668B62B-E998-40B7-8663-55CE60BAA4C3}"/>
              </a:ext>
            </a:extLst>
          </p:cNvPr>
          <p:cNvSpPr/>
          <p:nvPr/>
        </p:nvSpPr>
        <p:spPr>
          <a:xfrm>
            <a:off x="1803400" y="741084"/>
            <a:ext cx="6096000" cy="53758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इस पर भी यह चित्र उनकी समझ में नहीं आया | </a:t>
            </a: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तेनालीराम ने उन्हें समफ्हाते हुए कहा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“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मैंने एक चित्र में घोड़ा बनाया है और दूसरे में सैनिक का चित्र है | </a:t>
            </a: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घोड़े और सैनिक के सभी अंग इन चित्रों में हैं | क्या आप उन्हें नहीं देख रहे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2458466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94D6558-264A-47A4-AB7C-1DF26C00789C}"/>
              </a:ext>
            </a:extLst>
          </p:cNvPr>
          <p:cNvSpPr/>
          <p:nvPr/>
        </p:nvSpPr>
        <p:spPr>
          <a:xfrm>
            <a:off x="2019300" y="1267567"/>
            <a:ext cx="6096000" cy="379591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चित्रकार तेनालीराम के व्यंग्य को समझ गया | वह जान ग्या कि उसने मुझ पर ही तीर छोड़ा है | </a:t>
            </a: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अतः वह आगे बढ़े और सहराजा के चरणों में झुक गया | उसने निवेदन किया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135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BA6EA38-A131-46B5-828A-E0AF31E9F95C}"/>
              </a:ext>
            </a:extLst>
          </p:cNvPr>
          <p:cNvSpPr/>
          <p:nvPr/>
        </p:nvSpPr>
        <p:spPr>
          <a:xfrm>
            <a:off x="2222500" y="1849862"/>
            <a:ext cx="6096000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“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महाराजा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!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मैंने अपनी गलती का अहसास कर लिया है | मेरे चित्र में गलती से हरिण का एक कान बनाना रह गया है | मुझे क्षमा करें |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7021712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484</Words>
  <Application>Microsoft Office PowerPoint</Application>
  <PresentationFormat>Geniş ekran</PresentationFormat>
  <Paragraphs>26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Wingdings 3</vt:lpstr>
      <vt:lpstr>Yüzeyler</vt:lpstr>
      <vt:lpstr>HİN 413 ÇEŞİTLİ METİNLERDEN HİNTÇE ÇEVİRİLER I  चित्रकार II  6.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413 ÇEŞİTLİ METİNLERDEN HİNTÇE ÇEVİRİLER I चित्रकार II  6. Hafta</dc:title>
  <dc:creator>Casper</dc:creator>
  <cp:lastModifiedBy>Casper</cp:lastModifiedBy>
  <cp:revision>2</cp:revision>
  <dcterms:created xsi:type="dcterms:W3CDTF">2020-05-10T03:21:08Z</dcterms:created>
  <dcterms:modified xsi:type="dcterms:W3CDTF">2020-05-10T03:39:02Z</dcterms:modified>
</cp:coreProperties>
</file>