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6020-0B78-4EBD-B774-C5837859E89F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7E62-FAF3-48B5-88AE-C0F137BF44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3364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6020-0B78-4EBD-B774-C5837859E89F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7E62-FAF3-48B5-88AE-C0F137BF44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272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6020-0B78-4EBD-B774-C5837859E89F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7E62-FAF3-48B5-88AE-C0F137BF44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3070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6020-0B78-4EBD-B774-C5837859E89F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7E62-FAF3-48B5-88AE-C0F137BF44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1763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6020-0B78-4EBD-B774-C5837859E89F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7E62-FAF3-48B5-88AE-C0F137BF44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6927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6020-0B78-4EBD-B774-C5837859E89F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7E62-FAF3-48B5-88AE-C0F137BF44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1047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6020-0B78-4EBD-B774-C5837859E89F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7E62-FAF3-48B5-88AE-C0F137BF44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4470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6020-0B78-4EBD-B774-C5837859E89F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7E62-FAF3-48B5-88AE-C0F137BF44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5251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6020-0B78-4EBD-B774-C5837859E89F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7E62-FAF3-48B5-88AE-C0F137BF44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9673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6020-0B78-4EBD-B774-C5837859E89F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7E62-FAF3-48B5-88AE-C0F137BF44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0530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6020-0B78-4EBD-B774-C5837859E89F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7E62-FAF3-48B5-88AE-C0F137BF44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7127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C6020-0B78-4EBD-B774-C5837859E89F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7E62-FAF3-48B5-88AE-C0F137BF44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6361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9.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Muhammed Hüseyin Azad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711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Muhammed </a:t>
            </a:r>
            <a:r>
              <a:rPr lang="tr-TR" dirty="0" err="1"/>
              <a:t>Huseyin</a:t>
            </a:r>
            <a:r>
              <a:rPr lang="tr-TR" dirty="0"/>
              <a:t> Azad (1880-1910)</a:t>
            </a:r>
          </a:p>
          <a:p>
            <a:r>
              <a:rPr lang="tr-TR" dirty="0"/>
              <a:t>          Muhammed </a:t>
            </a:r>
            <a:r>
              <a:rPr lang="tr-TR" dirty="0" err="1"/>
              <a:t>Huseyin</a:t>
            </a:r>
            <a:r>
              <a:rPr lang="tr-TR" dirty="0"/>
              <a:t> Azad Delhi’de 1880 yılında doğdu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Babası Muhammed Bekir Ali o dönem Kuzey Hindistan’ında tanınan bir gazeteciydi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Azad da geleneksel olduğu üzere ilk eğitimini babasından almıştı. Daha sonraları şair olan babasının dostu Muhammed İbrahim </a:t>
            </a:r>
            <a:r>
              <a:rPr lang="tr-TR" dirty="0" err="1"/>
              <a:t>Zevk’le</a:t>
            </a:r>
            <a:r>
              <a:rPr lang="tr-TR" dirty="0"/>
              <a:t> de çalışmış ve onun şiir okuyuşundan etkilenmişti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Bu ilgisini fark eden Zevk ona şiirin tekniklerini öğretmeye başlamıştı. Çok genç yaşlarda Delhi Koleji’nin Arapça derslerine katılmaya başlamıştı. </a:t>
            </a:r>
            <a:endParaRPr lang="tr-TR" dirty="0" smtClean="0"/>
          </a:p>
          <a:p>
            <a:r>
              <a:rPr lang="tr-TR" dirty="0" smtClean="0"/>
              <a:t>Ayrıca </a:t>
            </a:r>
            <a:r>
              <a:rPr lang="tr-TR" dirty="0"/>
              <a:t>Urdu dilinde riyazi, fizik, tarih, coğrafya derslerini de takip etmişti. Bu dönemde Azad İngilizceyle ilgilenmemiştir. </a:t>
            </a:r>
            <a:endParaRPr lang="tr-TR" dirty="0" smtClean="0"/>
          </a:p>
          <a:p>
            <a:r>
              <a:rPr lang="tr-TR" dirty="0" smtClean="0"/>
              <a:t>Burada </a:t>
            </a:r>
            <a:r>
              <a:rPr lang="tr-TR" dirty="0"/>
              <a:t>Nezir </a:t>
            </a:r>
            <a:r>
              <a:rPr lang="tr-TR" dirty="0" err="1"/>
              <a:t>Ahmed</a:t>
            </a:r>
            <a:r>
              <a:rPr lang="tr-TR" dirty="0"/>
              <a:t>, </a:t>
            </a:r>
            <a:r>
              <a:rPr lang="tr-TR" dirty="0" err="1"/>
              <a:t>Zekaullah</a:t>
            </a:r>
            <a:r>
              <a:rPr lang="tr-TR" dirty="0"/>
              <a:t>, </a:t>
            </a:r>
            <a:r>
              <a:rPr lang="tr-TR" dirty="0" err="1"/>
              <a:t>Piyare</a:t>
            </a:r>
            <a:r>
              <a:rPr lang="tr-TR" dirty="0"/>
              <a:t> Lal </a:t>
            </a:r>
            <a:r>
              <a:rPr lang="tr-TR" dirty="0" err="1"/>
              <a:t>Aşob’la</a:t>
            </a:r>
            <a:r>
              <a:rPr lang="tr-TR" dirty="0"/>
              <a:t> arkadaş olmuştu.</a:t>
            </a:r>
          </a:p>
          <a:p>
            <a:pPr marL="0" indent="0">
              <a:buNone/>
            </a:pPr>
            <a:r>
              <a:rPr lang="tr-TR" dirty="0" smtClean="0"/>
              <a:t>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1625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Azad 1857 yılı ayaklanmasında babasını kaybedince, </a:t>
            </a:r>
            <a:r>
              <a:rPr lang="tr-TR" dirty="0" err="1" smtClean="0"/>
              <a:t>Lakhnov’a</a:t>
            </a:r>
            <a:r>
              <a:rPr lang="tr-TR" dirty="0" smtClean="0"/>
              <a:t> gider.</a:t>
            </a:r>
          </a:p>
          <a:p>
            <a:r>
              <a:rPr lang="tr-TR" dirty="0" smtClean="0"/>
              <a:t> Burada bir süre kaldıktan sonra 1864 yılında Lahor’a geçerek buranın eğitim dairesinde çalışmaya başlar. </a:t>
            </a:r>
          </a:p>
          <a:p>
            <a:r>
              <a:rPr lang="tr-TR" dirty="0" smtClean="0"/>
              <a:t>Daha sonra arkadaşı Lal </a:t>
            </a:r>
            <a:r>
              <a:rPr lang="tr-TR" dirty="0" err="1" smtClean="0"/>
              <a:t>Aşob’un</a:t>
            </a:r>
            <a:r>
              <a:rPr lang="tr-TR" dirty="0" smtClean="0"/>
              <a:t> tavsiyesiyle okullar için Arap ve Urdu dilinde kitaplar hazırlamakla görevlendirilir. </a:t>
            </a:r>
          </a:p>
          <a:p>
            <a:r>
              <a:rPr lang="tr-TR" dirty="0" smtClean="0"/>
              <a:t>Bu kitaplar o dönem için başarılı kabul edilmiş ve ilk eğitimde kullanılmıştı. Yetenekleri kısa zamanda onu </a:t>
            </a:r>
            <a:r>
              <a:rPr lang="tr-TR" dirty="0" err="1" smtClean="0"/>
              <a:t>Pencap</a:t>
            </a:r>
            <a:r>
              <a:rPr lang="tr-TR" dirty="0" smtClean="0"/>
              <a:t> Eğitim Dairesi sekreterliğine kadar yükseltmişti. ( Bu derneğin açılış konuşmasında şiirden ne anladığını anlatan Azad, şiir eleştirmenlerine göre yeni bir dönemi de başlatmıştı.) </a:t>
            </a:r>
          </a:p>
          <a:p>
            <a:r>
              <a:rPr lang="tr-TR" dirty="0" smtClean="0"/>
              <a:t>Azad Lahor’da </a:t>
            </a:r>
            <a:r>
              <a:rPr lang="tr-TR" dirty="0" err="1" smtClean="0"/>
              <a:t>Government</a:t>
            </a:r>
            <a:r>
              <a:rPr lang="tr-TR" dirty="0" smtClean="0"/>
              <a:t> Kolej’de Farsça ve Arapça dersler de vermişti. 1887’de kızını kaybeden Azad akli dengesini yitirdi ve hayatının sonuna kadar da iyileşemedi. </a:t>
            </a:r>
          </a:p>
          <a:p>
            <a:r>
              <a:rPr lang="tr-TR" dirty="0" smtClean="0"/>
              <a:t>22 Ocak 1910’da doğduğu şehir Delhi’de hayata gözlerini yumdu.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6549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Azad da modern tarzın yaratıcıları arasında yer alan önemli bir şahsiyettir. </a:t>
            </a:r>
          </a:p>
          <a:p>
            <a:r>
              <a:rPr lang="tr-TR" dirty="0" smtClean="0"/>
              <a:t>Bütün eleştiricilerin ortak görüşü Azad’ın kendine has bir yazı tarzına sahip olduğudur.</a:t>
            </a:r>
          </a:p>
          <a:p>
            <a:r>
              <a:rPr lang="tr-TR" dirty="0" smtClean="0"/>
              <a:t> Yazdığı nesir türündeki eserler Urdu edebiyat tarihi içinde ayrı ve özel bir yere sahiptir. </a:t>
            </a:r>
          </a:p>
          <a:p>
            <a:r>
              <a:rPr lang="tr-TR" dirty="0" smtClean="0"/>
              <a:t>Islah ve erek uğruna edebiyatı feda etmemiş biriydi. Bu yüzden onun eserlerinde edebiyatın yüksek standartlara ulaştığına tanık oluruz. </a:t>
            </a:r>
          </a:p>
          <a:p>
            <a:r>
              <a:rPr lang="tr-TR" dirty="0" smtClean="0"/>
              <a:t>Azad’ın nesirde edindiği bu özel yerin sebeplerinin başında Delhi’nin ileri gelenlerinin günlük konuşmalarını kullanmış olması gelmektedir. Şahısları, olayları ve eşyaları asıl şekilleriyle anlatmış, şahısları betimlerken ortamlarını ve psikolojilerini göz önünde bulundurmuştu. </a:t>
            </a:r>
          </a:p>
          <a:p>
            <a:r>
              <a:rPr lang="tr-TR" dirty="0" smtClean="0"/>
              <a:t>Dolayısıyla gerçekçilik tarzını yansıttığını söyleyebiliriz. Nesirde şiirsel bir dil kullanmış, akıcı ve sade bir anlatımı benimsemiştir. Benzetmelere ve eğretilemelere sıkça yer vermiştir.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0448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Başından beri söz ettiğimiz edebiyatçıların aynı hareket  içinde yer alsalar da kendilerine has ayrı bir anlatımları vardı ve bu bazen birini diğerinden keskin bir çizgiyle ayırmaktaydı. </a:t>
            </a:r>
          </a:p>
          <a:p>
            <a:r>
              <a:rPr lang="tr-TR" dirty="0" smtClean="0"/>
              <a:t>Azad böyle bir edebiyat adamıydı ve anlatımı keskin çizgilerle diğerlerinden ayrılıyordu. Geleneksel olan tarzla </a:t>
            </a:r>
            <a:r>
              <a:rPr lang="tr-TR" dirty="0" err="1" smtClean="0"/>
              <a:t>Galib</a:t>
            </a:r>
            <a:r>
              <a:rPr lang="tr-TR" dirty="0" smtClean="0"/>
              <a:t> ve </a:t>
            </a:r>
            <a:r>
              <a:rPr lang="tr-TR" dirty="0" err="1" smtClean="0"/>
              <a:t>Sir</a:t>
            </a:r>
            <a:r>
              <a:rPr lang="tr-TR" dirty="0" smtClean="0"/>
              <a:t> </a:t>
            </a:r>
            <a:r>
              <a:rPr lang="tr-TR" dirty="0" err="1" smtClean="0"/>
              <a:t>Seyyid’le</a:t>
            </a:r>
            <a:r>
              <a:rPr lang="tr-TR" dirty="0" smtClean="0"/>
              <a:t> başlayan yeni Urdu nesri arasında bir tercih yapmak yerine ikisinden de aldığı unsurları kullanarak kendi nesir tarzını bulmuştu. </a:t>
            </a:r>
          </a:p>
          <a:p>
            <a:r>
              <a:rPr lang="tr-TR" dirty="0" smtClean="0"/>
              <a:t>Nesir yazıları şiir gibidir; işlediği tarihsel bir konu bile okuyucuya renkli ve sürükleyici gelir. Yapıtlarında diyaloglar kullanmıştır. </a:t>
            </a:r>
          </a:p>
          <a:p>
            <a:r>
              <a:rPr lang="tr-TR" dirty="0" smtClean="0"/>
              <a:t>Anlatımını güçlü kılmak için öykü unsurlarından yararlanır, betimleme eserlerinin belirgin ve farklı özelliğidir. Ayrıca önemli bir özellik de diyaloglar yüzünden nesir yazılarının bir tür drama gibi algılanabiliyor olmasıdır.</a:t>
            </a:r>
          </a:p>
          <a:p>
            <a:r>
              <a:rPr lang="tr-TR" dirty="0" smtClean="0"/>
              <a:t>     Çağdaşları ‘‘sanat halk içindir’’ görüşünü benimsemiş olsa da, Azad ‘‘sanat </a:t>
            </a:r>
            <a:r>
              <a:rPr lang="tr-TR" dirty="0" err="1" smtClean="0"/>
              <a:t>sanat</a:t>
            </a:r>
            <a:r>
              <a:rPr lang="tr-TR" dirty="0" smtClean="0"/>
              <a:t> içindir’’ görüşünü kabul eder. </a:t>
            </a:r>
            <a:r>
              <a:rPr lang="tr-TR" dirty="0" err="1" smtClean="0"/>
              <a:t>Sir</a:t>
            </a:r>
            <a:r>
              <a:rPr lang="tr-TR" dirty="0" smtClean="0"/>
              <a:t> </a:t>
            </a:r>
            <a:r>
              <a:rPr lang="tr-TR" dirty="0" err="1" smtClean="0"/>
              <a:t>Seyyid’in</a:t>
            </a:r>
            <a:r>
              <a:rPr lang="tr-TR" dirty="0" smtClean="0"/>
              <a:t> belirli bir amaca ulaşmaya çalışan edebiyatına ilgi duymaz. Asıl amacı okuyucunun kalbini çalmak ve beynine sahip olmaktır. Bunu şiirlerinde yapar, nesirde ise sözcükleri dağıtır, benzetmeler ve eğretilemeleri ön plana çıkarır; işte Azad’a göre edebiyat sanatının asıl gizi de burada saklıdır.</a:t>
            </a:r>
          </a:p>
        </p:txBody>
      </p:sp>
    </p:spTree>
    <p:extLst>
      <p:ext uri="{BB962C8B-B14F-4D97-AF65-F5344CB8AC3E}">
        <p14:creationId xmlns:p14="http://schemas.microsoft.com/office/powerpoint/2010/main" val="7782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 </a:t>
            </a:r>
            <a:r>
              <a:rPr lang="tr-TR" i="1" dirty="0" smtClean="0"/>
              <a:t>Ab-i Hayat </a:t>
            </a:r>
            <a:r>
              <a:rPr lang="tr-TR" dirty="0" smtClean="0"/>
              <a:t>, Urdu dili şairlerinin biyografisini ve Urdu şiirindeki gelişmeleri anlatan en ünlü ve önemli eseridir. Önsözünde Urdu dilinin tarihçesini kendi bakış açısına göre yazmıştır. Eser 1880’de yayımlanmıştır.</a:t>
            </a:r>
          </a:p>
          <a:p>
            <a:r>
              <a:rPr lang="tr-TR" dirty="0" smtClean="0"/>
              <a:t>     </a:t>
            </a:r>
            <a:r>
              <a:rPr lang="tr-TR" i="1" dirty="0" err="1" smtClean="0"/>
              <a:t>Neyreng</a:t>
            </a:r>
            <a:r>
              <a:rPr lang="tr-TR" i="1" dirty="0" smtClean="0"/>
              <a:t>-i Hayal </a:t>
            </a:r>
            <a:r>
              <a:rPr lang="tr-TR" dirty="0" smtClean="0"/>
              <a:t>çeşitli makalelerin bir araya getirilmesiyle oluşturulmuştur. </a:t>
            </a:r>
          </a:p>
          <a:p>
            <a:r>
              <a:rPr lang="tr-TR" dirty="0" smtClean="0"/>
              <a:t>Eserde yer alan makalelerin hepsi İngilizceden çevrilmiştir. </a:t>
            </a:r>
            <a:r>
              <a:rPr lang="tr-TR" i="1" dirty="0" err="1" smtClean="0"/>
              <a:t>Suhandan</a:t>
            </a:r>
            <a:r>
              <a:rPr lang="tr-TR" i="1" dirty="0" smtClean="0"/>
              <a:t>-i </a:t>
            </a:r>
            <a:r>
              <a:rPr lang="tr-TR" i="1" dirty="0" err="1" smtClean="0"/>
              <a:t>Faris</a:t>
            </a:r>
            <a:r>
              <a:rPr lang="tr-TR" i="1" dirty="0" smtClean="0"/>
              <a:t>, </a:t>
            </a:r>
            <a:r>
              <a:rPr lang="tr-TR" dirty="0" smtClean="0"/>
              <a:t>Fars dili ve edebiyatıyla ilgili ders notlarını içeren ilk eseridir. </a:t>
            </a:r>
          </a:p>
          <a:p>
            <a:r>
              <a:rPr lang="tr-TR" dirty="0" smtClean="0"/>
              <a:t>İki bölüm olan bu eserin ilk bölümünde dilbilim konusunda verdiği iki konferansı, ikinci bölümde Fars edebiyatına dair bilgiler yer almaktadır. Bu eserle dilbilim hakkında derin bilgisi olduğunu da kanıtlamıştır.</a:t>
            </a:r>
          </a:p>
          <a:p>
            <a:r>
              <a:rPr lang="tr-TR" dirty="0" smtClean="0"/>
              <a:t>     </a:t>
            </a:r>
            <a:r>
              <a:rPr lang="tr-TR" i="1" dirty="0" err="1" smtClean="0"/>
              <a:t>Nigaristan</a:t>
            </a:r>
            <a:r>
              <a:rPr lang="tr-TR" i="1" dirty="0" smtClean="0"/>
              <a:t>-i </a:t>
            </a:r>
            <a:r>
              <a:rPr lang="tr-TR" i="1" dirty="0" err="1" smtClean="0"/>
              <a:t>Faris</a:t>
            </a:r>
            <a:r>
              <a:rPr lang="tr-TR" i="1" dirty="0" smtClean="0"/>
              <a:t>, </a:t>
            </a:r>
            <a:r>
              <a:rPr lang="tr-TR" dirty="0" smtClean="0"/>
              <a:t>bu eserinde de şairlerin biyografilerinin yanı sıra şiirlerinden örnekler vermiştir. Eseri 1872’de yazmıştır.</a:t>
            </a:r>
          </a:p>
          <a:p>
            <a:r>
              <a:rPr lang="tr-TR" dirty="0" smtClean="0"/>
              <a:t>verilmiştir. Bu bakımdan dikkat çeken bir eserdir. Azad’ın bir başka eseri de </a:t>
            </a:r>
            <a:r>
              <a:rPr lang="tr-TR" i="1" dirty="0" err="1" smtClean="0"/>
              <a:t>Mektubat</a:t>
            </a:r>
            <a:r>
              <a:rPr lang="tr-TR" i="1" dirty="0" smtClean="0"/>
              <a:t>-i Azad’</a:t>
            </a:r>
            <a:r>
              <a:rPr lang="tr-TR" dirty="0" smtClean="0"/>
              <a:t>dır.</a:t>
            </a:r>
          </a:p>
        </p:txBody>
      </p:sp>
    </p:spTree>
    <p:extLst>
      <p:ext uri="{BB962C8B-B14F-4D97-AF65-F5344CB8AC3E}">
        <p14:creationId xmlns:p14="http://schemas.microsoft.com/office/powerpoint/2010/main" val="2477033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 </a:t>
            </a:r>
            <a:r>
              <a:rPr lang="tr-TR" i="1" dirty="0" err="1" smtClean="0"/>
              <a:t>Derbar</a:t>
            </a:r>
            <a:r>
              <a:rPr lang="tr-TR" i="1" dirty="0" smtClean="0"/>
              <a:t>-i Ekber</a:t>
            </a:r>
            <a:r>
              <a:rPr lang="tr-TR" dirty="0" smtClean="0"/>
              <a:t>’de Padişah Ekber’in hayatını anlatmıştır. Anlatımı ağdalı, dili son derece ağırdır. </a:t>
            </a:r>
          </a:p>
          <a:p>
            <a:r>
              <a:rPr lang="tr-TR" dirty="0" smtClean="0"/>
              <a:t>Bu yüzden de okunması zor bir eserdir.</a:t>
            </a:r>
          </a:p>
          <a:p>
            <a:r>
              <a:rPr lang="tr-TR" dirty="0" smtClean="0"/>
              <a:t>    Önemli bir diğer eseri </a:t>
            </a:r>
            <a:r>
              <a:rPr lang="tr-TR" i="1" dirty="0" smtClean="0"/>
              <a:t>Kısas-i </a:t>
            </a:r>
            <a:r>
              <a:rPr lang="tr-TR" i="1" dirty="0" err="1" smtClean="0"/>
              <a:t>Hind</a:t>
            </a:r>
            <a:r>
              <a:rPr lang="tr-TR" i="1" dirty="0" smtClean="0"/>
              <a:t> </a:t>
            </a:r>
            <a:r>
              <a:rPr lang="tr-TR" dirty="0" smtClean="0"/>
              <a:t>iki bölümden ibarettir. </a:t>
            </a:r>
            <a:r>
              <a:rPr lang="tr-TR" dirty="0" err="1" smtClean="0"/>
              <a:t>Pencap</a:t>
            </a:r>
            <a:r>
              <a:rPr lang="tr-TR" dirty="0" smtClean="0"/>
              <a:t> Eğitim Dairesi tarafından eğitim amaçlı düzenlenen Urdu eserleri arasındaki yarışmada ödül almıştır. ,</a:t>
            </a:r>
          </a:p>
          <a:p>
            <a:r>
              <a:rPr lang="tr-TR" dirty="0" err="1" smtClean="0"/>
              <a:t>Piyare</a:t>
            </a:r>
            <a:r>
              <a:rPr lang="tr-TR" dirty="0" smtClean="0"/>
              <a:t> Lal </a:t>
            </a:r>
            <a:r>
              <a:rPr lang="tr-TR" dirty="0" err="1" smtClean="0"/>
              <a:t>Aşob’a</a:t>
            </a:r>
            <a:r>
              <a:rPr lang="tr-TR" dirty="0" smtClean="0"/>
              <a:t> ait olan birinci bölümünde kısa Hint tarihi, Raca Ram </a:t>
            </a:r>
            <a:r>
              <a:rPr lang="tr-TR" dirty="0" err="1" smtClean="0"/>
              <a:t>Çandarci</a:t>
            </a:r>
            <a:r>
              <a:rPr lang="tr-TR" dirty="0" smtClean="0"/>
              <a:t> ve Büyük İskender anlatılmıştır. </a:t>
            </a:r>
          </a:p>
          <a:p>
            <a:r>
              <a:rPr lang="tr-TR" dirty="0" smtClean="0"/>
              <a:t>İkinci bölümde ise Müslüman padişahlarının durumlarını anlatmıştır.</a:t>
            </a:r>
          </a:p>
          <a:p>
            <a:r>
              <a:rPr lang="tr-TR" i="1" smtClean="0"/>
              <a:t>Nazm</a:t>
            </a:r>
            <a:r>
              <a:rPr lang="tr-TR" i="1" dirty="0" smtClean="0"/>
              <a:t>-i Azad, </a:t>
            </a:r>
            <a:r>
              <a:rPr lang="tr-TR" dirty="0" smtClean="0"/>
              <a:t>mesnevilerin önemli yer tuttuğu bir şiir derlemesidir. Ancak önsözünde Azad’ın ders notları yer alır. Burada Azad’ın şiirde reform için sunduğu önerilere yer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840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784</Words>
  <Application>Microsoft Office PowerPoint</Application>
  <PresentationFormat>Geniş ekran</PresentationFormat>
  <Paragraphs>39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9.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Hafta</dc:title>
  <dc:creator>USER</dc:creator>
  <cp:lastModifiedBy>USER</cp:lastModifiedBy>
  <cp:revision>1</cp:revision>
  <dcterms:created xsi:type="dcterms:W3CDTF">2020-04-06T17:21:05Z</dcterms:created>
  <dcterms:modified xsi:type="dcterms:W3CDTF">2020-04-06T17:21:23Z</dcterms:modified>
</cp:coreProperties>
</file>