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5118"/>
  </p:normalViewPr>
  <p:slideViewPr>
    <p:cSldViewPr snapToGrid="0" snapToObjects="1">
      <p:cViewPr varScale="1">
        <p:scale>
          <a:sx n="95" d="100"/>
          <a:sy n="95" d="100"/>
        </p:scale>
        <p:origin x="9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0049-0958-0947-ADF9-6DC38FF70B71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9745A-5DE1-1B44-9AEE-B19FFB5546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28694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0049-0958-0947-ADF9-6DC38FF70B71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9745A-5DE1-1B44-9AEE-B19FFB5546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4942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0049-0958-0947-ADF9-6DC38FF70B71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9745A-5DE1-1B44-9AEE-B19FFB5546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8065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0049-0958-0947-ADF9-6DC38FF70B71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9745A-5DE1-1B44-9AEE-B19FFB5546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4564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0049-0958-0947-ADF9-6DC38FF70B71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9745A-5DE1-1B44-9AEE-B19FFB5546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8026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0049-0958-0947-ADF9-6DC38FF70B71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9745A-5DE1-1B44-9AEE-B19FFB5546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3957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0049-0958-0947-ADF9-6DC38FF70B71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9745A-5DE1-1B44-9AEE-B19FFB5546BF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811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0049-0958-0947-ADF9-6DC38FF70B71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9745A-5DE1-1B44-9AEE-B19FFB5546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1683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0049-0958-0947-ADF9-6DC38FF70B71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9745A-5DE1-1B44-9AEE-B19FFB5546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026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00049-0958-0947-ADF9-6DC38FF70B71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9745A-5DE1-1B44-9AEE-B19FFB5546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3313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3900049-0958-0947-ADF9-6DC38FF70B71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tr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9745A-5DE1-1B44-9AEE-B19FFB5546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4353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B3900049-0958-0947-ADF9-6DC38FF70B71}" type="datetimeFigureOut">
              <a:rPr lang="tr-TR" smtClean="0"/>
              <a:t>1.04.2021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4409745A-5DE1-1B44-9AEE-B19FFB5546B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4160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7CDCC4B-3749-584E-808C-96D5EBF6E2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Kent ve Ütopya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074387F-8C88-744B-962B-CCE48F504F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Konu 6</a:t>
            </a:r>
          </a:p>
          <a:p>
            <a:r>
              <a:rPr lang="tr-TR" dirty="0"/>
              <a:t>Kıvılcım Ertan</a:t>
            </a:r>
          </a:p>
        </p:txBody>
      </p:sp>
    </p:spTree>
    <p:extLst>
      <p:ext uri="{BB962C8B-B14F-4D97-AF65-F5344CB8AC3E}">
        <p14:creationId xmlns:p14="http://schemas.microsoft.com/office/powerpoint/2010/main" val="612856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2C5F78-212A-9644-A222-EE3B60641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Klasik Ütopyalar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46B527-0A64-A14A-B998-5D34E59EB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Platon’un «Devlet» ve «Yasalar» adlı eserleri,</a:t>
            </a:r>
          </a:p>
          <a:p>
            <a:r>
              <a:rPr lang="tr-TR" sz="2800" dirty="0"/>
              <a:t>Aristoteles’in «Politika»,</a:t>
            </a:r>
          </a:p>
          <a:p>
            <a:r>
              <a:rPr lang="tr-TR" sz="2800" dirty="0" err="1"/>
              <a:t>Jambulos’un</a:t>
            </a:r>
            <a:r>
              <a:rPr lang="tr-TR" sz="2800" dirty="0"/>
              <a:t> «Güneş Adaları»,</a:t>
            </a:r>
          </a:p>
          <a:p>
            <a:r>
              <a:rPr lang="tr-TR" sz="2800" dirty="0"/>
              <a:t>Farabi’nin «Erdemli Şehir»</a:t>
            </a:r>
          </a:p>
        </p:txBody>
      </p:sp>
    </p:spTree>
    <p:extLst>
      <p:ext uri="{BB962C8B-B14F-4D97-AF65-F5344CB8AC3E}">
        <p14:creationId xmlns:p14="http://schemas.microsoft.com/office/powerpoint/2010/main" val="4151999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B3A3F46-6FF2-484C-A5CD-FF3C6EB015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Klasik Ütopyalar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FAC50B6-18C5-7147-8AC3-296C699BAC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Thomas </a:t>
            </a:r>
            <a:r>
              <a:rPr lang="tr-TR" sz="2800" dirty="0" err="1"/>
              <a:t>More’un</a:t>
            </a:r>
            <a:r>
              <a:rPr lang="tr-TR" sz="2800" dirty="0"/>
              <a:t> «</a:t>
            </a:r>
            <a:r>
              <a:rPr lang="tr-TR" sz="2800" dirty="0" err="1"/>
              <a:t>Utopia</a:t>
            </a:r>
            <a:r>
              <a:rPr lang="tr-TR" sz="2800" dirty="0"/>
              <a:t>»’</a:t>
            </a:r>
            <a:r>
              <a:rPr lang="tr-TR" sz="2800" dirty="0" err="1"/>
              <a:t>sı</a:t>
            </a:r>
            <a:endParaRPr lang="tr-TR" sz="2800" dirty="0"/>
          </a:p>
          <a:p>
            <a:r>
              <a:rPr lang="tr-TR" sz="2800" dirty="0" err="1"/>
              <a:t>Tommasso</a:t>
            </a:r>
            <a:r>
              <a:rPr lang="tr-TR" sz="2800" dirty="0"/>
              <a:t> </a:t>
            </a:r>
            <a:r>
              <a:rPr lang="tr-TR" sz="2800" dirty="0" err="1"/>
              <a:t>Campanella’nın</a:t>
            </a:r>
            <a:r>
              <a:rPr lang="tr-TR" sz="2800" dirty="0"/>
              <a:t> «Güneş Ülkesi»</a:t>
            </a:r>
          </a:p>
          <a:p>
            <a:r>
              <a:rPr lang="tr-TR" sz="2800" dirty="0"/>
              <a:t>Francis Bacon’ın «Güneş Ülkesi»</a:t>
            </a:r>
          </a:p>
          <a:p>
            <a:r>
              <a:rPr lang="tr-TR" sz="2800" dirty="0" err="1"/>
              <a:t>Voltaire’in</a:t>
            </a:r>
            <a:r>
              <a:rPr lang="tr-TR" sz="2800" dirty="0"/>
              <a:t> «</a:t>
            </a:r>
            <a:r>
              <a:rPr lang="tr-TR" sz="2800" dirty="0" err="1"/>
              <a:t>Kandid</a:t>
            </a:r>
            <a:r>
              <a:rPr lang="tr-TR" sz="2800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854856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32DCFB2-583B-B54E-AF81-4BF993F4B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Klasik Ütopyalar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35D676-88AC-7046-AB9A-AA6128149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/>
              <a:t>Etienne</a:t>
            </a:r>
            <a:r>
              <a:rPr lang="tr-TR" sz="2800" dirty="0"/>
              <a:t> </a:t>
            </a:r>
            <a:r>
              <a:rPr lang="tr-TR" sz="2800" dirty="0" err="1"/>
              <a:t>Cabet’nin</a:t>
            </a:r>
            <a:r>
              <a:rPr lang="tr-TR" sz="2800" dirty="0"/>
              <a:t> «</a:t>
            </a:r>
            <a:r>
              <a:rPr lang="tr-TR" sz="2800" dirty="0" err="1"/>
              <a:t>Icaria’ya</a:t>
            </a:r>
            <a:r>
              <a:rPr lang="tr-TR" sz="2800" dirty="0"/>
              <a:t> Yolculuk»</a:t>
            </a:r>
          </a:p>
          <a:p>
            <a:r>
              <a:rPr lang="tr-TR" sz="2800" dirty="0"/>
              <a:t>Edward </a:t>
            </a:r>
            <a:r>
              <a:rPr lang="tr-TR" sz="2800" dirty="0" err="1"/>
              <a:t>Bellamy’nin</a:t>
            </a:r>
            <a:r>
              <a:rPr lang="tr-TR" sz="2800" dirty="0"/>
              <a:t> «Geçmişe Bakış»</a:t>
            </a:r>
          </a:p>
          <a:p>
            <a:r>
              <a:rPr lang="tr-TR" sz="2800" dirty="0" err="1"/>
              <a:t>Begum</a:t>
            </a:r>
            <a:r>
              <a:rPr lang="tr-TR" sz="2800" dirty="0"/>
              <a:t> </a:t>
            </a:r>
            <a:r>
              <a:rPr lang="tr-TR" sz="2800" dirty="0" err="1"/>
              <a:t>Rokeya</a:t>
            </a:r>
            <a:r>
              <a:rPr lang="tr-TR" sz="2800" dirty="0"/>
              <a:t> </a:t>
            </a:r>
            <a:r>
              <a:rPr lang="tr-TR" sz="2800" dirty="0" err="1"/>
              <a:t>Sakhawat</a:t>
            </a:r>
            <a:r>
              <a:rPr lang="tr-TR" sz="2800" dirty="0"/>
              <a:t> </a:t>
            </a:r>
            <a:r>
              <a:rPr lang="tr-TR" sz="2800" dirty="0" err="1"/>
              <a:t>Hossain’in</a:t>
            </a:r>
            <a:r>
              <a:rPr lang="tr-TR" sz="2800" dirty="0"/>
              <a:t> «</a:t>
            </a:r>
            <a:r>
              <a:rPr lang="tr-TR" sz="2800" dirty="0" err="1"/>
              <a:t>Sultana’nın</a:t>
            </a:r>
            <a:r>
              <a:rPr lang="tr-TR" sz="2800" dirty="0"/>
              <a:t> Rüyası» </a:t>
            </a:r>
          </a:p>
          <a:p>
            <a:r>
              <a:rPr lang="tr-TR" sz="2800" dirty="0" err="1"/>
              <a:t>Herbert</a:t>
            </a:r>
            <a:r>
              <a:rPr lang="tr-TR" sz="2800" dirty="0"/>
              <a:t> George </a:t>
            </a:r>
            <a:r>
              <a:rPr lang="tr-TR" sz="2800" dirty="0" err="1"/>
              <a:t>Wells’in</a:t>
            </a:r>
            <a:r>
              <a:rPr lang="tr-TR" sz="2800" dirty="0"/>
              <a:t> «Çağdaş Bir Ütopya»</a:t>
            </a:r>
          </a:p>
        </p:txBody>
      </p:sp>
    </p:spTree>
    <p:extLst>
      <p:ext uri="{BB962C8B-B14F-4D97-AF65-F5344CB8AC3E}">
        <p14:creationId xmlns:p14="http://schemas.microsoft.com/office/powerpoint/2010/main" val="11946855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9E742E4-7297-3F4E-BEEA-5E326ABE9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Klasik ütopyalar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163BF72-FA1B-CC42-9150-2C8B005D6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err="1"/>
              <a:t>Charlotte</a:t>
            </a:r>
            <a:r>
              <a:rPr lang="tr-TR" sz="2800" dirty="0"/>
              <a:t> </a:t>
            </a:r>
            <a:r>
              <a:rPr lang="tr-TR" sz="2800" dirty="0" err="1"/>
              <a:t>Perkins</a:t>
            </a:r>
            <a:r>
              <a:rPr lang="tr-TR" sz="2800" dirty="0"/>
              <a:t> Gilman’ın «Kadınlar Ülkesi»</a:t>
            </a:r>
          </a:p>
          <a:p>
            <a:r>
              <a:rPr lang="tr-TR" sz="2800" dirty="0" err="1"/>
              <a:t>Aldous</a:t>
            </a:r>
            <a:r>
              <a:rPr lang="tr-TR" sz="2800" dirty="0"/>
              <a:t> </a:t>
            </a:r>
            <a:r>
              <a:rPr lang="tr-TR" sz="2800" dirty="0" err="1"/>
              <a:t>Huxley’in</a:t>
            </a:r>
            <a:r>
              <a:rPr lang="tr-TR" sz="2800" dirty="0"/>
              <a:t> «Ada»</a:t>
            </a:r>
          </a:p>
          <a:p>
            <a:r>
              <a:rPr lang="tr-TR" sz="2800" dirty="0"/>
              <a:t>William Morris’in «Olmayan Yerden Haberler» başlıklı eserleri klasik ütopyalara örnek olarak sıralanabilir.</a:t>
            </a:r>
          </a:p>
        </p:txBody>
      </p:sp>
    </p:spTree>
    <p:extLst>
      <p:ext uri="{BB962C8B-B14F-4D97-AF65-F5344CB8AC3E}">
        <p14:creationId xmlns:p14="http://schemas.microsoft.com/office/powerpoint/2010/main" val="2122105342"/>
      </p:ext>
    </p:extLst>
  </p:cSld>
  <p:clrMapOvr>
    <a:masterClrMapping/>
  </p:clrMapOvr>
</p:sld>
</file>

<file path=ppt/theme/theme1.xml><?xml version="1.0" encoding="utf-8"?>
<a:theme xmlns:a="http://schemas.openxmlformats.org/drawingml/2006/main" name="Paket">
  <a:themeElements>
    <a:clrScheme name="Paket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ke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et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{4F152557-D54B-5446-8769-1014D57F41FC}tf10001120</Template>
  <TotalTime>55</TotalTime>
  <Words>117</Words>
  <Application>Microsoft Macintosh PowerPoint</Application>
  <PresentationFormat>Geniş ekran</PresentationFormat>
  <Paragraphs>22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Paket</vt:lpstr>
      <vt:lpstr>Kent ve Ütopya</vt:lpstr>
      <vt:lpstr>Klasik Ütopyalar</vt:lpstr>
      <vt:lpstr>Klasik Ütopyalar</vt:lpstr>
      <vt:lpstr>Klasik Ütopyalar</vt:lpstr>
      <vt:lpstr>Klasik ütopyalar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 ve Ütopya</dc:title>
  <dc:creator>Microsoft Office User</dc:creator>
  <cp:lastModifiedBy>Microsoft Office User</cp:lastModifiedBy>
  <cp:revision>6</cp:revision>
  <dcterms:created xsi:type="dcterms:W3CDTF">2021-04-01T20:08:16Z</dcterms:created>
  <dcterms:modified xsi:type="dcterms:W3CDTF">2021-04-01T21:03:48Z</dcterms:modified>
</cp:coreProperties>
</file>