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756-097F-4003-B1BF-C0E4B0316852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ED8-C380-4CA3-AEE2-CF2C98C726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1003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756-097F-4003-B1BF-C0E4B0316852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ED8-C380-4CA3-AEE2-CF2C98C726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8033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756-097F-4003-B1BF-C0E4B0316852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ED8-C380-4CA3-AEE2-CF2C98C726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9389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756-097F-4003-B1BF-C0E4B0316852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ED8-C380-4CA3-AEE2-CF2C98C726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2626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756-097F-4003-B1BF-C0E4B0316852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ED8-C380-4CA3-AEE2-CF2C98C726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0131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756-097F-4003-B1BF-C0E4B0316852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ED8-C380-4CA3-AEE2-CF2C98C726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1916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756-097F-4003-B1BF-C0E4B0316852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ED8-C380-4CA3-AEE2-CF2C98C726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3267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756-097F-4003-B1BF-C0E4B0316852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ED8-C380-4CA3-AEE2-CF2C98C726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4771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756-097F-4003-B1BF-C0E4B0316852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ED8-C380-4CA3-AEE2-CF2C98C726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1843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756-097F-4003-B1BF-C0E4B0316852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ED8-C380-4CA3-AEE2-CF2C98C726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2729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B756-097F-4003-B1BF-C0E4B0316852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EED8-C380-4CA3-AEE2-CF2C98C726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979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BB756-097F-4003-B1BF-C0E4B0316852}" type="datetimeFigureOut">
              <a:rPr lang="tr-TR" smtClean="0"/>
              <a:pPr/>
              <a:t>10.02.2020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7EED8-C380-4CA3-AEE2-CF2C98C7266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8723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/>
              <a:t>Giysi Süsleme Teknikleri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9144000" cy="1655762"/>
          </a:xfrm>
        </p:spPr>
        <p:txBody>
          <a:bodyPr/>
          <a:lstStyle/>
          <a:p>
            <a:pPr algn="l"/>
            <a:endParaRPr lang="tr-TR" dirty="0" smtClean="0"/>
          </a:p>
          <a:p>
            <a:pPr algn="l"/>
            <a:endParaRPr lang="tr-TR" dirty="0"/>
          </a:p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5349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Basit Nakış İğneleri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dirty="0"/>
              <a:t>Zincir İğnesi Yapma </a:t>
            </a: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İlmek içinden geçirilerek yapılır. 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İğneyi </a:t>
            </a:r>
            <a:r>
              <a:rPr lang="tr-TR" dirty="0"/>
              <a:t>A noktasından kumaşın yüzüne çıkarınız. 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B </a:t>
            </a:r>
            <a:r>
              <a:rPr lang="tr-TR" dirty="0"/>
              <a:t>noktasından batıp 4–5 iplik soldan sayarak C noktasından (ilmek içinden) çıkarınız. 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C’den </a:t>
            </a:r>
            <a:r>
              <a:rPr lang="tr-TR" dirty="0"/>
              <a:t>batıp D noktasından, ilmek içinden çıkarınız. 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1001" y="2184400"/>
            <a:ext cx="4622799" cy="303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106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Basit Nakış İğneleri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/>
              <a:t>Fransız Düğümü (Tohum İğnesi) </a:t>
            </a:r>
            <a:r>
              <a:rPr lang="tr-TR" b="1" dirty="0" smtClean="0"/>
              <a:t>Yapma</a:t>
            </a:r>
          </a:p>
          <a:p>
            <a:pPr marL="0" indent="0">
              <a:buNone/>
            </a:pPr>
            <a:endParaRPr lang="tr-TR" b="1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İğneyi </a:t>
            </a:r>
            <a:r>
              <a:rPr lang="tr-TR" dirty="0"/>
              <a:t>A noktasından kumaşın yüzüne çıkarınız</a:t>
            </a:r>
            <a:r>
              <a:rPr lang="tr-T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Çıkan </a:t>
            </a:r>
            <a:r>
              <a:rPr lang="tr-TR" dirty="0"/>
              <a:t>ipliği iğneye, yukarıdan aşağıya doğru iki üç defa sarınız. 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İğneyi </a:t>
            </a:r>
            <a:r>
              <a:rPr lang="es-ES" dirty="0"/>
              <a:t>A noktasının hemen dibine batırınız. 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3700" y="1825625"/>
            <a:ext cx="3797300" cy="16033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4157124"/>
            <a:ext cx="3492500" cy="17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6353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Basit Nakış İğneleri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dirty="0" smtClean="0"/>
              <a:t>       Sap iğnesi</a:t>
            </a:r>
          </a:p>
          <a:p>
            <a:pPr marL="0" indent="0">
              <a:buNone/>
            </a:pPr>
            <a:endParaRPr lang="tr-TR" b="1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Soldan sağa doğru işleyiniz 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İğneyi  A  noktasından çıkarınız. 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A noktasının sağından sağından 4-6 iplik sayarak iğneyi batırınız. 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Batılan noktadan ,sola doğru sayılan iplik sayısının yarısından çıkarınız. 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tr-TR" dirty="0"/>
              <a:t>Çıkılan noktadan 4-6 iplik sayarak batırınız</a:t>
            </a:r>
            <a:r>
              <a:rPr lang="tr-TR" dirty="0" smtClean="0"/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tr-TR" dirty="0"/>
              <a:t>Bir önce işlenen ipliğin dibinden çıkarınız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0" y="4001294"/>
            <a:ext cx="3543300" cy="20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55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/>
              <a:t>Kaynakça </a:t>
            </a:r>
            <a:endParaRPr lang="tr-TR" b="1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MEGEP, “Giyimde Süsleme”, Ankara, (2006)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3281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b="1" dirty="0"/>
              <a:t>Nakış Tekniği ile Yapılan Süslemeler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El Nakışı ile Yapılan Süslemeler </a:t>
            </a:r>
            <a:endParaRPr lang="tr-TR" dirty="0" smtClean="0"/>
          </a:p>
          <a:p>
            <a:r>
              <a:rPr lang="tr-TR" dirty="0"/>
              <a:t>Pul Boncuk İşi </a:t>
            </a:r>
            <a:r>
              <a:rPr lang="tr-TR" dirty="0" smtClean="0"/>
              <a:t>Yapma</a:t>
            </a:r>
          </a:p>
          <a:p>
            <a:r>
              <a:rPr lang="tr-TR" dirty="0"/>
              <a:t> Aplike </a:t>
            </a:r>
            <a:endParaRPr lang="tr-TR" dirty="0" smtClean="0"/>
          </a:p>
          <a:p>
            <a:r>
              <a:rPr lang="tr-TR" dirty="0"/>
              <a:t> Makine Nakışı İle Yapılan </a:t>
            </a:r>
            <a:r>
              <a:rPr lang="tr-TR" dirty="0" smtClean="0"/>
              <a:t>Süslemeler</a:t>
            </a:r>
          </a:p>
          <a:p>
            <a:r>
              <a:rPr lang="tr-TR" dirty="0"/>
              <a:t> Hazır Gereçlerle Yapılan Süslemeler 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5051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El Nakışı ile Yapılan Süslemeler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 smtClean="0"/>
              <a:t>           Basit </a:t>
            </a:r>
            <a:r>
              <a:rPr lang="tr-TR" dirty="0"/>
              <a:t>nakış </a:t>
            </a:r>
            <a:r>
              <a:rPr lang="tr-TR" dirty="0" smtClean="0"/>
              <a:t>iğneleri</a:t>
            </a:r>
            <a:r>
              <a:rPr lang="tr-TR" dirty="0"/>
              <a:t>, zincir iğneleri, çin iğnesi, aplike vb. süslemelerdir. Bu süslemelerden başka pul, boncuk, taş, tüy vb. gibi malzemelerle yapılan fantezi süsleme teknikleri de vardır. </a:t>
            </a:r>
          </a:p>
        </p:txBody>
      </p:sp>
    </p:spTree>
    <p:extLst>
      <p:ext uri="{BB962C8B-B14F-4D97-AF65-F5344CB8AC3E}">
        <p14:creationId xmlns:p14="http://schemas.microsoft.com/office/powerpoint/2010/main" xmlns="" val="424683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1746250"/>
            <a:ext cx="6578600" cy="33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371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814" y="1569987"/>
            <a:ext cx="6900372" cy="371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62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0" y="1819850"/>
            <a:ext cx="5308599" cy="32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16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Basit Nakış İğneleri 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</a:t>
            </a:r>
            <a:r>
              <a:rPr lang="tr-TR" b="1" dirty="0" smtClean="0"/>
              <a:t>Oyulgama Yapma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 Sağdan sola doğru çalışılır. 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 Üç iplik alt, üç iplik üst olarak devam ediniz. (Eşit aralıklarla bir üst bir alt teyel alınız.) 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Bu iğne, dikişte ve basit süslemelerde kullanılır. 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8500" y="2006600"/>
            <a:ext cx="43053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2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Basit Nakış İğneleri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 smtClean="0"/>
              <a:t>     </a:t>
            </a:r>
            <a:r>
              <a:rPr lang="tr-TR" b="1" dirty="0" smtClean="0"/>
              <a:t>Makine </a:t>
            </a:r>
            <a:r>
              <a:rPr lang="tr-TR" b="1" dirty="0"/>
              <a:t>Dikişi </a:t>
            </a:r>
            <a:r>
              <a:rPr lang="tr-TR" b="1" dirty="0" smtClean="0"/>
              <a:t>Yapma</a:t>
            </a:r>
          </a:p>
          <a:p>
            <a:pPr marL="0" indent="0">
              <a:buNone/>
            </a:pPr>
            <a:endParaRPr lang="tr-TR" b="1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Sağdan sola çalışınız. 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İpliği birkaç oyulgama ile </a:t>
            </a:r>
            <a:r>
              <a:rPr lang="it-IT" dirty="0" smtClean="0"/>
              <a:t>tutturunuz</a:t>
            </a:r>
            <a:r>
              <a:rPr lang="tr-T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İğneyi kumaşın yüzüne çıkarınız. 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 Üç iplik sağa dönüp iğneyi alta geçiriniz</a:t>
            </a:r>
            <a:r>
              <a:rPr lang="tr-T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 Alttan sola doğru altı iplikten kumaşın yüzüne çıkarınız. 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tr-TR" dirty="0"/>
              <a:t> Tekrar üç iplik sağa, bir önceki işlenmiş ipliğin dibine batınız. </a:t>
            </a:r>
            <a:endParaRPr lang="tr-TR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tr-TR" dirty="0"/>
              <a:t> Alttan sola altı iplik sayınız, kumaşın yüzüne çıkarınız. </a:t>
            </a:r>
            <a:endParaRPr lang="tr-TR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tr-TR" dirty="0"/>
              <a:t> Aynı işlemleri tekrarlayarak devam ediniz.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178301"/>
            <a:ext cx="4013200" cy="199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384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Basit Nakış İğneleri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Çapraz </a:t>
            </a:r>
            <a:r>
              <a:rPr lang="tr-TR" b="1" dirty="0"/>
              <a:t>İğne Yapma (Hristo Teyeli</a:t>
            </a:r>
            <a:r>
              <a:rPr lang="tr-TR" b="1" dirty="0" smtClean="0"/>
              <a:t>)</a:t>
            </a:r>
          </a:p>
          <a:p>
            <a:pPr marL="0" indent="0">
              <a:buNone/>
            </a:pPr>
            <a:endParaRPr lang="tr-TR" b="1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Soldan sağa doğru çalışınız. 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İpliği kumaşa tutturunuz ve A noktasından kumaşın yüzüne çıkarınız</a:t>
            </a:r>
            <a:r>
              <a:rPr lang="tr-T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Dört </a:t>
            </a:r>
            <a:r>
              <a:rPr lang="tr-TR" dirty="0"/>
              <a:t>iplik sağa, dört iplik yukarı sayınız ve B noktasından iğneyi kumaşa batırınız. 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/>
              <a:t>İki iplik soldan C noktasından çıkarınız. 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tr-TR" dirty="0" smtClean="0"/>
              <a:t>C </a:t>
            </a:r>
            <a:r>
              <a:rPr lang="tr-TR" dirty="0"/>
              <a:t>noktasından dört iplik sağa, dört iplik aşağı sayınız D noktasından kumaşa batınız</a:t>
            </a:r>
            <a:r>
              <a:rPr lang="tr-TR" dirty="0" smtClean="0"/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tr-TR" dirty="0"/>
              <a:t> İki iplik soldan E noktasından kumaşın yüzüne çıkarınız.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001294"/>
            <a:ext cx="4267200" cy="203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4980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402</Words>
  <Application>Microsoft Office PowerPoint</Application>
  <PresentationFormat>Özel</PresentationFormat>
  <Paragraphs>59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Office Teması</vt:lpstr>
      <vt:lpstr>Giysi Süsleme Teknikleri</vt:lpstr>
      <vt:lpstr> Nakış Tekniği ile Yapılan Süslemeler </vt:lpstr>
      <vt:lpstr>El Nakışı ile Yapılan Süslemeler </vt:lpstr>
      <vt:lpstr>Slayt 4</vt:lpstr>
      <vt:lpstr>Slayt 5</vt:lpstr>
      <vt:lpstr>Slayt 6</vt:lpstr>
      <vt:lpstr>Basit Nakış İğneleri </vt:lpstr>
      <vt:lpstr>Basit Nakış İğneleri </vt:lpstr>
      <vt:lpstr>Basit Nakış İğneleri </vt:lpstr>
      <vt:lpstr>Basit Nakış İğneleri </vt:lpstr>
      <vt:lpstr>Basit Nakış İğneleri </vt:lpstr>
      <vt:lpstr>Basit Nakış İğneleri </vt:lpstr>
      <vt:lpstr>Kaynakça </vt:lpstr>
    </vt:vector>
  </TitlesOfParts>
  <Company>SilentAll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Giysi Süsleme Teknikleri</dc:title>
  <dc:creator>mehtap uğur</dc:creator>
  <cp:lastModifiedBy>zekiye</cp:lastModifiedBy>
  <cp:revision>7</cp:revision>
  <dcterms:created xsi:type="dcterms:W3CDTF">2020-01-26T16:08:10Z</dcterms:created>
  <dcterms:modified xsi:type="dcterms:W3CDTF">2020-02-10T13:22:56Z</dcterms:modified>
</cp:coreProperties>
</file>