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013" autoAdjust="0"/>
    <p:restoredTop sz="94660"/>
  </p:normalViewPr>
  <p:slideViewPr>
    <p:cSldViewPr snapToGrid="0" showGuides="1">
      <p:cViewPr varScale="1">
        <p:scale>
          <a:sx n="91" d="100"/>
          <a:sy n="91" d="100"/>
        </p:scale>
        <p:origin x="-486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BB756-097F-4003-B1BF-C0E4B0316852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7EED8-C380-4CA3-AEE2-CF2C98C7266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310035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BB756-097F-4003-B1BF-C0E4B0316852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7EED8-C380-4CA3-AEE2-CF2C98C7266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180336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BB756-097F-4003-B1BF-C0E4B0316852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7EED8-C380-4CA3-AEE2-CF2C98C7266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993892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BB756-097F-4003-B1BF-C0E4B0316852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7EED8-C380-4CA3-AEE2-CF2C98C7266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026261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BB756-097F-4003-B1BF-C0E4B0316852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7EED8-C380-4CA3-AEE2-CF2C98C7266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001312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BB756-097F-4003-B1BF-C0E4B0316852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7EED8-C380-4CA3-AEE2-CF2C98C7266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219161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BB756-097F-4003-B1BF-C0E4B0316852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7EED8-C380-4CA3-AEE2-CF2C98C7266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532677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BB756-097F-4003-B1BF-C0E4B0316852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7EED8-C380-4CA3-AEE2-CF2C98C7266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847710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BB756-097F-4003-B1BF-C0E4B0316852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7EED8-C380-4CA3-AEE2-CF2C98C7266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118436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BB756-097F-4003-B1BF-C0E4B0316852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7EED8-C380-4CA3-AEE2-CF2C98C7266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227291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BB756-097F-4003-B1BF-C0E4B0316852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7EED8-C380-4CA3-AEE2-CF2C98C7266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399795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6BB756-097F-4003-B1BF-C0E4B0316852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27EED8-C380-4CA3-AEE2-CF2C98C7266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287237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pPr algn="ctr"/>
            <a:r>
              <a:rPr lang="tr-TR" b="1" dirty="0" smtClean="0"/>
              <a:t>Giysi Süsleme Teknikleri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4294967295"/>
          </p:nvPr>
        </p:nvSpPr>
        <p:spPr>
          <a:xfrm>
            <a:off x="0" y="3602038"/>
            <a:ext cx="9144000" cy="1655762"/>
          </a:xfrm>
        </p:spPr>
        <p:txBody>
          <a:bodyPr/>
          <a:lstStyle/>
          <a:p>
            <a:pPr algn="l"/>
            <a:endParaRPr lang="tr-TR" dirty="0" smtClean="0"/>
          </a:p>
          <a:p>
            <a:pPr algn="l"/>
            <a:endParaRPr lang="tr-TR" dirty="0"/>
          </a:p>
          <a:p>
            <a:pPr algn="l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353497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Basit Nakış İğneleri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b="1" dirty="0"/>
              <a:t>Zincir İğnesi Yapma </a:t>
            </a:r>
            <a:endParaRPr lang="tr-TR" b="1" dirty="0" smtClean="0"/>
          </a:p>
          <a:p>
            <a:pPr marL="0" indent="0">
              <a:buNone/>
            </a:pPr>
            <a:endParaRPr lang="tr-TR" b="1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İlmek içinden geçirilerek yapılır. 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İğneyi </a:t>
            </a:r>
            <a:r>
              <a:rPr lang="tr-TR" dirty="0"/>
              <a:t>A noktasından kumaşın yüzüne çıkarınız. 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B </a:t>
            </a:r>
            <a:r>
              <a:rPr lang="tr-TR" dirty="0"/>
              <a:t>noktasından batıp 4–5 iplik soldan sayarak C noktasından (ilmek içinden) çıkarınız. 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C’den </a:t>
            </a:r>
            <a:r>
              <a:rPr lang="tr-TR" dirty="0"/>
              <a:t>batıp D noktasından, ilmek içinden çıkarınız. </a:t>
            </a:r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731001" y="2184400"/>
            <a:ext cx="4622799" cy="3035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281064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Basit Nakış İğneleri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b="1" dirty="0"/>
              <a:t>Fransız Düğümü (Tohum İğnesi) </a:t>
            </a:r>
            <a:r>
              <a:rPr lang="tr-TR" b="1" dirty="0" smtClean="0"/>
              <a:t>Yapma</a:t>
            </a:r>
          </a:p>
          <a:p>
            <a:pPr marL="0" indent="0">
              <a:buNone/>
            </a:pPr>
            <a:endParaRPr lang="tr-TR" b="1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İğneyi </a:t>
            </a:r>
            <a:r>
              <a:rPr lang="tr-TR" dirty="0"/>
              <a:t>A noktasından kumaşın yüzüne çıkarınız</a:t>
            </a:r>
            <a:r>
              <a:rPr lang="tr-TR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Çıkan </a:t>
            </a:r>
            <a:r>
              <a:rPr lang="tr-TR" dirty="0"/>
              <a:t>ipliği iğneye, yukarıdan aşağıya doğru iki üç defa sarınız. 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es-ES" dirty="0" smtClean="0"/>
              <a:t>İğneyi </a:t>
            </a:r>
            <a:r>
              <a:rPr lang="es-ES" dirty="0"/>
              <a:t>A noktasının hemen dibine batırınız. </a:t>
            </a: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743700" y="1825625"/>
            <a:ext cx="3797300" cy="1603375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3700" y="4157124"/>
            <a:ext cx="3492500" cy="173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963535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Basit Nakış İğneleri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b="1" dirty="0" smtClean="0"/>
              <a:t>       Sap iğnesi</a:t>
            </a:r>
          </a:p>
          <a:p>
            <a:pPr marL="0" indent="0">
              <a:buNone/>
            </a:pPr>
            <a:endParaRPr lang="tr-TR" b="1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Soldan sağa doğru işleyiniz 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İğneyi  A  noktasından çıkarınız. 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A noktasının sağından sağından 4-6 iplik sayarak iğneyi batırınız. 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Batılan noktadan ,sola doğru sayılan iplik sayısının yarısından çıkarınız. 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 marL="514350" indent="-514350">
              <a:buFont typeface="+mj-lt"/>
              <a:buAutoNum type="arabicPeriod" startAt="5"/>
            </a:pPr>
            <a:r>
              <a:rPr lang="tr-TR" dirty="0"/>
              <a:t>Çıkılan noktadan 4-6 iplik sayarak batırınız</a:t>
            </a:r>
            <a:r>
              <a:rPr lang="tr-TR" dirty="0" smtClean="0"/>
              <a:t>.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tr-TR" dirty="0"/>
              <a:t>Bir önce işlenen ipliğin dibinden çıkarınız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5500" y="4001294"/>
            <a:ext cx="3543300" cy="2031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67555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Kaynakça </a:t>
            </a:r>
            <a:endParaRPr lang="tr-TR" b="1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MEGEP, “Giyimde Süsleme”, Ankara, (2006)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432811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  <a:r>
              <a:rPr lang="tr-TR" b="1" dirty="0"/>
              <a:t>Nakış Tekniği ile Yapılan Süslemeler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 El Nakışı ile Yapılan Süslemeler </a:t>
            </a:r>
            <a:endParaRPr lang="tr-TR" dirty="0" smtClean="0"/>
          </a:p>
          <a:p>
            <a:r>
              <a:rPr lang="tr-TR" dirty="0"/>
              <a:t>Pul Boncuk İşi </a:t>
            </a:r>
            <a:r>
              <a:rPr lang="tr-TR" dirty="0" smtClean="0"/>
              <a:t>Yapma</a:t>
            </a:r>
          </a:p>
          <a:p>
            <a:r>
              <a:rPr lang="tr-TR" dirty="0"/>
              <a:t> Aplike </a:t>
            </a:r>
            <a:endParaRPr lang="tr-TR" dirty="0" smtClean="0"/>
          </a:p>
          <a:p>
            <a:r>
              <a:rPr lang="tr-TR" dirty="0"/>
              <a:t> Makine Nakışı İle Yapılan </a:t>
            </a:r>
            <a:r>
              <a:rPr lang="tr-TR" dirty="0" smtClean="0"/>
              <a:t>Süslemeler</a:t>
            </a:r>
          </a:p>
          <a:p>
            <a:r>
              <a:rPr lang="tr-TR" dirty="0"/>
              <a:t> Hazır Gereçlerle Yapılan Süslemeler </a:t>
            </a:r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150519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El Nakışı ile Yapılan Süslemeler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tr-TR" dirty="0" smtClean="0"/>
              <a:t>           Basit </a:t>
            </a:r>
            <a:r>
              <a:rPr lang="tr-TR" dirty="0"/>
              <a:t>nakış </a:t>
            </a:r>
            <a:r>
              <a:rPr lang="tr-TR" dirty="0" smtClean="0"/>
              <a:t>iğneleri</a:t>
            </a:r>
            <a:r>
              <a:rPr lang="tr-TR" dirty="0"/>
              <a:t>, zincir iğneleri, çin iğnesi, aplike vb. süslemelerdir. Bu süslemelerden başka pul, boncuk, taş, tüy vb. gibi malzemelerle yapılan fantezi süsleme teknikleri de vardır. </a:t>
            </a:r>
          </a:p>
        </p:txBody>
      </p:sp>
    </p:spTree>
    <p:extLst>
      <p:ext uri="{BB962C8B-B14F-4D97-AF65-F5344CB8AC3E}">
        <p14:creationId xmlns:p14="http://schemas.microsoft.com/office/powerpoint/2010/main" xmlns="" val="4246836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6700" y="1746250"/>
            <a:ext cx="6578600" cy="3365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237123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5814" y="1569987"/>
            <a:ext cx="6900372" cy="3718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286209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1700" y="1819850"/>
            <a:ext cx="5308599" cy="321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51697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Basit Nakış İğneleri 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   </a:t>
            </a:r>
            <a:r>
              <a:rPr lang="tr-TR" b="1" dirty="0" smtClean="0"/>
              <a:t>Oyulgama Yapma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 Sağdan sola doğru çalışılır. 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 Üç iplik alt, üç iplik üst olarak devam ediniz. (Eşit aralıklarla bir üst bir alt teyel alınız.) 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Bu iğne, dikişte ve basit süslemelerde kullanılır. </a:t>
            </a:r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048500" y="2006600"/>
            <a:ext cx="4305300" cy="284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47291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Basit Nakış İğneleri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dirty="0" smtClean="0"/>
              <a:t>     </a:t>
            </a:r>
            <a:r>
              <a:rPr lang="tr-TR" b="1" dirty="0" smtClean="0"/>
              <a:t>Makine </a:t>
            </a:r>
            <a:r>
              <a:rPr lang="tr-TR" b="1" dirty="0"/>
              <a:t>Dikişi </a:t>
            </a:r>
            <a:r>
              <a:rPr lang="tr-TR" b="1" dirty="0" smtClean="0"/>
              <a:t>Yapma</a:t>
            </a:r>
          </a:p>
          <a:p>
            <a:pPr marL="0" indent="0">
              <a:buNone/>
            </a:pPr>
            <a:endParaRPr lang="tr-TR" b="1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Sağdan sola çalışınız. 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it-IT" dirty="0"/>
              <a:t>İpliği birkaç oyulgama ile </a:t>
            </a:r>
            <a:r>
              <a:rPr lang="it-IT" dirty="0" smtClean="0"/>
              <a:t>tutturunuz</a:t>
            </a:r>
            <a:r>
              <a:rPr lang="tr-TR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İğneyi kumaşın yüzüne çıkarınız. 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 Üç iplik sağa dönüp iğneyi alta geçiriniz</a:t>
            </a:r>
            <a:r>
              <a:rPr lang="tr-TR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 Alttan sola doğru altı iplikten kumaşın yüzüne çıkarınız. 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 startAt="6"/>
            </a:pPr>
            <a:r>
              <a:rPr lang="tr-TR" dirty="0"/>
              <a:t> Tekrar üç iplik sağa, bir önceki işlenmiş ipliğin dibine batınız. </a:t>
            </a:r>
            <a:endParaRPr lang="tr-TR" dirty="0" smtClean="0"/>
          </a:p>
          <a:p>
            <a:pPr marL="514350" indent="-514350">
              <a:buFont typeface="+mj-lt"/>
              <a:buAutoNum type="arabicPeriod" startAt="6"/>
            </a:pPr>
            <a:r>
              <a:rPr lang="tr-TR" dirty="0"/>
              <a:t> Alttan sola altı iplik sayınız, kumaşın yüzüne çıkarınız. </a:t>
            </a:r>
            <a:endParaRPr lang="tr-TR" dirty="0" smtClean="0"/>
          </a:p>
          <a:p>
            <a:pPr marL="514350" indent="-514350">
              <a:buFont typeface="+mj-lt"/>
              <a:buAutoNum type="arabicPeriod" startAt="6"/>
            </a:pPr>
            <a:r>
              <a:rPr lang="tr-TR" dirty="0"/>
              <a:t> Aynı işlemleri tekrarlayarak devam ediniz. 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6600" y="4178301"/>
            <a:ext cx="4013200" cy="199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838447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Basit Nakış İğneleri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b="1" dirty="0"/>
              <a:t> </a:t>
            </a:r>
            <a:r>
              <a:rPr lang="tr-TR" b="1" dirty="0" smtClean="0"/>
              <a:t>Çapraz </a:t>
            </a:r>
            <a:r>
              <a:rPr lang="tr-TR" b="1" dirty="0"/>
              <a:t>İğne Yapma (Hristo Teyeli</a:t>
            </a:r>
            <a:r>
              <a:rPr lang="tr-TR" b="1" dirty="0" smtClean="0"/>
              <a:t>)</a:t>
            </a:r>
          </a:p>
          <a:p>
            <a:pPr marL="0" indent="0">
              <a:buNone/>
            </a:pPr>
            <a:endParaRPr lang="tr-TR" b="1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Soldan sağa doğru çalışınız. 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İpliği kumaşa tutturunuz ve A noktasından kumaşın yüzüne çıkarınız</a:t>
            </a:r>
            <a:r>
              <a:rPr lang="tr-TR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Dört </a:t>
            </a:r>
            <a:r>
              <a:rPr lang="tr-TR" dirty="0"/>
              <a:t>iplik sağa, dört iplik yukarı sayınız ve B noktasından iğneyi kumaşa batırınız. 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İki iplik soldan C noktasından çıkarınız. 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 startAt="5"/>
            </a:pPr>
            <a:r>
              <a:rPr lang="tr-TR" dirty="0" smtClean="0"/>
              <a:t>C </a:t>
            </a:r>
            <a:r>
              <a:rPr lang="tr-TR" dirty="0"/>
              <a:t>noktasından dört iplik sağa, dört iplik aşağı sayınız D noktasından kumaşa batınız</a:t>
            </a:r>
            <a:r>
              <a:rPr lang="tr-TR" dirty="0" smtClean="0"/>
              <a:t>.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tr-TR" dirty="0"/>
              <a:t> İki iplik soldan E noktasından kumaşın yüzüne çıkarınız.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6600" y="4001294"/>
            <a:ext cx="4267200" cy="2031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449800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</TotalTime>
  <Words>402</Words>
  <Application>Microsoft Office PowerPoint</Application>
  <PresentationFormat>Özel</PresentationFormat>
  <Paragraphs>59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4" baseType="lpstr">
      <vt:lpstr>Office Teması</vt:lpstr>
      <vt:lpstr>Giysi Süsleme Teknikleri</vt:lpstr>
      <vt:lpstr> Nakış Tekniği ile Yapılan Süslemeler </vt:lpstr>
      <vt:lpstr>El Nakışı ile Yapılan Süslemeler </vt:lpstr>
      <vt:lpstr>Slayt 4</vt:lpstr>
      <vt:lpstr>Slayt 5</vt:lpstr>
      <vt:lpstr>Slayt 6</vt:lpstr>
      <vt:lpstr>Basit Nakış İğneleri </vt:lpstr>
      <vt:lpstr>Basit Nakış İğneleri </vt:lpstr>
      <vt:lpstr>Basit Nakış İğneleri </vt:lpstr>
      <vt:lpstr>Basit Nakış İğneleri </vt:lpstr>
      <vt:lpstr>Basit Nakış İğneleri </vt:lpstr>
      <vt:lpstr>Basit Nakış İğneleri </vt:lpstr>
      <vt:lpstr>Kaynakça </vt:lpstr>
    </vt:vector>
  </TitlesOfParts>
  <Company>SilentAll 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Giysi Süsleme Teknikleri</dc:title>
  <dc:creator>mehtap uğur</dc:creator>
  <cp:lastModifiedBy>zekiye</cp:lastModifiedBy>
  <cp:revision>7</cp:revision>
  <dcterms:created xsi:type="dcterms:W3CDTF">2020-01-26T16:08:10Z</dcterms:created>
  <dcterms:modified xsi:type="dcterms:W3CDTF">2020-02-10T13:22:56Z</dcterms:modified>
</cp:coreProperties>
</file>