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9" r:id="rId4"/>
    <p:sldId id="266" r:id="rId5"/>
    <p:sldId id="267" r:id="rId6"/>
    <p:sldId id="268" r:id="rId7"/>
    <p:sldId id="260" r:id="rId8"/>
    <p:sldId id="26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29BB-2C29-4129-9D37-BB8803A7A8D3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CAD17-77AC-462C-9BD0-6BD25D5AB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409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29BB-2C29-4129-9D37-BB8803A7A8D3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CAD17-77AC-462C-9BD0-6BD25D5AB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22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29BB-2C29-4129-9D37-BB8803A7A8D3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CAD17-77AC-462C-9BD0-6BD25D5AB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937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29BB-2C29-4129-9D37-BB8803A7A8D3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CAD17-77AC-462C-9BD0-6BD25D5AB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7044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29BB-2C29-4129-9D37-BB8803A7A8D3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CAD17-77AC-462C-9BD0-6BD25D5AB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0512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29BB-2C29-4129-9D37-BB8803A7A8D3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CAD17-77AC-462C-9BD0-6BD25D5AB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1154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29BB-2C29-4129-9D37-BB8803A7A8D3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CAD17-77AC-462C-9BD0-6BD25D5AB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67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29BB-2C29-4129-9D37-BB8803A7A8D3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CAD17-77AC-462C-9BD0-6BD25D5AB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536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29BB-2C29-4129-9D37-BB8803A7A8D3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CAD17-77AC-462C-9BD0-6BD25D5AB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202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29BB-2C29-4129-9D37-BB8803A7A8D3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CAD17-77AC-462C-9BD0-6BD25D5AB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0925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29BB-2C29-4129-9D37-BB8803A7A8D3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CAD17-77AC-462C-9BD0-6BD25D5AB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815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F29BB-2C29-4129-9D37-BB8803A7A8D3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CAD17-77AC-462C-9BD0-6BD25D5AB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0706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Harrod_Domar</a:t>
            </a:r>
            <a:r>
              <a:rPr lang="tr-TR" dirty="0" smtClean="0"/>
              <a:t> Modeli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0694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Leontief</a:t>
            </a:r>
            <a:r>
              <a:rPr lang="tr-TR" dirty="0" smtClean="0"/>
              <a:t> Üretim Fonksiyonu</a:t>
            </a:r>
          </a:p>
          <a:p>
            <a:r>
              <a:rPr lang="tr-TR" dirty="0" smtClean="0"/>
              <a:t>Sermaye-hasıla oranı</a:t>
            </a:r>
          </a:p>
          <a:p>
            <a:r>
              <a:rPr lang="tr-TR" dirty="0" smtClean="0"/>
              <a:t>Emek-hasıla oranı</a:t>
            </a:r>
          </a:p>
          <a:p>
            <a:r>
              <a:rPr lang="tr-TR" dirty="0" smtClean="0"/>
              <a:t>Y=F(K,L)=</a:t>
            </a:r>
            <a:r>
              <a:rPr lang="tr-TR" dirty="0" err="1" smtClean="0"/>
              <a:t>min</a:t>
            </a:r>
            <a:r>
              <a:rPr lang="tr-TR" dirty="0" smtClean="0"/>
              <a:t> (K/v, L/u)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3411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Y=F(K,L)=</a:t>
            </a:r>
            <a:r>
              <a:rPr lang="tr-TR" dirty="0" err="1"/>
              <a:t>min</a:t>
            </a:r>
            <a:r>
              <a:rPr lang="tr-TR" dirty="0"/>
              <a:t> (K/v, L/u</a:t>
            </a:r>
            <a:r>
              <a:rPr lang="tr-TR" dirty="0" smtClean="0"/>
              <a:t>) fonksiyonun grafiksel gösterimi 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004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Tasarruf Varsayımı</a:t>
            </a:r>
          </a:p>
          <a:p>
            <a:r>
              <a:rPr lang="tr-TR" dirty="0" smtClean="0"/>
              <a:t>S=</a:t>
            </a:r>
            <a:r>
              <a:rPr lang="tr-TR" dirty="0" err="1" smtClean="0"/>
              <a:t>sY</a:t>
            </a:r>
            <a:endParaRPr lang="tr-TR" dirty="0" smtClean="0"/>
          </a:p>
          <a:p>
            <a:r>
              <a:rPr lang="tr-TR" dirty="0" smtClean="0"/>
              <a:t>0&lt;s&lt;1</a:t>
            </a:r>
          </a:p>
          <a:p>
            <a:r>
              <a:rPr lang="tr-TR" dirty="0" smtClean="0"/>
              <a:t>Ve sabit nüfus artış oranı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2648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Gerekli Büyüme Hızı Nedir?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7355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Doğal Büyüme Hızı Nedir?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7401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Gerekli ve Doğal Büyüme Hızları arasındaki uyumsuzluk ve bıçak sırtı sorunu</a:t>
            </a:r>
          </a:p>
          <a:p>
            <a:r>
              <a:rPr lang="tr-TR" dirty="0" smtClean="0"/>
              <a:t>Altın çağ nedir? Hangi koşullarda sağlanır?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9451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Keynesyen</a:t>
            </a:r>
            <a:r>
              <a:rPr lang="tr-TR" dirty="0" smtClean="0"/>
              <a:t> analizde genel denge ve </a:t>
            </a:r>
            <a:r>
              <a:rPr lang="tr-TR" dirty="0" err="1" smtClean="0"/>
              <a:t>müteşebbüslerin</a:t>
            </a:r>
            <a:r>
              <a:rPr lang="tr-TR" dirty="0" smtClean="0"/>
              <a:t> belirsizlik altında yatırım yapma kararlarındaki </a:t>
            </a:r>
            <a:r>
              <a:rPr lang="tr-TR" dirty="0" err="1" smtClean="0"/>
              <a:t>araranan</a:t>
            </a:r>
            <a:r>
              <a:rPr lang="tr-TR" dirty="0" smtClean="0"/>
              <a:t> rasyonalite. </a:t>
            </a:r>
          </a:p>
          <a:p>
            <a:r>
              <a:rPr lang="tr-TR" dirty="0" smtClean="0"/>
              <a:t>Eksik istihdamda kendiliğinden dengeye gelme süreci.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7883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87</Words>
  <Application>Microsoft Office PowerPoint</Application>
  <PresentationFormat>Geniş ekran</PresentationFormat>
  <Paragraphs>16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Harrod_Domar Modeli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MUSTAFA OZIS</dc:creator>
  <cp:lastModifiedBy>MUSTAFA OZIS</cp:lastModifiedBy>
  <cp:revision>7</cp:revision>
  <dcterms:created xsi:type="dcterms:W3CDTF">2020-02-03T20:05:28Z</dcterms:created>
  <dcterms:modified xsi:type="dcterms:W3CDTF">2020-02-05T16:20:21Z</dcterms:modified>
</cp:coreProperties>
</file>