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1</a:t>
            </a:r>
            <a:r>
              <a:rPr lang="ru-RU" dirty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Произношение русских имен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5304"/>
            <a:ext cx="9289774" cy="368410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Отчества от имён на -ей (Андрей, Алексей, Сергей)  произносятся  неполно, т. е. в них вместо -</a:t>
            </a:r>
            <a:r>
              <a:rPr lang="ru-RU" dirty="0" err="1"/>
              <a:t>еевна</a:t>
            </a:r>
            <a:r>
              <a:rPr lang="ru-RU" dirty="0"/>
              <a:t> звучит -</a:t>
            </a:r>
            <a:r>
              <a:rPr lang="ru-RU" dirty="0" err="1"/>
              <a:t>евна</a:t>
            </a:r>
            <a:r>
              <a:rPr lang="ru-RU" dirty="0"/>
              <a:t>, например имена: Любовь Анд[</a:t>
            </a:r>
            <a:r>
              <a:rPr lang="ru-RU" dirty="0" err="1"/>
              <a:t>р'э</a:t>
            </a:r>
            <a:r>
              <a:rPr lang="ru-RU" dirty="0"/>
              <a:t>]</a:t>
            </a:r>
            <a:r>
              <a:rPr lang="ru-RU" dirty="0" err="1"/>
              <a:t>вна</a:t>
            </a:r>
            <a:r>
              <a:rPr lang="ru-RU" dirty="0"/>
              <a:t>, Нина  Алек[</a:t>
            </a:r>
            <a:r>
              <a:rPr lang="ru-RU" dirty="0" err="1"/>
              <a:t>с'э</a:t>
            </a:r>
            <a:r>
              <a:rPr lang="ru-RU" dirty="0"/>
              <a:t>]</a:t>
            </a:r>
            <a:r>
              <a:rPr lang="ru-RU" dirty="0" err="1"/>
              <a:t>вна</a:t>
            </a:r>
            <a:r>
              <a:rPr lang="ru-RU" dirty="0"/>
              <a:t>, Вера Сер[</a:t>
            </a:r>
            <a:r>
              <a:rPr lang="ru-RU" dirty="0" err="1"/>
              <a:t>г'э</a:t>
            </a:r>
            <a:r>
              <a:rPr lang="ru-RU" dirty="0"/>
              <a:t>]</a:t>
            </a:r>
            <a:r>
              <a:rPr lang="ru-RU" dirty="0" err="1"/>
              <a:t>вна</a:t>
            </a:r>
            <a:r>
              <a:rPr lang="ru-RU" dirty="0"/>
              <a:t>. Но женские отчества от более редких имён имеют произношение с -</a:t>
            </a:r>
            <a:r>
              <a:rPr lang="ru-RU" dirty="0" err="1"/>
              <a:t>еевна</a:t>
            </a:r>
            <a:r>
              <a:rPr lang="ru-RU" dirty="0"/>
              <a:t>, например, отчества </a:t>
            </a:r>
            <a:r>
              <a:rPr lang="ru-RU" dirty="0" err="1"/>
              <a:t>Корнеевна</a:t>
            </a:r>
            <a:r>
              <a:rPr lang="ru-RU" dirty="0"/>
              <a:t>, Елисеевна, </a:t>
            </a:r>
            <a:r>
              <a:rPr lang="ru-RU" dirty="0" err="1"/>
              <a:t>Дорофеевна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Женское отчество Николаевна произносится неполно: Нико-ла[</a:t>
            </a:r>
            <a:r>
              <a:rPr lang="ru-RU" dirty="0" err="1"/>
              <a:t>вн</a:t>
            </a:r>
            <a:r>
              <a:rPr lang="ru-RU" dirty="0"/>
              <a:t>]а. Менее распространённое </a:t>
            </a:r>
            <a:r>
              <a:rPr lang="ru-RU" dirty="0" err="1"/>
              <a:t>Ермолаевна</a:t>
            </a:r>
            <a:r>
              <a:rPr lang="ru-RU" dirty="0"/>
              <a:t>, по правилам орфоэпии, будет произноситься без стяжения. Отчества образованные от имён на  -в произносятся без сочетания -</a:t>
            </a:r>
            <a:r>
              <a:rPr lang="ru-RU" dirty="0" err="1"/>
              <a:t>ов</a:t>
            </a:r>
            <a:r>
              <a:rPr lang="ru-RU" dirty="0"/>
              <a:t>-если оно безударное: </a:t>
            </a:r>
            <a:r>
              <a:rPr lang="ru-RU" dirty="0" err="1"/>
              <a:t>Вячесла</a:t>
            </a:r>
            <a:r>
              <a:rPr lang="ru-RU" dirty="0"/>
              <a:t>[</a:t>
            </a:r>
            <a:r>
              <a:rPr lang="ru-RU" dirty="0" err="1"/>
              <a:t>вн</a:t>
            </a:r>
            <a:r>
              <a:rPr lang="ru-RU" dirty="0"/>
              <a:t>]а, </a:t>
            </a:r>
            <a:r>
              <a:rPr lang="ru-RU" dirty="0" err="1"/>
              <a:t>Святосла</a:t>
            </a:r>
            <a:r>
              <a:rPr lang="ru-RU" dirty="0"/>
              <a:t>[</a:t>
            </a:r>
            <a:r>
              <a:rPr lang="ru-RU" dirty="0" err="1"/>
              <a:t>вн</a:t>
            </a:r>
            <a:r>
              <a:rPr lang="ru-RU" dirty="0"/>
              <a:t>]а, </a:t>
            </a:r>
            <a:r>
              <a:rPr lang="ru-RU" dirty="0" err="1"/>
              <a:t>Бронисла</a:t>
            </a:r>
            <a:r>
              <a:rPr lang="ru-RU" dirty="0"/>
              <a:t>[</a:t>
            </a:r>
            <a:r>
              <a:rPr lang="ru-RU" dirty="0" err="1"/>
              <a:t>вн</a:t>
            </a:r>
            <a:r>
              <a:rPr lang="ru-RU" dirty="0"/>
              <a:t>]а.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96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Произношение русских имен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5304"/>
            <a:ext cx="9289774" cy="368410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В случаях, если сочетание -</a:t>
            </a:r>
            <a:r>
              <a:rPr lang="ru-RU" dirty="0" err="1"/>
              <a:t>ов</a:t>
            </a:r>
            <a:r>
              <a:rPr lang="ru-RU" dirty="0"/>
              <a:t>- находится под ударением, оно, по нормам орфоэпии, сохраняется. Например, в отчестве - Львовна. Не произносится -</a:t>
            </a:r>
            <a:r>
              <a:rPr lang="ru-RU" dirty="0" err="1"/>
              <a:t>ов</a:t>
            </a:r>
            <a:r>
              <a:rPr lang="ru-RU" dirty="0"/>
              <a:t>- в женских отчествах от имён, которые заканчиваются на -м и -н. В отчествах от имён на -н идёт произношение в этих случаях долгого согласного [н]: </a:t>
            </a:r>
            <a:r>
              <a:rPr lang="ru-RU" dirty="0" err="1"/>
              <a:t>Анто</a:t>
            </a:r>
            <a:r>
              <a:rPr lang="ru-RU" dirty="0"/>
              <a:t>[н:]а, Ива[н:]а, </a:t>
            </a:r>
            <a:r>
              <a:rPr lang="ru-RU" dirty="0" err="1"/>
              <a:t>Семё</a:t>
            </a:r>
            <a:r>
              <a:rPr lang="ru-RU" dirty="0"/>
              <a:t>[н:]а. Отчества от имён на -м имеют произношение с сочетанием [</a:t>
            </a:r>
            <a:r>
              <a:rPr lang="ru-RU" dirty="0" err="1"/>
              <a:t>мн</a:t>
            </a:r>
            <a:r>
              <a:rPr lang="ru-RU" dirty="0"/>
              <a:t>]: </a:t>
            </a:r>
            <a:r>
              <a:rPr lang="ru-RU" dirty="0" err="1"/>
              <a:t>Ефи</a:t>
            </a:r>
            <a:r>
              <a:rPr lang="ru-RU" dirty="0"/>
              <a:t>[</a:t>
            </a:r>
            <a:r>
              <a:rPr lang="ru-RU" dirty="0" err="1"/>
              <a:t>мн</a:t>
            </a:r>
            <a:r>
              <a:rPr lang="ru-RU" dirty="0"/>
              <a:t>]а, Аки[</a:t>
            </a:r>
            <a:r>
              <a:rPr lang="ru-RU" dirty="0" err="1"/>
              <a:t>мн</a:t>
            </a:r>
            <a:r>
              <a:rPr lang="ru-RU" dirty="0"/>
              <a:t>] а, Макси[</a:t>
            </a:r>
            <a:r>
              <a:rPr lang="ru-RU" dirty="0" err="1"/>
              <a:t>мн</a:t>
            </a:r>
            <a:r>
              <a:rPr lang="ru-RU" dirty="0"/>
              <a:t>]а. Женское отчество от имени Александр - Алекса[н:]а. Женское отчество Михайловна,  произносится как Миха[</a:t>
            </a:r>
            <a:r>
              <a:rPr lang="ru-RU" dirty="0" err="1"/>
              <a:t>лн</a:t>
            </a:r>
            <a:r>
              <a:rPr lang="ru-RU" dirty="0"/>
              <a:t>]а - с выпадением не только -</a:t>
            </a:r>
            <a:r>
              <a:rPr lang="ru-RU" dirty="0" err="1"/>
              <a:t>ов</a:t>
            </a:r>
            <a:r>
              <a:rPr lang="ru-RU" dirty="0"/>
              <a:t>-, но и йота. Отчество Павловна произносится как Па[</a:t>
            </a:r>
            <a:r>
              <a:rPr lang="ru-RU" dirty="0" err="1"/>
              <a:t>лн</a:t>
            </a:r>
            <a:r>
              <a:rPr lang="ru-RU" dirty="0"/>
              <a:t>]а, то есть выпадает не только -</a:t>
            </a:r>
            <a:r>
              <a:rPr lang="ru-RU" dirty="0" err="1"/>
              <a:t>ов</a:t>
            </a:r>
            <a:r>
              <a:rPr lang="ru-RU" dirty="0"/>
              <a:t>-, но и [в].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45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Произношение русских имен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5304"/>
            <a:ext cx="9289774" cy="368410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Если женские отчества, образованны от имён на  твёрдые согласные -р, -л, -с, -т, -д, то встречается и полное произношение и стяжённое. Например, говорят Владимир[</a:t>
            </a:r>
            <a:r>
              <a:rPr lang="ru-RU" dirty="0" err="1"/>
              <a:t>ъвн</a:t>
            </a:r>
            <a:r>
              <a:rPr lang="ru-RU" dirty="0"/>
              <a:t>]а и Владимир[н]а, Фёдор[</a:t>
            </a:r>
            <a:r>
              <a:rPr lang="ru-RU" dirty="0" err="1"/>
              <a:t>ъвн</a:t>
            </a:r>
            <a:r>
              <a:rPr lang="ru-RU" dirty="0"/>
              <a:t>]а и Фёдор[н]а, Борис[</a:t>
            </a:r>
            <a:r>
              <a:rPr lang="ru-RU" dirty="0" err="1"/>
              <a:t>ъвн</a:t>
            </a:r>
            <a:r>
              <a:rPr lang="ru-RU" dirty="0"/>
              <a:t>]а и Борис[н]а. Сниженную стилистическую окраску имеет произношение без -</a:t>
            </a:r>
            <a:r>
              <a:rPr lang="ru-RU" dirty="0" err="1"/>
              <a:t>ов</a:t>
            </a:r>
            <a:r>
              <a:rPr lang="ru-RU" dirty="0"/>
              <a:t>-, а иногда свойственно просторечию (Федот[н]а, Прохор[н]а). Нормам орфоэпии отвечает произношение с -</a:t>
            </a:r>
            <a:r>
              <a:rPr lang="ru-RU" dirty="0" err="1"/>
              <a:t>ов</a:t>
            </a:r>
            <a:r>
              <a:rPr lang="ru-RU" dirty="0"/>
              <a:t>- ([</a:t>
            </a:r>
            <a:r>
              <a:rPr lang="ru-RU" dirty="0" err="1"/>
              <a:t>ъв</a:t>
            </a:r>
            <a:r>
              <a:rPr lang="ru-RU" dirty="0"/>
              <a:t>]).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Если женские отчества, образованны от имён на  -б, -п, -г, -к, -х, то они имеют произношение с сочетанием -</a:t>
            </a:r>
            <a:r>
              <a:rPr lang="ru-RU" dirty="0" err="1"/>
              <a:t>ов</a:t>
            </a:r>
            <a:r>
              <a:rPr lang="ru-RU" dirty="0"/>
              <a:t>-: </a:t>
            </a:r>
            <a:r>
              <a:rPr lang="ru-RU" dirty="0" err="1"/>
              <a:t>Гле</a:t>
            </a:r>
            <a:r>
              <a:rPr lang="ru-RU" dirty="0"/>
              <a:t>[</a:t>
            </a:r>
            <a:r>
              <a:rPr lang="ru-RU" dirty="0" err="1"/>
              <a:t>бъвн</a:t>
            </a:r>
            <a:r>
              <a:rPr lang="ru-RU" dirty="0"/>
              <a:t>]а, Кар[</a:t>
            </a:r>
            <a:r>
              <a:rPr lang="ru-RU" dirty="0" err="1"/>
              <a:t>пъвн</a:t>
            </a:r>
            <a:r>
              <a:rPr lang="ru-RU" dirty="0"/>
              <a:t>]а, Оле[</a:t>
            </a:r>
            <a:r>
              <a:rPr lang="ru-RU" dirty="0" err="1"/>
              <a:t>гъвн</a:t>
            </a:r>
            <a:r>
              <a:rPr lang="ru-RU" dirty="0"/>
              <a:t>]а, Мар[</a:t>
            </a:r>
            <a:r>
              <a:rPr lang="ru-RU" dirty="0" err="1"/>
              <a:t>къвн</a:t>
            </a:r>
            <a:r>
              <a:rPr lang="ru-RU" dirty="0"/>
              <a:t>]а, </a:t>
            </a:r>
            <a:r>
              <a:rPr lang="ru-RU" dirty="0" err="1"/>
              <a:t>Аристар</a:t>
            </a:r>
            <a:r>
              <a:rPr lang="ru-RU" dirty="0"/>
              <a:t>[</a:t>
            </a:r>
            <a:r>
              <a:rPr lang="ru-RU" dirty="0" err="1"/>
              <a:t>хъвн</a:t>
            </a:r>
            <a:r>
              <a:rPr lang="ru-RU" dirty="0"/>
              <a:t>]а.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778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Произношение русских имен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97156"/>
            <a:ext cx="9289774" cy="221311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Женские отчества, которые образованны от имён на -</a:t>
            </a:r>
            <a:r>
              <a:rPr lang="ru-RU" dirty="0" err="1"/>
              <a:t>ий</a:t>
            </a:r>
            <a:r>
              <a:rPr lang="ru-RU" dirty="0"/>
              <a:t> (Василий, Григорий, Порфирий) произносятся по-разному. Первый вариант с сохранением сочетания -ев-, но без йота: Васи[</a:t>
            </a:r>
            <a:r>
              <a:rPr lang="ru-RU" dirty="0" err="1"/>
              <a:t>л'ьвн</a:t>
            </a:r>
            <a:r>
              <a:rPr lang="ru-RU" dirty="0"/>
              <a:t>]а, </a:t>
            </a:r>
            <a:r>
              <a:rPr lang="ru-RU" dirty="0" err="1"/>
              <a:t>Григо</a:t>
            </a:r>
            <a:r>
              <a:rPr lang="ru-RU" dirty="0"/>
              <a:t>[</a:t>
            </a:r>
            <a:r>
              <a:rPr lang="ru-RU" dirty="0" err="1"/>
              <a:t>р'ьвн</a:t>
            </a:r>
            <a:r>
              <a:rPr lang="ru-RU" dirty="0"/>
              <a:t>]а, </a:t>
            </a:r>
            <a:r>
              <a:rPr lang="ru-RU" dirty="0" err="1"/>
              <a:t>Порфи</a:t>
            </a:r>
            <a:r>
              <a:rPr lang="ru-RU" dirty="0"/>
              <a:t>[</a:t>
            </a:r>
            <a:r>
              <a:rPr lang="ru-RU" dirty="0" err="1"/>
              <a:t>р'ьвн</a:t>
            </a:r>
            <a:r>
              <a:rPr lang="ru-RU" dirty="0"/>
              <a:t>]а. Второй вариант - и без йота, и без сочетания -ев-: Васи[</a:t>
            </a:r>
            <a:r>
              <a:rPr lang="ru-RU" dirty="0" err="1"/>
              <a:t>л'н</a:t>
            </a:r>
            <a:r>
              <a:rPr lang="ru-RU" dirty="0"/>
              <a:t>]а, </a:t>
            </a:r>
            <a:r>
              <a:rPr lang="ru-RU" dirty="0" err="1"/>
              <a:t>Григо</a:t>
            </a:r>
            <a:r>
              <a:rPr lang="ru-RU" dirty="0"/>
              <a:t>[</a:t>
            </a:r>
            <a:r>
              <a:rPr lang="ru-RU" dirty="0" err="1"/>
              <a:t>р'н</a:t>
            </a:r>
            <a:r>
              <a:rPr lang="ru-RU" dirty="0"/>
              <a:t>]а, </a:t>
            </a:r>
            <a:r>
              <a:rPr lang="ru-RU" dirty="0" err="1"/>
              <a:t>Порфи</a:t>
            </a:r>
            <a:r>
              <a:rPr lang="ru-RU" dirty="0"/>
              <a:t>[</a:t>
            </a:r>
            <a:r>
              <a:rPr lang="ru-RU" dirty="0" err="1"/>
              <a:t>р'н</a:t>
            </a:r>
            <a:r>
              <a:rPr lang="ru-RU" dirty="0"/>
              <a:t>]а. Преобладает первый вариант произношения. Второй, из-за сниженной стилистической окраски -  нежелателен.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0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Произношение русских имен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97156"/>
            <a:ext cx="9289774" cy="37470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В мужских отчествах, которые образованны от имён, заканчивающихся на твёрдый согласный, вместо безударного суффикса -</a:t>
            </a:r>
            <a:r>
              <a:rPr lang="ru-RU" dirty="0" err="1"/>
              <a:t>ович</a:t>
            </a:r>
            <a:r>
              <a:rPr lang="ru-RU" dirty="0"/>
              <a:t> произносится [</a:t>
            </a:r>
            <a:r>
              <a:rPr lang="ru-RU" dirty="0" err="1"/>
              <a:t>ъч</a:t>
            </a:r>
            <a:r>
              <a:rPr lang="ru-RU" dirty="0"/>
              <a:t>]. Таким образом, отчества Антонович, Семёнович, Борисович, Фёдорович будут звучать как </a:t>
            </a:r>
            <a:r>
              <a:rPr lang="ru-RU" dirty="0" err="1"/>
              <a:t>Анто</a:t>
            </a:r>
            <a:r>
              <a:rPr lang="ru-RU" dirty="0"/>
              <a:t>[</a:t>
            </a:r>
            <a:r>
              <a:rPr lang="ru-RU" dirty="0" err="1"/>
              <a:t>нъч</a:t>
            </a:r>
            <a:r>
              <a:rPr lang="ru-RU" dirty="0"/>
              <a:t>], Семе[</a:t>
            </a:r>
            <a:r>
              <a:rPr lang="ru-RU" dirty="0" err="1"/>
              <a:t>нъч</a:t>
            </a:r>
            <a:r>
              <a:rPr lang="ru-RU" dirty="0"/>
              <a:t>], Бори[</a:t>
            </a:r>
            <a:r>
              <a:rPr lang="ru-RU" dirty="0" err="1"/>
              <a:t>съч</a:t>
            </a:r>
            <a:r>
              <a:rPr lang="ru-RU" dirty="0"/>
              <a:t>], </a:t>
            </a:r>
            <a:r>
              <a:rPr lang="ru-RU" dirty="0" err="1"/>
              <a:t>Фёдо</a:t>
            </a:r>
            <a:r>
              <a:rPr lang="ru-RU" dirty="0"/>
              <a:t>[</a:t>
            </a:r>
            <a:r>
              <a:rPr lang="ru-RU" dirty="0" err="1"/>
              <a:t>ръч</a:t>
            </a:r>
            <a:r>
              <a:rPr lang="ru-RU" dirty="0"/>
              <a:t>]. Произносить эти и подобные отчества с отчетливым [ы] в суффиксе: </a:t>
            </a:r>
            <a:r>
              <a:rPr lang="ru-RU" dirty="0" err="1"/>
              <a:t>Анто</a:t>
            </a:r>
            <a:r>
              <a:rPr lang="ru-RU" dirty="0"/>
              <a:t> [</a:t>
            </a:r>
            <a:r>
              <a:rPr lang="ru-RU" dirty="0" err="1"/>
              <a:t>ныч</a:t>
            </a:r>
            <a:r>
              <a:rPr lang="ru-RU" dirty="0"/>
              <a:t>], </a:t>
            </a:r>
            <a:r>
              <a:rPr lang="ru-RU" dirty="0" err="1"/>
              <a:t>Семё</a:t>
            </a:r>
            <a:r>
              <a:rPr lang="ru-RU" dirty="0"/>
              <a:t>[</a:t>
            </a:r>
            <a:r>
              <a:rPr lang="ru-RU" dirty="0" err="1"/>
              <a:t>ныч</a:t>
            </a:r>
            <a:r>
              <a:rPr lang="ru-RU" dirty="0"/>
              <a:t>] - не рекомендуется.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Михайлович произносится как Миха[</a:t>
            </a:r>
            <a:r>
              <a:rPr lang="ru-RU" dirty="0" err="1"/>
              <a:t>лъч</a:t>
            </a:r>
            <a:r>
              <a:rPr lang="ru-RU" dirty="0"/>
              <a:t>]. Павлович - как Па[</a:t>
            </a:r>
            <a:r>
              <a:rPr lang="ru-RU" dirty="0" err="1"/>
              <a:t>лъч</a:t>
            </a:r>
            <a:r>
              <a:rPr lang="ru-RU" dirty="0"/>
              <a:t>]. Александрович - как Алекса[</a:t>
            </a:r>
            <a:r>
              <a:rPr lang="ru-RU" dirty="0" err="1"/>
              <a:t>нъч</a:t>
            </a:r>
            <a:r>
              <a:rPr lang="ru-RU" dirty="0"/>
              <a:t>]. Произношение отчества как [</a:t>
            </a:r>
            <a:r>
              <a:rPr lang="ru-RU" dirty="0" err="1"/>
              <a:t>Санъч</a:t>
            </a:r>
            <a:r>
              <a:rPr lang="ru-RU" dirty="0"/>
              <a:t>] имеет просторечный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685491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Произношение русских имен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97156"/>
            <a:ext cx="9289774" cy="37470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Если мужские отчества, образованны от имён на -ей  и -ай, то они имеют произношение с сочетанием [</a:t>
            </a:r>
            <a:r>
              <a:rPr lang="ru-RU" dirty="0" err="1"/>
              <a:t>ич</a:t>
            </a:r>
            <a:r>
              <a:rPr lang="ru-RU" dirty="0"/>
              <a:t>] на месте безударного суффикса -</a:t>
            </a:r>
            <a:r>
              <a:rPr lang="ru-RU" dirty="0" err="1"/>
              <a:t>евич</a:t>
            </a:r>
            <a:r>
              <a:rPr lang="ru-RU" dirty="0"/>
              <a:t>. Таким образом, отчества Андреевич, Алексеевич, Сергеевич, Николаевич будут звучать как Андре[</a:t>
            </a:r>
            <a:r>
              <a:rPr lang="ru-RU" dirty="0" err="1"/>
              <a:t>ич</a:t>
            </a:r>
            <a:r>
              <a:rPr lang="ru-RU" dirty="0"/>
              <a:t>], Алексе[</a:t>
            </a:r>
            <a:r>
              <a:rPr lang="ru-RU" dirty="0" err="1"/>
              <a:t>ич</a:t>
            </a:r>
            <a:r>
              <a:rPr lang="ru-RU" dirty="0"/>
              <a:t>], </a:t>
            </a:r>
            <a:r>
              <a:rPr lang="ru-RU" dirty="0" err="1"/>
              <a:t>Серге</a:t>
            </a:r>
            <a:r>
              <a:rPr lang="ru-RU" dirty="0"/>
              <a:t>[</a:t>
            </a:r>
            <a:r>
              <a:rPr lang="ru-RU" dirty="0" err="1"/>
              <a:t>ич</a:t>
            </a:r>
            <a:r>
              <a:rPr lang="ru-RU" dirty="0"/>
              <a:t>], Никола[</a:t>
            </a:r>
            <a:r>
              <a:rPr lang="ru-RU" dirty="0" err="1"/>
              <a:t>ич</a:t>
            </a:r>
            <a:r>
              <a:rPr lang="ru-RU" dirty="0"/>
              <a:t>].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Мужские отчества на -</a:t>
            </a:r>
            <a:r>
              <a:rPr lang="ru-RU" dirty="0" err="1"/>
              <a:t>евич</a:t>
            </a:r>
            <a:r>
              <a:rPr lang="ru-RU" dirty="0"/>
              <a:t>, которые образованны от имён на -</a:t>
            </a:r>
            <a:r>
              <a:rPr lang="ru-RU" dirty="0" err="1"/>
              <a:t>ий</a:t>
            </a:r>
            <a:r>
              <a:rPr lang="ru-RU" dirty="0"/>
              <a:t>, тоже произносятся с суффиксом [</a:t>
            </a:r>
            <a:r>
              <a:rPr lang="ru-RU" dirty="0" err="1"/>
              <a:t>ич</a:t>
            </a:r>
            <a:r>
              <a:rPr lang="ru-RU" dirty="0"/>
              <a:t>]. Предшествующий йот чаще всего утрачивается. Например, вместо Анатольевич, Васильевич, Григорьевич, по нормам орфоэпии, произносят </a:t>
            </a:r>
            <a:r>
              <a:rPr lang="ru-RU" dirty="0" err="1"/>
              <a:t>Анатол</a:t>
            </a:r>
            <a:r>
              <a:rPr lang="ru-RU" dirty="0"/>
              <a:t>[</a:t>
            </a:r>
            <a:r>
              <a:rPr lang="ru-RU" dirty="0" err="1"/>
              <a:t>ич</a:t>
            </a:r>
            <a:r>
              <a:rPr lang="ru-RU" dirty="0"/>
              <a:t>], </a:t>
            </a:r>
            <a:r>
              <a:rPr lang="ru-RU" dirty="0" err="1"/>
              <a:t>Васил</a:t>
            </a:r>
            <a:r>
              <a:rPr lang="ru-RU" dirty="0"/>
              <a:t>[</a:t>
            </a:r>
            <a:r>
              <a:rPr lang="ru-RU" dirty="0" err="1"/>
              <a:t>ич</a:t>
            </a:r>
            <a:r>
              <a:rPr lang="ru-RU" dirty="0"/>
              <a:t>], </a:t>
            </a:r>
            <a:r>
              <a:rPr lang="ru-RU" dirty="0" err="1"/>
              <a:t>Григор</a:t>
            </a:r>
            <a:r>
              <a:rPr lang="ru-RU" dirty="0"/>
              <a:t>[</a:t>
            </a:r>
            <a:r>
              <a:rPr lang="ru-RU" dirty="0" err="1"/>
              <a:t>ич</a:t>
            </a:r>
            <a:r>
              <a:rPr lang="ru-RU" dirty="0"/>
              <a:t>].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302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E541-FAC4-4FF3-99B1-925575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Произношение русских имен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B246-0E34-4911-85B8-2509CA6E3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289774" cy="48502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Некоторые мужские имена с отчествами имеют произношение иначе, чем когда они произносятся отдельно. Так, имя Михаил звучит так же, как и пишется - Мих[аил]. А если с отчеством, то начинает звучать как </a:t>
            </a:r>
            <a:r>
              <a:rPr lang="ru-RU" dirty="0" err="1"/>
              <a:t>Mux</a:t>
            </a:r>
            <a:r>
              <a:rPr lang="ru-RU" dirty="0"/>
              <a:t>[ал]: </a:t>
            </a:r>
            <a:r>
              <a:rPr lang="ru-RU" dirty="0" err="1"/>
              <a:t>Mux</a:t>
            </a:r>
            <a:r>
              <a:rPr lang="ru-RU" dirty="0"/>
              <a:t>[ал] - Васильевич, </a:t>
            </a:r>
            <a:r>
              <a:rPr lang="ru-RU" dirty="0" err="1"/>
              <a:t>Mux</a:t>
            </a:r>
            <a:r>
              <a:rPr lang="ru-RU" dirty="0"/>
              <a:t>[ал] - Николаевич.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Имя Александр имеет произношение - Алекса[</a:t>
            </a:r>
            <a:r>
              <a:rPr lang="ru-RU" dirty="0" err="1"/>
              <a:t>ндр</a:t>
            </a:r>
            <a:r>
              <a:rPr lang="ru-RU" dirty="0"/>
              <a:t>], но в сочетании с отчеством, которое начинается с согласного звука, будет звучать без двух конечных согласных: Алекса[н] - Сергеевич,  Алекса[н] - Николаевич. Но если отчество начинается с гласного звука, имя будет произноситься полностью: Алекса[</a:t>
            </a:r>
            <a:r>
              <a:rPr lang="ru-RU" dirty="0" err="1"/>
              <a:t>ндр</a:t>
            </a:r>
            <a:r>
              <a:rPr lang="ru-RU" dirty="0"/>
              <a:t>-ы]</a:t>
            </a:r>
            <a:r>
              <a:rPr lang="ru-RU" dirty="0" err="1"/>
              <a:t>ванович</a:t>
            </a:r>
            <a:r>
              <a:rPr lang="ru-RU" dirty="0"/>
              <a:t>, Алекса[</a:t>
            </a:r>
            <a:r>
              <a:rPr lang="ru-RU" dirty="0" err="1"/>
              <a:t>ндр</a:t>
            </a:r>
            <a:r>
              <a:rPr lang="ru-RU" dirty="0"/>
              <a:t>-а]</a:t>
            </a:r>
            <a:r>
              <a:rPr lang="ru-RU" dirty="0" err="1"/>
              <a:t>нтонович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Имя  Павел вместе с отчеством будет произноситься как Па[</a:t>
            </a:r>
            <a:r>
              <a:rPr lang="ru-RU" dirty="0" err="1"/>
              <a:t>в'ьл</a:t>
            </a:r>
            <a:r>
              <a:rPr lang="ru-RU" dirty="0"/>
              <a:t>]. По нормам орфоэпии, не рекомендуется произношение п[ал], которое встречается в беглой разговорной речи, если оно сочетается с отчеством, которое начинается с согласного: П[ал] - Максимович,  П[ал] - Петрович.</a:t>
            </a:r>
          </a:p>
        </p:txBody>
      </p:sp>
    </p:spTree>
    <p:extLst>
      <p:ext uri="{BB962C8B-B14F-4D97-AF65-F5344CB8AC3E}">
        <p14:creationId xmlns:p14="http://schemas.microsoft.com/office/powerpoint/2010/main" val="3639704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1302</TotalTime>
  <Words>1163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</vt:lpstr>
      <vt:lpstr>Произношение русских имен</vt:lpstr>
      <vt:lpstr>Произношение русских имен</vt:lpstr>
      <vt:lpstr>Произношение русских имен</vt:lpstr>
      <vt:lpstr>Произношение русских имен</vt:lpstr>
      <vt:lpstr>Произношение русских имен</vt:lpstr>
      <vt:lpstr>Произношение русских имен</vt:lpstr>
      <vt:lpstr>Произношение русских имен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326</cp:revision>
  <dcterms:created xsi:type="dcterms:W3CDTF">2020-03-24T12:01:02Z</dcterms:created>
  <dcterms:modified xsi:type="dcterms:W3CDTF">2020-07-06T13:45:13Z</dcterms:modified>
</cp:coreProperties>
</file>