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2"/>
  </p:notesMasterIdLst>
  <p:sldIdLst>
    <p:sldId id="1082" r:id="rId4"/>
    <p:sldId id="604" r:id="rId5"/>
    <p:sldId id="1086" r:id="rId6"/>
    <p:sldId id="1098" r:id="rId7"/>
    <p:sldId id="1099" r:id="rId8"/>
    <p:sldId id="1094" r:id="rId9"/>
    <p:sldId id="1101" r:id="rId10"/>
    <p:sldId id="1100" r:id="rId11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164" autoAdjust="0"/>
    <p:restoredTop sz="91471" autoAdjust="0"/>
  </p:normalViewPr>
  <p:slideViewPr>
    <p:cSldViewPr snapToGrid="0">
      <p:cViewPr varScale="1">
        <p:scale>
          <a:sx n="83" d="100"/>
          <a:sy n="83" d="100"/>
        </p:scale>
        <p:origin x="1086" y="96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2/26/2020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2/26/2020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2/26/2020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2/26/2020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2/26/2020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2/26/2020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F7C0EF-15DE-425E-A602-6416008CF6C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4571477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70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6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GGY </a:t>
            </a: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301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TAŞINMAZ HUKUKU-1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(3-0)3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Prof. Dr. </a:t>
            </a:r>
            <a:r>
              <a:rPr lang="en-US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Harun </a:t>
            </a: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TANRIVERMİŞ </a:t>
            </a:r>
            <a:endParaRPr lang="tr-TR" sz="1600" b="1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35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0" y="1453499"/>
            <a:ext cx="9144000" cy="108645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11. </a:t>
            </a: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HAFTA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ŞERH VE TÜRLERİ</a:t>
            </a:r>
            <a:endParaRPr lang="tr-T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HUKUKUNA GİRİŞ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047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Kişisel Hakların Şerhi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Tasarruf Yetkisi Kısıtlamalarına İlişkin Şerhler Ve Bunların Hükümleri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Geçici Tescilin Şerhi</a:t>
            </a: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324091"/>
            <a:ext cx="8517837" cy="803053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TESCİLİN HÜKMÜ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5650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Arsa payı karşılığı inşaat, taşınmaz satış vaadi, kira, alım, önalım,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gerialım sözleşmelerinden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doğan haklar ile </a:t>
            </a:r>
            <a:r>
              <a:rPr lang="tr-TR" sz="2000" spc="-50" dirty="0" err="1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şerhedilebileceği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 kanunlarda açıkça öngörülen diğer haklar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tapu kütüğüne </a:t>
            </a:r>
            <a:r>
              <a:rPr lang="tr-TR" sz="2000" spc="-50" dirty="0" err="1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şerhedilebilir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Bunlar şerh verilmekle o taşınmaz üzerinde sonradan kazanılan hakların sahiplerine karşı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ileri sürülebilir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1" name="Dikdörtgen 10"/>
          <p:cNvSpPr/>
          <p:nvPr/>
        </p:nvSpPr>
        <p:spPr>
          <a:xfrm>
            <a:off x="313081" y="324091"/>
            <a:ext cx="8517837" cy="803053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KİŞİSEL HAKLARIN ŞERHİ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7686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2708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Sözleşmeden kaynaklanan alım, önalım, gerialım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Rehinli alacakta boş dereceye ilerleme hakkı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Paylı mülkiyette yönetime ilişkin tasarruflar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Taşınmaz satış vaadinden doğan hak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Paylı mülkiyet konusu malda paylı mülkiyetin sürmesine ilişkin anlaşmalar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Bağışlamadan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dönme vb.</a:t>
            </a: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324091"/>
            <a:ext cx="8517837" cy="803053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KİŞİSEL HAKLARIN ŞERHİ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8320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spc="-50" dirty="0" smtClean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Çekişmeli hakların korunmasına ilişkin mahkeme kararları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Haciz, iflas kararı, konkordato ile verilen süre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Aile yurdu kurulması ve </a:t>
            </a:r>
            <a:r>
              <a:rPr lang="tr-TR" sz="2000" spc="-50" dirty="0" err="1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artmirasçı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 atanması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Taşınmazın aile konutu olarak özgülenmesi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Ailenin ekonomik varlığının korunması amacıyla tasarruf yetkisinin kısıtlanması</a:t>
            </a: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324091"/>
            <a:ext cx="8517837" cy="803053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TASARRUF YETKİSİNİN KISITLANMASI ŞERHİ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4785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spc="-50" dirty="0" smtClean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Tasarruf yetkisi kısıtlamaları, şerh verilmekle taşınmaz üzerinde sonradan kazanılan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hakların sahiplerine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karşı ileri sürülebilir.</a:t>
            </a: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324091"/>
            <a:ext cx="8517837" cy="803053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TASARRUF YETKİSİNİN KISITLANMASI ŞERHİ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4549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spc="-50" dirty="0" smtClean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Sicil dışı ayni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hak iddiası</a:t>
            </a: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Tasarruf yetkisini belirleyen belgelerin noksan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olması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Geçici tescil şerhi, bütün ilgililerin razı olmasına veya hâkimin karar vermesine bağlıdır.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Şerhin konusu olan hak sonradan gerçekleşirse, şerh tarihinden başlayarak üçüncü kişilere karşı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ileri sürülebilir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Geçici tescil şerhi verilmesi istemi üzerine hâkim, tarafları dinleyerek veya dosya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üzerinde inceleme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yaparak şerhe konu olan hakkın varlığının kabul edilebileceği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kanaatine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varırsa, şerh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kararı verir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11" name="Dikdörtgen 10"/>
          <p:cNvSpPr/>
          <p:nvPr/>
        </p:nvSpPr>
        <p:spPr>
          <a:xfrm>
            <a:off x="313081" y="324091"/>
            <a:ext cx="8517837" cy="803053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GEÇİCİ TESCİL ŞERHİ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2395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12604</TotalTime>
  <Words>253</Words>
  <Application>Microsoft Office PowerPoint</Application>
  <PresentationFormat>Ekran Gösterisi (4:3)</PresentationFormat>
  <Paragraphs>58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8</vt:i4>
      </vt:variant>
    </vt:vector>
  </HeadingPairs>
  <TitlesOfParts>
    <vt:vector size="17" baseType="lpstr">
      <vt:lpstr>ＭＳ Ｐゴシック</vt:lpstr>
      <vt:lpstr>Arial</vt:lpstr>
      <vt:lpstr>Calibri</vt:lpstr>
      <vt:lpstr>Times New Roman</vt:lpstr>
      <vt:lpstr>Trebuchet MS</vt:lpstr>
      <vt:lpstr>Wingdings</vt:lpstr>
      <vt:lpstr>ekonomi</vt:lpstr>
      <vt:lpstr>1_Rics</vt:lpstr>
      <vt:lpstr>h.t.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erol</cp:lastModifiedBy>
  <cp:revision>835</cp:revision>
  <cp:lastPrinted>2016-10-24T07:53:35Z</cp:lastPrinted>
  <dcterms:created xsi:type="dcterms:W3CDTF">2016-09-18T09:35:24Z</dcterms:created>
  <dcterms:modified xsi:type="dcterms:W3CDTF">2020-02-26T13:06:07Z</dcterms:modified>
</cp:coreProperties>
</file>