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604" r:id="rId5"/>
    <p:sldId id="1086" r:id="rId6"/>
    <p:sldId id="1098" r:id="rId7"/>
    <p:sldId id="1099" r:id="rId8"/>
    <p:sldId id="1094" r:id="rId9"/>
    <p:sldId id="1101" r:id="rId10"/>
    <p:sldId id="110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ŞERH VE TÜRLERİ</a:t>
            </a: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HUKUKUNA GİRİŞ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Kişisel Hakların Şerhi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Tasarruf Yetkisi Kısıtlamalarına İlişkin Şerhler Ve Bunların Hükümleri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Geçici Tescilin Şerhi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TESCİLİN HÜKMÜ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Arsa payı karşılığı inşaat, taşınmaz satış vaadi, kira, alım, önalım,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gerialım sözleşmelerinden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doğan haklar ile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şerhedilebileceği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kanunlarda açıkça öngörülen diğer haklar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kütüğüne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şerhedilebilir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Bunlar şerh verilmekle o taşınmaz üzerinde sonradan kazanılan hakların sahiplerine karşı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ileri sürülebilir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KİŞİSEL HAKLARIN ŞERHİ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68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Sözleşmeden kaynaklanan alım, önalım, gerialım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Rehinli alacakta boş dereceye ilerleme hakkı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Paylı mülkiyette yönetime ilişkin tasarruflar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 satış vaadinden doğan hak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Paylı mülkiyet konusu malda paylı mülkiyetin sürmesine ilişkin anlaşmalar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Bağışlamadan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dönme vb.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KİŞİSEL HAKLARIN ŞERHİ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Çekişmeli hakların korunmasına ilişkin mahkeme kararları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Haciz, iflas kararı, konkordato ile verilen süre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Aile yurdu kurulması ve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artmirasçı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atanması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Taşınmazın aile konutu olarak özgülenmesi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Ailenin ekonomik varlığının korunması amacıyla tasarruf yetkisinin kısıtlanması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TASARRUF YETKİSİNİN KISITLANMASI ŞERHİ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8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Tasarruf yetkisi kısıtlamaları, şerh verilmekle taşınmaz üzerinde sonradan kazanılan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hakların sahiplerine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karşı ileri sürülebilir.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TASARRUF YETKİSİNİN KISITLANMASI ŞERHİ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Sicil dışı ayni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hak iddiası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Tasarruf yetkisini belirleyen belgelerin noksan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Geçici tescil şerhi, bütün ilgililerin razı olmasına veya hâkimin karar vermesine bağlıdır.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Şerhin konusu olan hak sonradan gerçekleşirse, şerh tarihinden başlayarak üçüncü kişilere karşı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ileri sürülebilir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Geçici tescil şerhi verilmesi istemi üzerine hâkim, tarafları dinleyerek veya dosya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üzerinde inceleme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yaparak şerhe konu olan hakkın varlığının kabul edilebileceği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kanaatine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varırsa, şerh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kararı verir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324091"/>
            <a:ext cx="8517837" cy="803053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GEÇİCİ TESCİL ŞERHİ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3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12604</TotalTime>
  <Words>253</Words>
  <Application>Microsoft Office PowerPoint</Application>
  <PresentationFormat>Ekran Gösterisi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835</cp:revision>
  <cp:lastPrinted>2016-10-24T07:53:35Z</cp:lastPrinted>
  <dcterms:created xsi:type="dcterms:W3CDTF">2016-09-18T09:35:24Z</dcterms:created>
  <dcterms:modified xsi:type="dcterms:W3CDTF">2020-02-26T13:06:07Z</dcterms:modified>
</cp:coreProperties>
</file>