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DA19E4-2E3A-4D90-8DF1-DFBCBC33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CEF5722-1037-4028-A4C0-BCB65B27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1A3-73F6-4BBE-8D02-F45793AE760C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D2D7D9A-5FA3-458F-AB6D-DE109E20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EB62699-431F-4348-AC22-200DEC9A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83E3-F609-4255-A07F-CAEA81C197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46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7225C72-97E7-4DAE-B3E8-0AE9EEC5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8565AD6-B310-4190-A44B-7A7542161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0AEE80-8524-4AAC-B302-3EFED40AE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71A3-73F6-4BBE-8D02-F45793AE760C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980B40-EBE5-4151-BFCA-4FC4B554E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F87131-3B4B-48B0-8BFE-DFEAEECB7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83E3-F609-4255-A07F-CAEA81C197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97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D45CF1F-BF57-42A8-AD32-4226F809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MANYETİK MALZEMELER</a:t>
            </a: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922529-684C-46E3-85BF-40F796F95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6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0939A70-438C-4A51-953C-3E4E365D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/>
              <a:t>GİRİŞ</a:t>
            </a:r>
            <a:endParaRPr lang="tr-TR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A3F167B-FDDB-4F80-90C8-609D90825D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5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F050000-EB47-4902-8736-F28E6587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/>
              <a:t>GİRİŞ</a:t>
            </a:r>
            <a:endParaRPr lang="tr-TR" sz="2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5D75046-5CF2-4300-869D-DC780E2F70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1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AE79448-0669-4BC3-B1C3-E20EBD6E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/>
              <a:t>SAĞ EL KURALI</a:t>
            </a:r>
            <a:endParaRPr lang="tr-TR" sz="2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1CE48BE-40E2-4320-8AE4-C99D88508D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9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37A1F37-83A3-4FA2-A93C-CD313933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/>
              <a:t>MANYETİK MALZEMELER / </a:t>
            </a:r>
            <a:r>
              <a:rPr lang="tr-TR" sz="2400" b="1">
                <a:solidFill>
                  <a:srgbClr val="00B050"/>
                </a:solidFill>
              </a:rPr>
              <a:t>DİAMANYETİK MALZEMELER</a:t>
            </a:r>
            <a:endParaRPr lang="tr-TR" sz="2400" b="1" dirty="0">
              <a:solidFill>
                <a:srgbClr val="00B05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8CDEE3B-031A-41CC-BD35-D5B23B5F84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2F7895C-5231-4D48-9495-951D6EF6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/>
              <a:t>MANYETİK MALZEMELER / </a:t>
            </a:r>
            <a:r>
              <a:rPr lang="tr-TR" sz="2400" b="1">
                <a:solidFill>
                  <a:srgbClr val="00B050"/>
                </a:solidFill>
              </a:rPr>
              <a:t>PARAMANYETİK MALZEMELER</a:t>
            </a:r>
            <a:endParaRPr lang="tr-TR" sz="24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D2C768B-7D5E-4DC8-A626-A6DFDEAA7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CBD4DB3-0450-4AD1-81AC-338A5967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/>
              <a:t>MANYETİK MALZEMELER / </a:t>
            </a:r>
            <a:r>
              <a:rPr lang="tr-TR" sz="2400" b="1">
                <a:solidFill>
                  <a:srgbClr val="00B050"/>
                </a:solidFill>
              </a:rPr>
              <a:t>FERROMANYETİK MALZEMELER</a:t>
            </a:r>
            <a:endParaRPr lang="tr-TR" sz="24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EE3A155-485E-457B-B7EF-57EF62171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D387667-79B4-4416-8C19-C4760859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32EA884-E4C3-47A7-AE0C-BC71B4AA0E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Geniş ekran</PresentationFormat>
  <Paragraphs>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MANYETİK MALZEMELER</vt:lpstr>
      <vt:lpstr>GİRİŞ</vt:lpstr>
      <vt:lpstr>GİRİŞ</vt:lpstr>
      <vt:lpstr>SAĞ EL KURALI</vt:lpstr>
      <vt:lpstr>MANYETİK MALZEMELER / DİAMANYETİK MALZEMELER</vt:lpstr>
      <vt:lpstr>MANYETİK MALZEMELER / PARAMANYETİK MALZEMELER</vt:lpstr>
      <vt:lpstr>MANYETİK MALZEMELER / FERROMANYETİK MALZEMELER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MANYETİK MALZEMELER</dc:title>
  <dc:creator>hüseyin k.erdem</dc:creator>
  <cp:lastModifiedBy>hüseyin k.erdem</cp:lastModifiedBy>
  <cp:revision>1</cp:revision>
  <dcterms:created xsi:type="dcterms:W3CDTF">2021-02-10T20:29:47Z</dcterms:created>
  <dcterms:modified xsi:type="dcterms:W3CDTF">2021-02-10T20:29:47Z</dcterms:modified>
</cp:coreProperties>
</file>