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84B0C-DEA6-4FA6-B96F-223621A999B0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878F128-E259-4D6C-9E9E-AFF5288666EC}">
      <dgm:prSet phldrT="[Metin]"/>
      <dgm:spPr/>
      <dgm:t>
        <a:bodyPr/>
        <a:lstStyle/>
        <a:p>
          <a:r>
            <a:rPr lang="tr-TR" dirty="0" smtClean="0"/>
            <a:t>Konsol Uygulamaları</a:t>
          </a:r>
          <a:endParaRPr lang="tr-TR" dirty="0"/>
        </a:p>
      </dgm:t>
    </dgm:pt>
    <dgm:pt modelId="{7DA9DBE7-BEAD-4019-9A85-005D41A10374}" type="parTrans" cxnId="{9A4CC84C-1705-4FF8-B4D9-4FB5377D518D}">
      <dgm:prSet/>
      <dgm:spPr/>
      <dgm:t>
        <a:bodyPr/>
        <a:lstStyle/>
        <a:p>
          <a:endParaRPr lang="tr-TR"/>
        </a:p>
      </dgm:t>
    </dgm:pt>
    <dgm:pt modelId="{E1A41C97-B851-44B7-8104-47F089F65541}" type="sibTrans" cxnId="{9A4CC84C-1705-4FF8-B4D9-4FB5377D518D}">
      <dgm:prSet/>
      <dgm:spPr/>
      <dgm:t>
        <a:bodyPr/>
        <a:lstStyle/>
        <a:p>
          <a:endParaRPr lang="tr-TR"/>
        </a:p>
      </dgm:t>
    </dgm:pt>
    <dgm:pt modelId="{6506547B-8C5E-4665-A3CE-AD3A2DF3260E}">
      <dgm:prSet phldrT="[Metin]"/>
      <dgm:spPr/>
      <dgm:t>
        <a:bodyPr/>
        <a:lstStyle/>
        <a:p>
          <a:r>
            <a:rPr lang="tr-TR" dirty="0" smtClean="0"/>
            <a:t>Form Uygulamaları</a:t>
          </a:r>
          <a:endParaRPr lang="tr-TR" dirty="0"/>
        </a:p>
      </dgm:t>
    </dgm:pt>
    <dgm:pt modelId="{FFEE6E1E-FDC2-49FD-BCAE-A60A61C5FE32}" type="parTrans" cxnId="{3E91E234-7CC4-4457-81DF-1D9F8C03B973}">
      <dgm:prSet/>
      <dgm:spPr/>
      <dgm:t>
        <a:bodyPr/>
        <a:lstStyle/>
        <a:p>
          <a:endParaRPr lang="tr-TR"/>
        </a:p>
      </dgm:t>
    </dgm:pt>
    <dgm:pt modelId="{49F2FF85-0CF8-411F-BFB8-6D1C1B64BC30}" type="sibTrans" cxnId="{3E91E234-7CC4-4457-81DF-1D9F8C03B973}">
      <dgm:prSet/>
      <dgm:spPr/>
      <dgm:t>
        <a:bodyPr/>
        <a:lstStyle/>
        <a:p>
          <a:endParaRPr lang="tr-TR"/>
        </a:p>
      </dgm:t>
    </dgm:pt>
    <dgm:pt modelId="{FF4F217D-C010-4128-85C9-825DB96C9112}">
      <dgm:prSet phldrT="[Metin]"/>
      <dgm:spPr/>
      <dgm:t>
        <a:bodyPr/>
        <a:lstStyle/>
        <a:p>
          <a:r>
            <a:rPr lang="tr-TR" dirty="0" smtClean="0"/>
            <a:t>Web Siteleri</a:t>
          </a:r>
          <a:endParaRPr lang="tr-TR" dirty="0"/>
        </a:p>
      </dgm:t>
    </dgm:pt>
    <dgm:pt modelId="{DB19AE12-F38B-4383-84DA-F94A59CE5A7F}" type="parTrans" cxnId="{C2DAFC6B-0D63-48D2-BAE8-BDB421F9CDE6}">
      <dgm:prSet/>
      <dgm:spPr/>
      <dgm:t>
        <a:bodyPr/>
        <a:lstStyle/>
        <a:p>
          <a:endParaRPr lang="tr-TR"/>
        </a:p>
      </dgm:t>
    </dgm:pt>
    <dgm:pt modelId="{75B31599-C50E-4F27-A270-DB98B843BB26}" type="sibTrans" cxnId="{C2DAFC6B-0D63-48D2-BAE8-BDB421F9CDE6}">
      <dgm:prSet/>
      <dgm:spPr/>
      <dgm:t>
        <a:bodyPr/>
        <a:lstStyle/>
        <a:p>
          <a:endParaRPr lang="tr-TR"/>
        </a:p>
      </dgm:t>
    </dgm:pt>
    <dgm:pt modelId="{735C93CA-6305-4933-9F6E-953F3BEB9BB5}">
      <dgm:prSet phldrT="[Metin]"/>
      <dgm:spPr/>
      <dgm:t>
        <a:bodyPr/>
        <a:lstStyle/>
        <a:p>
          <a:r>
            <a:rPr lang="tr-TR" dirty="0" smtClean="0"/>
            <a:t>Web Servisleri</a:t>
          </a:r>
          <a:endParaRPr lang="tr-TR" dirty="0"/>
        </a:p>
      </dgm:t>
    </dgm:pt>
    <dgm:pt modelId="{509A0F11-03AB-4F5E-9912-C006C6C0D0B8}" type="parTrans" cxnId="{4D640232-F4DE-4030-B490-475B6E0DC08E}">
      <dgm:prSet/>
      <dgm:spPr/>
      <dgm:t>
        <a:bodyPr/>
        <a:lstStyle/>
        <a:p>
          <a:endParaRPr lang="tr-TR"/>
        </a:p>
      </dgm:t>
    </dgm:pt>
    <dgm:pt modelId="{2F726C42-5C0F-495C-8D79-6F3B146564F8}" type="sibTrans" cxnId="{4D640232-F4DE-4030-B490-475B6E0DC08E}">
      <dgm:prSet/>
      <dgm:spPr/>
      <dgm:t>
        <a:bodyPr/>
        <a:lstStyle/>
        <a:p>
          <a:endParaRPr lang="tr-TR"/>
        </a:p>
      </dgm:t>
    </dgm:pt>
    <dgm:pt modelId="{22A2A3C6-8F3B-42D2-9E5A-0E3CA7255E07}">
      <dgm:prSet phldrT="[Metin]"/>
      <dgm:spPr/>
      <dgm:t>
        <a:bodyPr/>
        <a:lstStyle/>
        <a:p>
          <a:r>
            <a:rPr lang="tr-TR" dirty="0" smtClean="0"/>
            <a:t>Mobil Uygulamalar</a:t>
          </a:r>
          <a:endParaRPr lang="tr-TR" dirty="0"/>
        </a:p>
      </dgm:t>
    </dgm:pt>
    <dgm:pt modelId="{50CEE343-B268-43A3-9EAF-AC4A8DB40914}" type="parTrans" cxnId="{CC0572F8-4417-45AE-BDD8-0800DCA074D5}">
      <dgm:prSet/>
      <dgm:spPr/>
      <dgm:t>
        <a:bodyPr/>
        <a:lstStyle/>
        <a:p>
          <a:endParaRPr lang="tr-TR"/>
        </a:p>
      </dgm:t>
    </dgm:pt>
    <dgm:pt modelId="{BECC84DB-C59A-49C9-80BF-FC9A77FE021C}" type="sibTrans" cxnId="{CC0572F8-4417-45AE-BDD8-0800DCA074D5}">
      <dgm:prSet/>
      <dgm:spPr/>
      <dgm:t>
        <a:bodyPr/>
        <a:lstStyle/>
        <a:p>
          <a:endParaRPr lang="tr-TR"/>
        </a:p>
      </dgm:t>
    </dgm:pt>
    <dgm:pt modelId="{07A4C667-1239-415B-9634-E4687B34B8B6}">
      <dgm:prSet phldrT="[Metin]"/>
      <dgm:spPr/>
      <dgm:t>
        <a:bodyPr/>
        <a:lstStyle/>
        <a:p>
          <a:r>
            <a:rPr lang="tr-TR" dirty="0" err="1" smtClean="0"/>
            <a:t>Grafisel</a:t>
          </a:r>
          <a:r>
            <a:rPr lang="tr-TR" dirty="0" smtClean="0"/>
            <a:t> </a:t>
          </a:r>
          <a:r>
            <a:rPr lang="tr-TR" dirty="0" err="1" smtClean="0"/>
            <a:t>Kulanıcı</a:t>
          </a:r>
          <a:r>
            <a:rPr lang="tr-TR" dirty="0" smtClean="0"/>
            <a:t> </a:t>
          </a:r>
          <a:r>
            <a:rPr lang="tr-TR" dirty="0" err="1" smtClean="0"/>
            <a:t>Arayüz</a:t>
          </a:r>
          <a:r>
            <a:rPr lang="tr-TR" dirty="0" smtClean="0"/>
            <a:t> Tasarımı</a:t>
          </a:r>
          <a:endParaRPr lang="tr-TR" dirty="0"/>
        </a:p>
      </dgm:t>
    </dgm:pt>
    <dgm:pt modelId="{09FF3E74-793C-4FEB-97BA-ACF2ADDDA725}" type="parTrans" cxnId="{16BE7B6A-CDAF-4620-B51B-DA0114809111}">
      <dgm:prSet/>
      <dgm:spPr/>
      <dgm:t>
        <a:bodyPr/>
        <a:lstStyle/>
        <a:p>
          <a:endParaRPr lang="tr-TR"/>
        </a:p>
      </dgm:t>
    </dgm:pt>
    <dgm:pt modelId="{94E9B503-117C-4792-BD29-EE309F46C52E}" type="sibTrans" cxnId="{16BE7B6A-CDAF-4620-B51B-DA0114809111}">
      <dgm:prSet/>
      <dgm:spPr/>
      <dgm:t>
        <a:bodyPr/>
        <a:lstStyle/>
        <a:p>
          <a:endParaRPr lang="tr-TR"/>
        </a:p>
      </dgm:t>
    </dgm:pt>
    <dgm:pt modelId="{28118E91-1310-4FF2-8C3C-75C707138F84}" type="pres">
      <dgm:prSet presAssocID="{3F284B0C-DEA6-4FA6-B96F-223621A999B0}" presName="diagram" presStyleCnt="0">
        <dgm:presLayoutVars>
          <dgm:dir/>
          <dgm:resizeHandles val="exact"/>
        </dgm:presLayoutVars>
      </dgm:prSet>
      <dgm:spPr/>
    </dgm:pt>
    <dgm:pt modelId="{29884B63-5175-4257-A6D1-FADADB3E4A86}" type="pres">
      <dgm:prSet presAssocID="{6878F128-E259-4D6C-9E9E-AFF5288666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AEDFD0-06DD-4347-8307-8027309079A8}" type="pres">
      <dgm:prSet presAssocID="{E1A41C97-B851-44B7-8104-47F089F65541}" presName="sibTrans" presStyleCnt="0"/>
      <dgm:spPr/>
    </dgm:pt>
    <dgm:pt modelId="{8FE3CB3E-6CC7-4A98-A4A9-716B6E36AEFD}" type="pres">
      <dgm:prSet presAssocID="{6506547B-8C5E-4665-A3CE-AD3A2DF3260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C68F2C-02A7-4D32-9960-E4A53A5ACDBE}" type="pres">
      <dgm:prSet presAssocID="{49F2FF85-0CF8-411F-BFB8-6D1C1B64BC30}" presName="sibTrans" presStyleCnt="0"/>
      <dgm:spPr/>
    </dgm:pt>
    <dgm:pt modelId="{D21174E1-A7D6-4ED0-9307-D7A04F54635E}" type="pres">
      <dgm:prSet presAssocID="{FF4F217D-C010-4128-85C9-825DB96C91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2D3CB9-DBA9-450F-B768-5D9C9A65DD34}" type="pres">
      <dgm:prSet presAssocID="{75B31599-C50E-4F27-A270-DB98B843BB26}" presName="sibTrans" presStyleCnt="0"/>
      <dgm:spPr/>
    </dgm:pt>
    <dgm:pt modelId="{C7311DA8-4051-4098-8E4E-8BBF1763966D}" type="pres">
      <dgm:prSet presAssocID="{735C93CA-6305-4933-9F6E-953F3BEB9B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00DD4B-C1D2-475C-9520-517CD1631910}" type="pres">
      <dgm:prSet presAssocID="{2F726C42-5C0F-495C-8D79-6F3B146564F8}" presName="sibTrans" presStyleCnt="0"/>
      <dgm:spPr/>
    </dgm:pt>
    <dgm:pt modelId="{8C89B65A-2E94-4C19-B19E-1537D443000D}" type="pres">
      <dgm:prSet presAssocID="{22A2A3C6-8F3B-42D2-9E5A-0E3CA7255E0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F79656-0552-4E85-80B0-30419164A650}" type="pres">
      <dgm:prSet presAssocID="{BECC84DB-C59A-49C9-80BF-FC9A77FE021C}" presName="sibTrans" presStyleCnt="0"/>
      <dgm:spPr/>
    </dgm:pt>
    <dgm:pt modelId="{58ED1D70-9F27-46F3-87EA-D618014338D1}" type="pres">
      <dgm:prSet presAssocID="{07A4C667-1239-415B-9634-E4687B34B8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02E1F3-7F37-48BB-878B-0464542DAD7A}" type="presOf" srcId="{22A2A3C6-8F3B-42D2-9E5A-0E3CA7255E07}" destId="{8C89B65A-2E94-4C19-B19E-1537D443000D}" srcOrd="0" destOrd="0" presId="urn:microsoft.com/office/officeart/2005/8/layout/default"/>
    <dgm:cxn modelId="{69872219-90F7-4564-ABB1-B05492CF0B09}" type="presOf" srcId="{FF4F217D-C010-4128-85C9-825DB96C9112}" destId="{D21174E1-A7D6-4ED0-9307-D7A04F54635E}" srcOrd="0" destOrd="0" presId="urn:microsoft.com/office/officeart/2005/8/layout/default"/>
    <dgm:cxn modelId="{4D640232-F4DE-4030-B490-475B6E0DC08E}" srcId="{3F284B0C-DEA6-4FA6-B96F-223621A999B0}" destId="{735C93CA-6305-4933-9F6E-953F3BEB9BB5}" srcOrd="3" destOrd="0" parTransId="{509A0F11-03AB-4F5E-9912-C006C6C0D0B8}" sibTransId="{2F726C42-5C0F-495C-8D79-6F3B146564F8}"/>
    <dgm:cxn modelId="{22EF96DE-EB4D-489B-8808-69A495B695BA}" type="presOf" srcId="{07A4C667-1239-415B-9634-E4687B34B8B6}" destId="{58ED1D70-9F27-46F3-87EA-D618014338D1}" srcOrd="0" destOrd="0" presId="urn:microsoft.com/office/officeart/2005/8/layout/default"/>
    <dgm:cxn modelId="{E716EE06-143C-469A-B25A-6EAD14F08F12}" type="presOf" srcId="{735C93CA-6305-4933-9F6E-953F3BEB9BB5}" destId="{C7311DA8-4051-4098-8E4E-8BBF1763966D}" srcOrd="0" destOrd="0" presId="urn:microsoft.com/office/officeart/2005/8/layout/default"/>
    <dgm:cxn modelId="{A488F20D-A2A0-461E-AF13-6071171F0750}" type="presOf" srcId="{6878F128-E259-4D6C-9E9E-AFF5288666EC}" destId="{29884B63-5175-4257-A6D1-FADADB3E4A86}" srcOrd="0" destOrd="0" presId="urn:microsoft.com/office/officeart/2005/8/layout/default"/>
    <dgm:cxn modelId="{16BE7B6A-CDAF-4620-B51B-DA0114809111}" srcId="{3F284B0C-DEA6-4FA6-B96F-223621A999B0}" destId="{07A4C667-1239-415B-9634-E4687B34B8B6}" srcOrd="5" destOrd="0" parTransId="{09FF3E74-793C-4FEB-97BA-ACF2ADDDA725}" sibTransId="{94E9B503-117C-4792-BD29-EE309F46C52E}"/>
    <dgm:cxn modelId="{25538625-538A-4AD6-96E8-E8F2863BE4AF}" type="presOf" srcId="{3F284B0C-DEA6-4FA6-B96F-223621A999B0}" destId="{28118E91-1310-4FF2-8C3C-75C707138F84}" srcOrd="0" destOrd="0" presId="urn:microsoft.com/office/officeart/2005/8/layout/default"/>
    <dgm:cxn modelId="{3E91E234-7CC4-4457-81DF-1D9F8C03B973}" srcId="{3F284B0C-DEA6-4FA6-B96F-223621A999B0}" destId="{6506547B-8C5E-4665-A3CE-AD3A2DF3260E}" srcOrd="1" destOrd="0" parTransId="{FFEE6E1E-FDC2-49FD-BCAE-A60A61C5FE32}" sibTransId="{49F2FF85-0CF8-411F-BFB8-6D1C1B64BC30}"/>
    <dgm:cxn modelId="{D10503EA-AED7-46CF-99A8-5253714ECE62}" type="presOf" srcId="{6506547B-8C5E-4665-A3CE-AD3A2DF3260E}" destId="{8FE3CB3E-6CC7-4A98-A4A9-716B6E36AEFD}" srcOrd="0" destOrd="0" presId="urn:microsoft.com/office/officeart/2005/8/layout/default"/>
    <dgm:cxn modelId="{9A4CC84C-1705-4FF8-B4D9-4FB5377D518D}" srcId="{3F284B0C-DEA6-4FA6-B96F-223621A999B0}" destId="{6878F128-E259-4D6C-9E9E-AFF5288666EC}" srcOrd="0" destOrd="0" parTransId="{7DA9DBE7-BEAD-4019-9A85-005D41A10374}" sibTransId="{E1A41C97-B851-44B7-8104-47F089F65541}"/>
    <dgm:cxn modelId="{C2DAFC6B-0D63-48D2-BAE8-BDB421F9CDE6}" srcId="{3F284B0C-DEA6-4FA6-B96F-223621A999B0}" destId="{FF4F217D-C010-4128-85C9-825DB96C9112}" srcOrd="2" destOrd="0" parTransId="{DB19AE12-F38B-4383-84DA-F94A59CE5A7F}" sibTransId="{75B31599-C50E-4F27-A270-DB98B843BB26}"/>
    <dgm:cxn modelId="{CC0572F8-4417-45AE-BDD8-0800DCA074D5}" srcId="{3F284B0C-DEA6-4FA6-B96F-223621A999B0}" destId="{22A2A3C6-8F3B-42D2-9E5A-0E3CA7255E07}" srcOrd="4" destOrd="0" parTransId="{50CEE343-B268-43A3-9EAF-AC4A8DB40914}" sibTransId="{BECC84DB-C59A-49C9-80BF-FC9A77FE021C}"/>
    <dgm:cxn modelId="{B85835CB-2D43-4C27-A2A3-50E04E242956}" type="presParOf" srcId="{28118E91-1310-4FF2-8C3C-75C707138F84}" destId="{29884B63-5175-4257-A6D1-FADADB3E4A86}" srcOrd="0" destOrd="0" presId="urn:microsoft.com/office/officeart/2005/8/layout/default"/>
    <dgm:cxn modelId="{F0630475-7EA8-488D-8586-385EF7B1E229}" type="presParOf" srcId="{28118E91-1310-4FF2-8C3C-75C707138F84}" destId="{F7AEDFD0-06DD-4347-8307-8027309079A8}" srcOrd="1" destOrd="0" presId="urn:microsoft.com/office/officeart/2005/8/layout/default"/>
    <dgm:cxn modelId="{1955EBF5-B99B-4872-AA9C-3D76B68B9A5C}" type="presParOf" srcId="{28118E91-1310-4FF2-8C3C-75C707138F84}" destId="{8FE3CB3E-6CC7-4A98-A4A9-716B6E36AEFD}" srcOrd="2" destOrd="0" presId="urn:microsoft.com/office/officeart/2005/8/layout/default"/>
    <dgm:cxn modelId="{7A5BCBDF-8415-4C69-8603-044BF348EB5C}" type="presParOf" srcId="{28118E91-1310-4FF2-8C3C-75C707138F84}" destId="{22C68F2C-02A7-4D32-9960-E4A53A5ACDBE}" srcOrd="3" destOrd="0" presId="urn:microsoft.com/office/officeart/2005/8/layout/default"/>
    <dgm:cxn modelId="{C6EC085F-E034-4F07-887A-7C1AC771DFA4}" type="presParOf" srcId="{28118E91-1310-4FF2-8C3C-75C707138F84}" destId="{D21174E1-A7D6-4ED0-9307-D7A04F54635E}" srcOrd="4" destOrd="0" presId="urn:microsoft.com/office/officeart/2005/8/layout/default"/>
    <dgm:cxn modelId="{976F373C-B306-4875-922C-C28D54B56CA0}" type="presParOf" srcId="{28118E91-1310-4FF2-8C3C-75C707138F84}" destId="{BB2D3CB9-DBA9-450F-B768-5D9C9A65DD34}" srcOrd="5" destOrd="0" presId="urn:microsoft.com/office/officeart/2005/8/layout/default"/>
    <dgm:cxn modelId="{9CC89192-292C-4031-A136-5F8055EF39C6}" type="presParOf" srcId="{28118E91-1310-4FF2-8C3C-75C707138F84}" destId="{C7311DA8-4051-4098-8E4E-8BBF1763966D}" srcOrd="6" destOrd="0" presId="urn:microsoft.com/office/officeart/2005/8/layout/default"/>
    <dgm:cxn modelId="{1A4A00C5-9C01-4977-8707-D848E1E57FBE}" type="presParOf" srcId="{28118E91-1310-4FF2-8C3C-75C707138F84}" destId="{5A00DD4B-C1D2-475C-9520-517CD1631910}" srcOrd="7" destOrd="0" presId="urn:microsoft.com/office/officeart/2005/8/layout/default"/>
    <dgm:cxn modelId="{6BFD9FF4-A86F-4817-94E5-F152E989B15B}" type="presParOf" srcId="{28118E91-1310-4FF2-8C3C-75C707138F84}" destId="{8C89B65A-2E94-4C19-B19E-1537D443000D}" srcOrd="8" destOrd="0" presId="urn:microsoft.com/office/officeart/2005/8/layout/default"/>
    <dgm:cxn modelId="{C5D2B937-B4EA-4998-852A-BAEC40DDCBAC}" type="presParOf" srcId="{28118E91-1310-4FF2-8C3C-75C707138F84}" destId="{38F79656-0552-4E85-80B0-30419164A650}" srcOrd="9" destOrd="0" presId="urn:microsoft.com/office/officeart/2005/8/layout/default"/>
    <dgm:cxn modelId="{3C8087EC-50E3-404A-87AA-D5B1F3A7698B}" type="presParOf" srcId="{28118E91-1310-4FF2-8C3C-75C707138F84}" destId="{58ED1D70-9F27-46F3-87EA-D618014338D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84B0C-DEA6-4FA6-B96F-223621A999B0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878F128-E259-4D6C-9E9E-AFF5288666EC}">
      <dgm:prSet phldrT="[Metin]"/>
      <dgm:spPr/>
      <dgm:t>
        <a:bodyPr/>
        <a:lstStyle/>
        <a:p>
          <a:r>
            <a:rPr lang="tr-TR" dirty="0" smtClean="0"/>
            <a:t>C#</a:t>
          </a:r>
          <a:endParaRPr lang="tr-TR" dirty="0"/>
        </a:p>
      </dgm:t>
    </dgm:pt>
    <dgm:pt modelId="{7DA9DBE7-BEAD-4019-9A85-005D41A10374}" type="parTrans" cxnId="{9A4CC84C-1705-4FF8-B4D9-4FB5377D518D}">
      <dgm:prSet/>
      <dgm:spPr/>
      <dgm:t>
        <a:bodyPr/>
        <a:lstStyle/>
        <a:p>
          <a:endParaRPr lang="tr-TR"/>
        </a:p>
      </dgm:t>
    </dgm:pt>
    <dgm:pt modelId="{E1A41C97-B851-44B7-8104-47F089F65541}" type="sibTrans" cxnId="{9A4CC84C-1705-4FF8-B4D9-4FB5377D518D}">
      <dgm:prSet/>
      <dgm:spPr/>
      <dgm:t>
        <a:bodyPr/>
        <a:lstStyle/>
        <a:p>
          <a:endParaRPr lang="tr-TR"/>
        </a:p>
      </dgm:t>
    </dgm:pt>
    <dgm:pt modelId="{6506547B-8C5E-4665-A3CE-AD3A2DF3260E}">
      <dgm:prSet phldrT="[Metin]"/>
      <dgm:spPr/>
      <dgm:t>
        <a:bodyPr/>
        <a:lstStyle/>
        <a:p>
          <a:r>
            <a:rPr lang="tr-TR" dirty="0" smtClean="0"/>
            <a:t>C</a:t>
          </a:r>
          <a:endParaRPr lang="tr-TR" dirty="0"/>
        </a:p>
      </dgm:t>
    </dgm:pt>
    <dgm:pt modelId="{FFEE6E1E-FDC2-49FD-BCAE-A60A61C5FE32}" type="parTrans" cxnId="{3E91E234-7CC4-4457-81DF-1D9F8C03B973}">
      <dgm:prSet/>
      <dgm:spPr/>
      <dgm:t>
        <a:bodyPr/>
        <a:lstStyle/>
        <a:p>
          <a:endParaRPr lang="tr-TR"/>
        </a:p>
      </dgm:t>
    </dgm:pt>
    <dgm:pt modelId="{49F2FF85-0CF8-411F-BFB8-6D1C1B64BC30}" type="sibTrans" cxnId="{3E91E234-7CC4-4457-81DF-1D9F8C03B973}">
      <dgm:prSet/>
      <dgm:spPr/>
      <dgm:t>
        <a:bodyPr/>
        <a:lstStyle/>
        <a:p>
          <a:endParaRPr lang="tr-TR"/>
        </a:p>
      </dgm:t>
    </dgm:pt>
    <dgm:pt modelId="{FF4F217D-C010-4128-85C9-825DB96C9112}">
      <dgm:prSet phldrT="[Metin]"/>
      <dgm:spPr/>
      <dgm:t>
        <a:bodyPr/>
        <a:lstStyle/>
        <a:p>
          <a:r>
            <a:rPr lang="tr-TR" dirty="0" smtClean="0"/>
            <a:t>C++</a:t>
          </a:r>
          <a:endParaRPr lang="tr-TR" dirty="0"/>
        </a:p>
      </dgm:t>
    </dgm:pt>
    <dgm:pt modelId="{DB19AE12-F38B-4383-84DA-F94A59CE5A7F}" type="parTrans" cxnId="{C2DAFC6B-0D63-48D2-BAE8-BDB421F9CDE6}">
      <dgm:prSet/>
      <dgm:spPr/>
      <dgm:t>
        <a:bodyPr/>
        <a:lstStyle/>
        <a:p>
          <a:endParaRPr lang="tr-TR"/>
        </a:p>
      </dgm:t>
    </dgm:pt>
    <dgm:pt modelId="{75B31599-C50E-4F27-A270-DB98B843BB26}" type="sibTrans" cxnId="{C2DAFC6B-0D63-48D2-BAE8-BDB421F9CDE6}">
      <dgm:prSet/>
      <dgm:spPr/>
      <dgm:t>
        <a:bodyPr/>
        <a:lstStyle/>
        <a:p>
          <a:endParaRPr lang="tr-TR"/>
        </a:p>
      </dgm:t>
    </dgm:pt>
    <dgm:pt modelId="{735C93CA-6305-4933-9F6E-953F3BEB9BB5}">
      <dgm:prSet phldrT="[Metin]"/>
      <dgm:spPr/>
      <dgm:t>
        <a:bodyPr/>
        <a:lstStyle/>
        <a:p>
          <a:r>
            <a:rPr lang="tr-TR" dirty="0" smtClean="0"/>
            <a:t>.NET</a:t>
          </a:r>
          <a:endParaRPr lang="tr-TR" dirty="0"/>
        </a:p>
      </dgm:t>
    </dgm:pt>
    <dgm:pt modelId="{509A0F11-03AB-4F5E-9912-C006C6C0D0B8}" type="parTrans" cxnId="{4D640232-F4DE-4030-B490-475B6E0DC08E}">
      <dgm:prSet/>
      <dgm:spPr/>
      <dgm:t>
        <a:bodyPr/>
        <a:lstStyle/>
        <a:p>
          <a:endParaRPr lang="tr-TR"/>
        </a:p>
      </dgm:t>
    </dgm:pt>
    <dgm:pt modelId="{2F726C42-5C0F-495C-8D79-6F3B146564F8}" type="sibTrans" cxnId="{4D640232-F4DE-4030-B490-475B6E0DC08E}">
      <dgm:prSet/>
      <dgm:spPr/>
      <dgm:t>
        <a:bodyPr/>
        <a:lstStyle/>
        <a:p>
          <a:endParaRPr lang="tr-TR"/>
        </a:p>
      </dgm:t>
    </dgm:pt>
    <dgm:pt modelId="{22A2A3C6-8F3B-42D2-9E5A-0E3CA7255E07}">
      <dgm:prSet phldrT="[Metin]"/>
      <dgm:spPr/>
      <dgm:t>
        <a:bodyPr/>
        <a:lstStyle/>
        <a:p>
          <a:r>
            <a:rPr lang="tr-TR" dirty="0" smtClean="0"/>
            <a:t>Visual Basic</a:t>
          </a:r>
          <a:endParaRPr lang="tr-TR" dirty="0"/>
        </a:p>
      </dgm:t>
    </dgm:pt>
    <dgm:pt modelId="{50CEE343-B268-43A3-9EAF-AC4A8DB40914}" type="parTrans" cxnId="{CC0572F8-4417-45AE-BDD8-0800DCA074D5}">
      <dgm:prSet/>
      <dgm:spPr/>
      <dgm:t>
        <a:bodyPr/>
        <a:lstStyle/>
        <a:p>
          <a:endParaRPr lang="tr-TR"/>
        </a:p>
      </dgm:t>
    </dgm:pt>
    <dgm:pt modelId="{BECC84DB-C59A-49C9-80BF-FC9A77FE021C}" type="sibTrans" cxnId="{CC0572F8-4417-45AE-BDD8-0800DCA074D5}">
      <dgm:prSet/>
      <dgm:spPr/>
      <dgm:t>
        <a:bodyPr/>
        <a:lstStyle/>
        <a:p>
          <a:endParaRPr lang="tr-TR"/>
        </a:p>
      </dgm:t>
    </dgm:pt>
    <dgm:pt modelId="{07A4C667-1239-415B-9634-E4687B34B8B6}">
      <dgm:prSet phldrT="[Metin]"/>
      <dgm:spPr/>
      <dgm:t>
        <a:bodyPr/>
        <a:lstStyle/>
        <a:p>
          <a:r>
            <a:rPr lang="tr-TR" dirty="0" smtClean="0"/>
            <a:t>Java</a:t>
          </a:r>
          <a:endParaRPr lang="tr-TR" dirty="0"/>
        </a:p>
      </dgm:t>
    </dgm:pt>
    <dgm:pt modelId="{09FF3E74-793C-4FEB-97BA-ACF2ADDDA725}" type="parTrans" cxnId="{16BE7B6A-CDAF-4620-B51B-DA0114809111}">
      <dgm:prSet/>
      <dgm:spPr/>
      <dgm:t>
        <a:bodyPr/>
        <a:lstStyle/>
        <a:p>
          <a:endParaRPr lang="tr-TR"/>
        </a:p>
      </dgm:t>
    </dgm:pt>
    <dgm:pt modelId="{94E9B503-117C-4792-BD29-EE309F46C52E}" type="sibTrans" cxnId="{16BE7B6A-CDAF-4620-B51B-DA0114809111}">
      <dgm:prSet/>
      <dgm:spPr/>
      <dgm:t>
        <a:bodyPr/>
        <a:lstStyle/>
        <a:p>
          <a:endParaRPr lang="tr-TR"/>
        </a:p>
      </dgm:t>
    </dgm:pt>
    <dgm:pt modelId="{28118E91-1310-4FF2-8C3C-75C707138F84}" type="pres">
      <dgm:prSet presAssocID="{3F284B0C-DEA6-4FA6-B96F-223621A999B0}" presName="diagram" presStyleCnt="0">
        <dgm:presLayoutVars>
          <dgm:dir/>
          <dgm:resizeHandles val="exact"/>
        </dgm:presLayoutVars>
      </dgm:prSet>
      <dgm:spPr/>
    </dgm:pt>
    <dgm:pt modelId="{29884B63-5175-4257-A6D1-FADADB3E4A86}" type="pres">
      <dgm:prSet presAssocID="{6878F128-E259-4D6C-9E9E-AFF5288666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AEDFD0-06DD-4347-8307-8027309079A8}" type="pres">
      <dgm:prSet presAssocID="{E1A41C97-B851-44B7-8104-47F089F65541}" presName="sibTrans" presStyleCnt="0"/>
      <dgm:spPr/>
    </dgm:pt>
    <dgm:pt modelId="{8FE3CB3E-6CC7-4A98-A4A9-716B6E36AEFD}" type="pres">
      <dgm:prSet presAssocID="{6506547B-8C5E-4665-A3CE-AD3A2DF3260E}" presName="node" presStyleLbl="node1" presStyleIdx="1" presStyleCnt="6" custLinFactNeighborX="-13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C68F2C-02A7-4D32-9960-E4A53A5ACDBE}" type="pres">
      <dgm:prSet presAssocID="{49F2FF85-0CF8-411F-BFB8-6D1C1B64BC30}" presName="sibTrans" presStyleCnt="0"/>
      <dgm:spPr/>
    </dgm:pt>
    <dgm:pt modelId="{D21174E1-A7D6-4ED0-9307-D7A04F54635E}" type="pres">
      <dgm:prSet presAssocID="{FF4F217D-C010-4128-85C9-825DB96C91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2D3CB9-DBA9-450F-B768-5D9C9A65DD34}" type="pres">
      <dgm:prSet presAssocID="{75B31599-C50E-4F27-A270-DB98B843BB26}" presName="sibTrans" presStyleCnt="0"/>
      <dgm:spPr/>
    </dgm:pt>
    <dgm:pt modelId="{C7311DA8-4051-4098-8E4E-8BBF1763966D}" type="pres">
      <dgm:prSet presAssocID="{735C93CA-6305-4933-9F6E-953F3BEB9B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00DD4B-C1D2-475C-9520-517CD1631910}" type="pres">
      <dgm:prSet presAssocID="{2F726C42-5C0F-495C-8D79-6F3B146564F8}" presName="sibTrans" presStyleCnt="0"/>
      <dgm:spPr/>
    </dgm:pt>
    <dgm:pt modelId="{8C89B65A-2E94-4C19-B19E-1537D443000D}" type="pres">
      <dgm:prSet presAssocID="{22A2A3C6-8F3B-42D2-9E5A-0E3CA7255E0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F79656-0552-4E85-80B0-30419164A650}" type="pres">
      <dgm:prSet presAssocID="{BECC84DB-C59A-49C9-80BF-FC9A77FE021C}" presName="sibTrans" presStyleCnt="0"/>
      <dgm:spPr/>
    </dgm:pt>
    <dgm:pt modelId="{58ED1D70-9F27-46F3-87EA-D618014338D1}" type="pres">
      <dgm:prSet presAssocID="{07A4C667-1239-415B-9634-E4687B34B8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02E1F3-7F37-48BB-878B-0464542DAD7A}" type="presOf" srcId="{22A2A3C6-8F3B-42D2-9E5A-0E3CA7255E07}" destId="{8C89B65A-2E94-4C19-B19E-1537D443000D}" srcOrd="0" destOrd="0" presId="urn:microsoft.com/office/officeart/2005/8/layout/default"/>
    <dgm:cxn modelId="{69872219-90F7-4564-ABB1-B05492CF0B09}" type="presOf" srcId="{FF4F217D-C010-4128-85C9-825DB96C9112}" destId="{D21174E1-A7D6-4ED0-9307-D7A04F54635E}" srcOrd="0" destOrd="0" presId="urn:microsoft.com/office/officeart/2005/8/layout/default"/>
    <dgm:cxn modelId="{4D640232-F4DE-4030-B490-475B6E0DC08E}" srcId="{3F284B0C-DEA6-4FA6-B96F-223621A999B0}" destId="{735C93CA-6305-4933-9F6E-953F3BEB9BB5}" srcOrd="3" destOrd="0" parTransId="{509A0F11-03AB-4F5E-9912-C006C6C0D0B8}" sibTransId="{2F726C42-5C0F-495C-8D79-6F3B146564F8}"/>
    <dgm:cxn modelId="{22EF96DE-EB4D-489B-8808-69A495B695BA}" type="presOf" srcId="{07A4C667-1239-415B-9634-E4687B34B8B6}" destId="{58ED1D70-9F27-46F3-87EA-D618014338D1}" srcOrd="0" destOrd="0" presId="urn:microsoft.com/office/officeart/2005/8/layout/default"/>
    <dgm:cxn modelId="{E716EE06-143C-469A-B25A-6EAD14F08F12}" type="presOf" srcId="{735C93CA-6305-4933-9F6E-953F3BEB9BB5}" destId="{C7311DA8-4051-4098-8E4E-8BBF1763966D}" srcOrd="0" destOrd="0" presId="urn:microsoft.com/office/officeart/2005/8/layout/default"/>
    <dgm:cxn modelId="{A488F20D-A2A0-461E-AF13-6071171F0750}" type="presOf" srcId="{6878F128-E259-4D6C-9E9E-AFF5288666EC}" destId="{29884B63-5175-4257-A6D1-FADADB3E4A86}" srcOrd="0" destOrd="0" presId="urn:microsoft.com/office/officeart/2005/8/layout/default"/>
    <dgm:cxn modelId="{16BE7B6A-CDAF-4620-B51B-DA0114809111}" srcId="{3F284B0C-DEA6-4FA6-B96F-223621A999B0}" destId="{07A4C667-1239-415B-9634-E4687B34B8B6}" srcOrd="5" destOrd="0" parTransId="{09FF3E74-793C-4FEB-97BA-ACF2ADDDA725}" sibTransId="{94E9B503-117C-4792-BD29-EE309F46C52E}"/>
    <dgm:cxn modelId="{25538625-538A-4AD6-96E8-E8F2863BE4AF}" type="presOf" srcId="{3F284B0C-DEA6-4FA6-B96F-223621A999B0}" destId="{28118E91-1310-4FF2-8C3C-75C707138F84}" srcOrd="0" destOrd="0" presId="urn:microsoft.com/office/officeart/2005/8/layout/default"/>
    <dgm:cxn modelId="{3E91E234-7CC4-4457-81DF-1D9F8C03B973}" srcId="{3F284B0C-DEA6-4FA6-B96F-223621A999B0}" destId="{6506547B-8C5E-4665-A3CE-AD3A2DF3260E}" srcOrd="1" destOrd="0" parTransId="{FFEE6E1E-FDC2-49FD-BCAE-A60A61C5FE32}" sibTransId="{49F2FF85-0CF8-411F-BFB8-6D1C1B64BC30}"/>
    <dgm:cxn modelId="{D10503EA-AED7-46CF-99A8-5253714ECE62}" type="presOf" srcId="{6506547B-8C5E-4665-A3CE-AD3A2DF3260E}" destId="{8FE3CB3E-6CC7-4A98-A4A9-716B6E36AEFD}" srcOrd="0" destOrd="0" presId="urn:microsoft.com/office/officeart/2005/8/layout/default"/>
    <dgm:cxn modelId="{9A4CC84C-1705-4FF8-B4D9-4FB5377D518D}" srcId="{3F284B0C-DEA6-4FA6-B96F-223621A999B0}" destId="{6878F128-E259-4D6C-9E9E-AFF5288666EC}" srcOrd="0" destOrd="0" parTransId="{7DA9DBE7-BEAD-4019-9A85-005D41A10374}" sibTransId="{E1A41C97-B851-44B7-8104-47F089F65541}"/>
    <dgm:cxn modelId="{C2DAFC6B-0D63-48D2-BAE8-BDB421F9CDE6}" srcId="{3F284B0C-DEA6-4FA6-B96F-223621A999B0}" destId="{FF4F217D-C010-4128-85C9-825DB96C9112}" srcOrd="2" destOrd="0" parTransId="{DB19AE12-F38B-4383-84DA-F94A59CE5A7F}" sibTransId="{75B31599-C50E-4F27-A270-DB98B843BB26}"/>
    <dgm:cxn modelId="{CC0572F8-4417-45AE-BDD8-0800DCA074D5}" srcId="{3F284B0C-DEA6-4FA6-B96F-223621A999B0}" destId="{22A2A3C6-8F3B-42D2-9E5A-0E3CA7255E07}" srcOrd="4" destOrd="0" parTransId="{50CEE343-B268-43A3-9EAF-AC4A8DB40914}" sibTransId="{BECC84DB-C59A-49C9-80BF-FC9A77FE021C}"/>
    <dgm:cxn modelId="{B85835CB-2D43-4C27-A2A3-50E04E242956}" type="presParOf" srcId="{28118E91-1310-4FF2-8C3C-75C707138F84}" destId="{29884B63-5175-4257-A6D1-FADADB3E4A86}" srcOrd="0" destOrd="0" presId="urn:microsoft.com/office/officeart/2005/8/layout/default"/>
    <dgm:cxn modelId="{F0630475-7EA8-488D-8586-385EF7B1E229}" type="presParOf" srcId="{28118E91-1310-4FF2-8C3C-75C707138F84}" destId="{F7AEDFD0-06DD-4347-8307-8027309079A8}" srcOrd="1" destOrd="0" presId="urn:microsoft.com/office/officeart/2005/8/layout/default"/>
    <dgm:cxn modelId="{1955EBF5-B99B-4872-AA9C-3D76B68B9A5C}" type="presParOf" srcId="{28118E91-1310-4FF2-8C3C-75C707138F84}" destId="{8FE3CB3E-6CC7-4A98-A4A9-716B6E36AEFD}" srcOrd="2" destOrd="0" presId="urn:microsoft.com/office/officeart/2005/8/layout/default"/>
    <dgm:cxn modelId="{7A5BCBDF-8415-4C69-8603-044BF348EB5C}" type="presParOf" srcId="{28118E91-1310-4FF2-8C3C-75C707138F84}" destId="{22C68F2C-02A7-4D32-9960-E4A53A5ACDBE}" srcOrd="3" destOrd="0" presId="urn:microsoft.com/office/officeart/2005/8/layout/default"/>
    <dgm:cxn modelId="{C6EC085F-E034-4F07-887A-7C1AC771DFA4}" type="presParOf" srcId="{28118E91-1310-4FF2-8C3C-75C707138F84}" destId="{D21174E1-A7D6-4ED0-9307-D7A04F54635E}" srcOrd="4" destOrd="0" presId="urn:microsoft.com/office/officeart/2005/8/layout/default"/>
    <dgm:cxn modelId="{976F373C-B306-4875-922C-C28D54B56CA0}" type="presParOf" srcId="{28118E91-1310-4FF2-8C3C-75C707138F84}" destId="{BB2D3CB9-DBA9-450F-B768-5D9C9A65DD34}" srcOrd="5" destOrd="0" presId="urn:microsoft.com/office/officeart/2005/8/layout/default"/>
    <dgm:cxn modelId="{9CC89192-292C-4031-A136-5F8055EF39C6}" type="presParOf" srcId="{28118E91-1310-4FF2-8C3C-75C707138F84}" destId="{C7311DA8-4051-4098-8E4E-8BBF1763966D}" srcOrd="6" destOrd="0" presId="urn:microsoft.com/office/officeart/2005/8/layout/default"/>
    <dgm:cxn modelId="{1A4A00C5-9C01-4977-8707-D848E1E57FBE}" type="presParOf" srcId="{28118E91-1310-4FF2-8C3C-75C707138F84}" destId="{5A00DD4B-C1D2-475C-9520-517CD1631910}" srcOrd="7" destOrd="0" presId="urn:microsoft.com/office/officeart/2005/8/layout/default"/>
    <dgm:cxn modelId="{6BFD9FF4-A86F-4817-94E5-F152E989B15B}" type="presParOf" srcId="{28118E91-1310-4FF2-8C3C-75C707138F84}" destId="{8C89B65A-2E94-4C19-B19E-1537D443000D}" srcOrd="8" destOrd="0" presId="urn:microsoft.com/office/officeart/2005/8/layout/default"/>
    <dgm:cxn modelId="{C5D2B937-B4EA-4998-852A-BAEC40DDCBAC}" type="presParOf" srcId="{28118E91-1310-4FF2-8C3C-75C707138F84}" destId="{38F79656-0552-4E85-80B0-30419164A650}" srcOrd="9" destOrd="0" presId="urn:microsoft.com/office/officeart/2005/8/layout/default"/>
    <dgm:cxn modelId="{3C8087EC-50E3-404A-87AA-D5B1F3A7698B}" type="presParOf" srcId="{28118E91-1310-4FF2-8C3C-75C707138F84}" destId="{58ED1D70-9F27-46F3-87EA-D618014338D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84B63-5175-4257-A6D1-FADADB3E4A86}">
      <dsp:nvSpPr>
        <dsp:cNvPr id="0" name=""/>
        <dsp:cNvSpPr/>
      </dsp:nvSpPr>
      <dsp:spPr>
        <a:xfrm>
          <a:off x="0" y="587896"/>
          <a:ext cx="1824766" cy="10948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Konsol Uygulamaları</a:t>
          </a:r>
          <a:endParaRPr lang="tr-TR" sz="2100" kern="1200" dirty="0"/>
        </a:p>
      </dsp:txBody>
      <dsp:txXfrm>
        <a:off x="0" y="587896"/>
        <a:ext cx="1824766" cy="1094860"/>
      </dsp:txXfrm>
    </dsp:sp>
    <dsp:sp modelId="{8FE3CB3E-6CC7-4A98-A4A9-716B6E36AEFD}">
      <dsp:nvSpPr>
        <dsp:cNvPr id="0" name=""/>
        <dsp:cNvSpPr/>
      </dsp:nvSpPr>
      <dsp:spPr>
        <a:xfrm>
          <a:off x="2007243" y="587896"/>
          <a:ext cx="1824766" cy="10948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Form Uygulamaları</a:t>
          </a:r>
          <a:endParaRPr lang="tr-TR" sz="2100" kern="1200" dirty="0"/>
        </a:p>
      </dsp:txBody>
      <dsp:txXfrm>
        <a:off x="2007243" y="587896"/>
        <a:ext cx="1824766" cy="1094860"/>
      </dsp:txXfrm>
    </dsp:sp>
    <dsp:sp modelId="{D21174E1-A7D6-4ED0-9307-D7A04F54635E}">
      <dsp:nvSpPr>
        <dsp:cNvPr id="0" name=""/>
        <dsp:cNvSpPr/>
      </dsp:nvSpPr>
      <dsp:spPr>
        <a:xfrm>
          <a:off x="4014487" y="587896"/>
          <a:ext cx="1824766" cy="10948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Web Siteleri</a:t>
          </a:r>
          <a:endParaRPr lang="tr-TR" sz="2100" kern="1200" dirty="0"/>
        </a:p>
      </dsp:txBody>
      <dsp:txXfrm>
        <a:off x="4014487" y="587896"/>
        <a:ext cx="1824766" cy="1094860"/>
      </dsp:txXfrm>
    </dsp:sp>
    <dsp:sp modelId="{C7311DA8-4051-4098-8E4E-8BBF1763966D}">
      <dsp:nvSpPr>
        <dsp:cNvPr id="0" name=""/>
        <dsp:cNvSpPr/>
      </dsp:nvSpPr>
      <dsp:spPr>
        <a:xfrm>
          <a:off x="0" y="1865233"/>
          <a:ext cx="1824766" cy="10948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Web Servisleri</a:t>
          </a:r>
          <a:endParaRPr lang="tr-TR" sz="2100" kern="1200" dirty="0"/>
        </a:p>
      </dsp:txBody>
      <dsp:txXfrm>
        <a:off x="0" y="1865233"/>
        <a:ext cx="1824766" cy="1094860"/>
      </dsp:txXfrm>
    </dsp:sp>
    <dsp:sp modelId="{8C89B65A-2E94-4C19-B19E-1537D443000D}">
      <dsp:nvSpPr>
        <dsp:cNvPr id="0" name=""/>
        <dsp:cNvSpPr/>
      </dsp:nvSpPr>
      <dsp:spPr>
        <a:xfrm>
          <a:off x="2007243" y="1865233"/>
          <a:ext cx="1824766" cy="10948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Mobil Uygulamalar</a:t>
          </a:r>
          <a:endParaRPr lang="tr-TR" sz="2100" kern="1200" dirty="0"/>
        </a:p>
      </dsp:txBody>
      <dsp:txXfrm>
        <a:off x="2007243" y="1865233"/>
        <a:ext cx="1824766" cy="1094860"/>
      </dsp:txXfrm>
    </dsp:sp>
    <dsp:sp modelId="{58ED1D70-9F27-46F3-87EA-D618014338D1}">
      <dsp:nvSpPr>
        <dsp:cNvPr id="0" name=""/>
        <dsp:cNvSpPr/>
      </dsp:nvSpPr>
      <dsp:spPr>
        <a:xfrm>
          <a:off x="4014487" y="1865233"/>
          <a:ext cx="1824766" cy="10948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Grafisel</a:t>
          </a:r>
          <a:r>
            <a:rPr lang="tr-TR" sz="2100" kern="1200" dirty="0" smtClean="0"/>
            <a:t> </a:t>
          </a:r>
          <a:r>
            <a:rPr lang="tr-TR" sz="2100" kern="1200" dirty="0" err="1" smtClean="0"/>
            <a:t>Kulanıcı</a:t>
          </a:r>
          <a:r>
            <a:rPr lang="tr-TR" sz="2100" kern="1200" dirty="0" smtClean="0"/>
            <a:t> </a:t>
          </a:r>
          <a:r>
            <a:rPr lang="tr-TR" sz="2100" kern="1200" dirty="0" err="1" smtClean="0"/>
            <a:t>Arayüz</a:t>
          </a:r>
          <a:r>
            <a:rPr lang="tr-TR" sz="2100" kern="1200" dirty="0" smtClean="0"/>
            <a:t> Tasarımı</a:t>
          </a:r>
          <a:endParaRPr lang="tr-TR" sz="2100" kern="1200" dirty="0"/>
        </a:p>
      </dsp:txBody>
      <dsp:txXfrm>
        <a:off x="4014487" y="1865233"/>
        <a:ext cx="1824766" cy="1094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84B63-5175-4257-A6D1-FADADB3E4A86}">
      <dsp:nvSpPr>
        <dsp:cNvPr id="0" name=""/>
        <dsp:cNvSpPr/>
      </dsp:nvSpPr>
      <dsp:spPr>
        <a:xfrm>
          <a:off x="0" y="587896"/>
          <a:ext cx="1824766" cy="10948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C#</a:t>
          </a:r>
          <a:endParaRPr lang="tr-TR" sz="3000" kern="1200" dirty="0"/>
        </a:p>
      </dsp:txBody>
      <dsp:txXfrm>
        <a:off x="0" y="587896"/>
        <a:ext cx="1824766" cy="1094860"/>
      </dsp:txXfrm>
    </dsp:sp>
    <dsp:sp modelId="{8FE3CB3E-6CC7-4A98-A4A9-716B6E36AEFD}">
      <dsp:nvSpPr>
        <dsp:cNvPr id="0" name=""/>
        <dsp:cNvSpPr/>
      </dsp:nvSpPr>
      <dsp:spPr>
        <a:xfrm>
          <a:off x="1982536" y="587896"/>
          <a:ext cx="1824766" cy="10948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C</a:t>
          </a:r>
          <a:endParaRPr lang="tr-TR" sz="3000" kern="1200" dirty="0"/>
        </a:p>
      </dsp:txBody>
      <dsp:txXfrm>
        <a:off x="1982536" y="587896"/>
        <a:ext cx="1824766" cy="1094860"/>
      </dsp:txXfrm>
    </dsp:sp>
    <dsp:sp modelId="{D21174E1-A7D6-4ED0-9307-D7A04F54635E}">
      <dsp:nvSpPr>
        <dsp:cNvPr id="0" name=""/>
        <dsp:cNvSpPr/>
      </dsp:nvSpPr>
      <dsp:spPr>
        <a:xfrm>
          <a:off x="4014487" y="587896"/>
          <a:ext cx="1824766" cy="10948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C++</a:t>
          </a:r>
          <a:endParaRPr lang="tr-TR" sz="3000" kern="1200" dirty="0"/>
        </a:p>
      </dsp:txBody>
      <dsp:txXfrm>
        <a:off x="4014487" y="587896"/>
        <a:ext cx="1824766" cy="1094860"/>
      </dsp:txXfrm>
    </dsp:sp>
    <dsp:sp modelId="{C7311DA8-4051-4098-8E4E-8BBF1763966D}">
      <dsp:nvSpPr>
        <dsp:cNvPr id="0" name=""/>
        <dsp:cNvSpPr/>
      </dsp:nvSpPr>
      <dsp:spPr>
        <a:xfrm>
          <a:off x="0" y="1865233"/>
          <a:ext cx="1824766" cy="10948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.NET</a:t>
          </a:r>
          <a:endParaRPr lang="tr-TR" sz="3000" kern="1200" dirty="0"/>
        </a:p>
      </dsp:txBody>
      <dsp:txXfrm>
        <a:off x="0" y="1865233"/>
        <a:ext cx="1824766" cy="1094860"/>
      </dsp:txXfrm>
    </dsp:sp>
    <dsp:sp modelId="{8C89B65A-2E94-4C19-B19E-1537D443000D}">
      <dsp:nvSpPr>
        <dsp:cNvPr id="0" name=""/>
        <dsp:cNvSpPr/>
      </dsp:nvSpPr>
      <dsp:spPr>
        <a:xfrm>
          <a:off x="2007243" y="1865233"/>
          <a:ext cx="1824766" cy="10948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Visual Basic</a:t>
          </a:r>
          <a:endParaRPr lang="tr-TR" sz="3000" kern="1200" dirty="0"/>
        </a:p>
      </dsp:txBody>
      <dsp:txXfrm>
        <a:off x="2007243" y="1865233"/>
        <a:ext cx="1824766" cy="1094860"/>
      </dsp:txXfrm>
    </dsp:sp>
    <dsp:sp modelId="{58ED1D70-9F27-46F3-87EA-D618014338D1}">
      <dsp:nvSpPr>
        <dsp:cNvPr id="0" name=""/>
        <dsp:cNvSpPr/>
      </dsp:nvSpPr>
      <dsp:spPr>
        <a:xfrm>
          <a:off x="4014487" y="1865233"/>
          <a:ext cx="1824766" cy="10948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Java</a:t>
          </a:r>
          <a:endParaRPr lang="tr-TR" sz="3000" kern="1200" dirty="0"/>
        </a:p>
      </dsp:txBody>
      <dsp:txXfrm>
        <a:off x="4014487" y="1865233"/>
        <a:ext cx="1824766" cy="1094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28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8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5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7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4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0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80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6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46485" y="3567660"/>
            <a:ext cx="9144000" cy="706802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dirty="0" smtClean="0"/>
              <a:t>TEMEL BİLGİLER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48852" y="4347147"/>
            <a:ext cx="9144000" cy="771763"/>
          </a:xfrm>
        </p:spPr>
        <p:txBody>
          <a:bodyPr/>
          <a:lstStyle/>
          <a:p>
            <a:r>
              <a:rPr lang="tr-TR" dirty="0" smtClean="0"/>
              <a:t>NBP120 </a:t>
            </a:r>
            <a:r>
              <a:rPr lang="tr-TR" dirty="0" err="1" smtClean="0"/>
              <a:t>PROGRAMlama</a:t>
            </a:r>
            <a:endParaRPr lang="tr-TR" dirty="0" smtClean="0"/>
          </a:p>
          <a:p>
            <a:r>
              <a:rPr lang="tr-TR" dirty="0" err="1" smtClean="0"/>
              <a:t>Öğr</a:t>
            </a:r>
            <a:r>
              <a:rPr lang="tr-TR" dirty="0" smtClean="0"/>
              <a:t>. Gör. Mahmut KILIÇASLAN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9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43" y="1810265"/>
            <a:ext cx="5177717" cy="4058723"/>
          </a:xfrm>
        </p:spPr>
      </p:pic>
    </p:spTree>
    <p:extLst>
      <p:ext uri="{BB962C8B-B14F-4D97-AF65-F5344CB8AC3E}">
        <p14:creationId xmlns:p14="http://schemas.microsoft.com/office/powerpoint/2010/main" val="3084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Erhan ARI, Algoritma ve C# Programlama, Seçkin Yayıncılık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https://tr.wikipedia.org/wiki/Algoritma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Ebubekir Yaşar (2011). Algoritma ve Programlamaya Giriş. Murathan Yayınevi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Doç. Dr. Fahri VATANSEVER (2017). </a:t>
            </a:r>
            <a:r>
              <a:rPr lang="tr-TR" dirty="0" smtClean="0"/>
              <a:t>Algoritma geliştirme ve programlamaya giriş, Seçkin Yayıncılık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31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Visual </a:t>
            </a:r>
            <a:r>
              <a:rPr lang="tr-TR" dirty="0" err="1" smtClean="0"/>
              <a:t>Studio</a:t>
            </a:r>
            <a:r>
              <a:rPr lang="tr-TR" dirty="0" smtClean="0"/>
              <a:t> 2019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326503700"/>
              </p:ext>
            </p:extLst>
          </p:nvPr>
        </p:nvGraphicFramePr>
        <p:xfrm>
          <a:off x="2445951" y="1845735"/>
          <a:ext cx="5839254" cy="354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Visual </a:t>
            </a:r>
            <a:r>
              <a:rPr lang="tr-TR" dirty="0" err="1" smtClean="0"/>
              <a:t>Studio</a:t>
            </a:r>
            <a:r>
              <a:rPr lang="tr-TR" dirty="0" smtClean="0"/>
              <a:t> 2019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355001024"/>
              </p:ext>
            </p:extLst>
          </p:nvPr>
        </p:nvGraphicFramePr>
        <p:xfrm>
          <a:off x="2445951" y="1845735"/>
          <a:ext cx="5839254" cy="354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9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Visual </a:t>
            </a:r>
            <a:r>
              <a:rPr lang="tr-TR" dirty="0" err="1" smtClean="0"/>
              <a:t>Studio</a:t>
            </a:r>
            <a:r>
              <a:rPr lang="tr-TR" dirty="0" smtClean="0"/>
              <a:t> 2019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08" y="1846263"/>
            <a:ext cx="8093709" cy="4022725"/>
          </a:xfrm>
        </p:spPr>
      </p:pic>
    </p:spTree>
    <p:extLst>
      <p:ext uri="{BB962C8B-B14F-4D97-AF65-F5344CB8AC3E}">
        <p14:creationId xmlns:p14="http://schemas.microsoft.com/office/powerpoint/2010/main" val="37440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93" y="2914349"/>
            <a:ext cx="6910939" cy="1886552"/>
          </a:xfrm>
        </p:spPr>
      </p:pic>
    </p:spTree>
    <p:extLst>
      <p:ext uri="{BB962C8B-B14F-4D97-AF65-F5344CB8AC3E}">
        <p14:creationId xmlns:p14="http://schemas.microsoft.com/office/powerpoint/2010/main" val="34417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51" y="2427624"/>
            <a:ext cx="4677878" cy="2810577"/>
          </a:xfrm>
        </p:spPr>
      </p:pic>
    </p:spTree>
    <p:extLst>
      <p:ext uri="{BB962C8B-B14F-4D97-AF65-F5344CB8AC3E}">
        <p14:creationId xmlns:p14="http://schemas.microsoft.com/office/powerpoint/2010/main" val="21185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04" y="1846263"/>
            <a:ext cx="7173118" cy="4022725"/>
          </a:xfrm>
        </p:spPr>
      </p:pic>
    </p:spTree>
    <p:extLst>
      <p:ext uri="{BB962C8B-B14F-4D97-AF65-F5344CB8AC3E}">
        <p14:creationId xmlns:p14="http://schemas.microsoft.com/office/powerpoint/2010/main" val="16898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60" y="1821550"/>
            <a:ext cx="4763846" cy="305319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11" y="1821551"/>
            <a:ext cx="4407765" cy="30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14" y="1846263"/>
            <a:ext cx="5832097" cy="4022725"/>
          </a:xfrm>
        </p:spPr>
      </p:pic>
    </p:spTree>
    <p:extLst>
      <p:ext uri="{BB962C8B-B14F-4D97-AF65-F5344CB8AC3E}">
        <p14:creationId xmlns:p14="http://schemas.microsoft.com/office/powerpoint/2010/main" val="31535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ac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acik" id="{5FBA6BAB-3C3C-467B-A92E-FE4BE3482913}" vid="{13BE5C17-C18C-4C10-8ECA-B8C51E3C20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temaacik</Template>
  <TotalTime>935</TotalTime>
  <Words>107</Words>
  <Application>Microsoft Office PowerPoint</Application>
  <PresentationFormat>Geniş ekran</PresentationFormat>
  <Paragraphs>29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Calibri</vt:lpstr>
      <vt:lpstr>Times New Roman</vt:lpstr>
      <vt:lpstr>temaacik</vt:lpstr>
      <vt:lpstr> TEMEL BİLGİLER</vt:lpstr>
      <vt:lpstr>Visual Studio 2019</vt:lpstr>
      <vt:lpstr>Visual Studio 2019</vt:lpstr>
      <vt:lpstr>Visual Studio 2019</vt:lpstr>
      <vt:lpstr>Visual Studio 2019</vt:lpstr>
      <vt:lpstr>Visual Studio 2019</vt:lpstr>
      <vt:lpstr>Visual Studio 2019</vt:lpstr>
      <vt:lpstr>Visual Studio 2019</vt:lpstr>
      <vt:lpstr>Visual Studio 2019</vt:lpstr>
      <vt:lpstr>Visual Studio 2019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NBP103-Programlama Temelleri Ders Notu</dc:title>
  <dc:creator>BAP2</dc:creator>
  <cp:lastModifiedBy>Windows Kullanıcısı</cp:lastModifiedBy>
  <cp:revision>23</cp:revision>
  <dcterms:created xsi:type="dcterms:W3CDTF">2017-11-13T19:25:20Z</dcterms:created>
  <dcterms:modified xsi:type="dcterms:W3CDTF">2020-01-28T18:18:29Z</dcterms:modified>
</cp:coreProperties>
</file>