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12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3E254-1270-7147-8ED7-762A6D00EE1A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6E97A-0ED7-0540-A498-21E3703AE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51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6E97A-0ED7-0540-A498-21E3703AE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29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B929FDF5-EFE4-5940-9EDA-59BDC5A6C56F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9954B123-4613-F948-BF5B-BB062D6229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ktob.org.tr/pdf/PAKETTUR2013.pdf" TargetMode="Externa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Diana Tours-4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4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s.ikiem.com/ckfinder/userfiles/images/TAB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117" y="411578"/>
            <a:ext cx="4012442" cy="620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874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7 0 C 0.025 0 0.034 -0.014 0.042 -0.016 C 0.048 -0.016 0.059 -0.003 0.064 -0.003 C 0.071 -0.003 0.078 -0.007 0.091 -0.007 L 0.1 -0.162 L 0.11 0.025 L 0.122 0 L 0.132 -0.007 L 0.156 -0.001 C 0.167 -0.004 0.176 -0.017 0.187 -0.022 C 0.191 -0.023 0.2 -0.024 0.206 -0.022 C 0.212 -0.02 0.217 -0.006 0.219 -0.005 C 0.222 -0.001 0.229 -0.005 0.233 -0.003 L 0.239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72" t="7505" r="27920" b="35317"/>
          <a:stretch/>
        </p:blipFill>
        <p:spPr>
          <a:xfrm>
            <a:off x="1343242" y="368491"/>
            <a:ext cx="7668863" cy="5748841"/>
          </a:xfrm>
        </p:spPr>
      </p:pic>
    </p:spTree>
    <p:extLst>
      <p:ext uri="{BB962C8B-B14F-4D97-AF65-F5344CB8AC3E}">
        <p14:creationId xmlns:p14="http://schemas.microsoft.com/office/powerpoint/2010/main" val="228946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70500" y="460038"/>
            <a:ext cx="6202704" cy="1280890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00B0F0"/>
                </a:solidFill>
              </a:rPr>
              <a:t>A</a:t>
            </a:r>
            <a:r>
              <a:rPr lang="tr-TR" b="1" dirty="0" smtClean="0">
                <a:solidFill>
                  <a:srgbClr val="00B0F0"/>
                </a:solidFill>
              </a:rPr>
              <a:t>NTALYA İNCOMİNG</a:t>
            </a:r>
            <a:r>
              <a:rPr lang="es-ES" b="1" dirty="0" smtClean="0">
                <a:solidFill>
                  <a:srgbClr val="00B0F0"/>
                </a:solidFill>
              </a:rPr>
              <a:t> </a:t>
            </a:r>
            <a:r>
              <a:rPr lang="tr-TR" b="1" dirty="0" smtClean="0">
                <a:solidFill>
                  <a:srgbClr val="00B0F0"/>
                </a:solidFill>
              </a:rPr>
              <a:t>PAZARINDA</a:t>
            </a:r>
            <a:r>
              <a:rPr lang="es-ES" b="1" dirty="0" smtClean="0">
                <a:solidFill>
                  <a:srgbClr val="00B0F0"/>
                </a:solidFill>
              </a:rPr>
              <a:t> </a:t>
            </a:r>
            <a:r>
              <a:rPr lang="tr-TR" b="1" dirty="0" smtClean="0">
                <a:solidFill>
                  <a:srgbClr val="00B0F0"/>
                </a:solidFill>
              </a:rPr>
              <a:t>FİRMA</a:t>
            </a:r>
            <a:r>
              <a:rPr lang="tr-TR" b="1" dirty="0">
                <a:solidFill>
                  <a:srgbClr val="00B0F0"/>
                </a:solidFill>
              </a:rPr>
              <a:t> </a:t>
            </a:r>
            <a:r>
              <a:rPr lang="tr-TR" b="1" dirty="0" smtClean="0">
                <a:solidFill>
                  <a:srgbClr val="00B0F0"/>
                </a:solidFill>
              </a:rPr>
              <a:t>VE GRUPLARIN PAZAR PAYLARI</a:t>
            </a:r>
            <a:r>
              <a:rPr lang="es-ES" b="1" dirty="0" smtClean="0">
                <a:solidFill>
                  <a:srgbClr val="00B0F0"/>
                </a:solidFill>
              </a:rPr>
              <a:t> (</a:t>
            </a:r>
            <a:r>
              <a:rPr lang="tr-TR" b="1" dirty="0" smtClean="0">
                <a:solidFill>
                  <a:srgbClr val="00B0F0"/>
                </a:solidFill>
              </a:rPr>
              <a:t>%</a:t>
            </a:r>
            <a:r>
              <a:rPr lang="es-ES" b="1" dirty="0" smtClean="0">
                <a:solidFill>
                  <a:srgbClr val="00B0F0"/>
                </a:solidFill>
              </a:rPr>
              <a:t>)</a:t>
            </a:r>
            <a:endParaRPr lang="tr-TR" b="1" dirty="0">
              <a:solidFill>
                <a:srgbClr val="00B0F0"/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03" t="8701" r="27740" b="42474"/>
          <a:stretch/>
        </p:blipFill>
        <p:spPr>
          <a:xfrm>
            <a:off x="1284066" y="1740929"/>
            <a:ext cx="6189139" cy="4639589"/>
          </a:xfrm>
        </p:spPr>
      </p:pic>
    </p:spTree>
    <p:extLst>
      <p:ext uri="{BB962C8B-B14F-4D97-AF65-F5344CB8AC3E}">
        <p14:creationId xmlns:p14="http://schemas.microsoft.com/office/powerpoint/2010/main" val="213246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38943" y="245675"/>
            <a:ext cx="7011681" cy="128089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00B0F0"/>
                </a:solidFill>
              </a:rPr>
              <a:t>ALMANYA’DAN İNCOMİNG YAPAN FİRMA VE GRUPLARIN PAZAR PAYLARI </a:t>
            </a:r>
            <a:r>
              <a:rPr lang="tr-TR" b="1" dirty="0">
                <a:solidFill>
                  <a:srgbClr val="00B0F0"/>
                </a:solidFill>
              </a:rPr>
              <a:t>(%)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41" t="19724" r="58394" b="18201"/>
          <a:stretch/>
        </p:blipFill>
        <p:spPr>
          <a:xfrm>
            <a:off x="2590800" y="1526565"/>
            <a:ext cx="3200401" cy="5073600"/>
          </a:xfrm>
        </p:spPr>
      </p:pic>
    </p:spTree>
    <p:extLst>
      <p:ext uri="{BB962C8B-B14F-4D97-AF65-F5344CB8AC3E}">
        <p14:creationId xmlns:p14="http://schemas.microsoft.com/office/powerpoint/2010/main" val="1465287634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0.05196 -2.59259E-6 L 0.08907 -0.03703 L 0.125 -2.59259E-6 L 0.17696 -2.59259E-6 L 0.17696 0.05209 L 0.21302 0.08889 L 0.17696 0.125 L 0.17696 0.17709 L 0.125 0.17709 L 0.08907 0.21297 L 0.05196 0.17709 L -3.33333E-6 0.17709 L -3.33333E-6 0.125 L -0.03698 0.08889 L -3.33333E-6 0.05209 L -3.33333E-6 -2.59259E-6 Z " pathEditMode="relative" rAng="0" ptsTypes="AAAAAAAAAAAAAAA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02" y="8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59748" y="328274"/>
            <a:ext cx="6683765" cy="128089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00B0F0"/>
                </a:solidFill>
              </a:rPr>
              <a:t>RUSYA’DAN İNCOMİNG YAPAN FİRMA VE GRUPLARIN PAZAR PAYLARI (%)</a:t>
            </a:r>
            <a:endParaRPr lang="tr-TR" b="1" dirty="0">
              <a:solidFill>
                <a:srgbClr val="00B0F0"/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38" t="34792" r="22723" b="22225"/>
          <a:stretch/>
        </p:blipFill>
        <p:spPr>
          <a:xfrm>
            <a:off x="2188509" y="1609164"/>
            <a:ext cx="3993777" cy="4972273"/>
          </a:xfrm>
        </p:spPr>
      </p:pic>
    </p:spTree>
    <p:extLst>
      <p:ext uri="{BB962C8B-B14F-4D97-AF65-F5344CB8AC3E}">
        <p14:creationId xmlns:p14="http://schemas.microsoft.com/office/powerpoint/2010/main" val="57851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90919" y="363072"/>
            <a:ext cx="7065239" cy="1326776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rgbClr val="00B0F0"/>
                </a:solidFill>
              </a:rPr>
              <a:t>İNGİLTERE’DEN</a:t>
            </a:r>
            <a:r>
              <a:rPr lang="es-ES" b="1" dirty="0" smtClean="0">
                <a:solidFill>
                  <a:srgbClr val="00B0F0"/>
                </a:solidFill>
              </a:rPr>
              <a:t> </a:t>
            </a:r>
            <a:r>
              <a:rPr lang="tr-TR" b="1" dirty="0" smtClean="0">
                <a:solidFill>
                  <a:srgbClr val="00B0F0"/>
                </a:solidFill>
              </a:rPr>
              <a:t>İNCOMİNG YAPAN FİRMA VE GRUPLARIN PAZAR PAYLARI (%)</a:t>
            </a:r>
            <a:endParaRPr lang="tr-TR" b="1" dirty="0">
              <a:solidFill>
                <a:srgbClr val="00B0F0"/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37" t="32425" r="8734" b="21545"/>
          <a:stretch/>
        </p:blipFill>
        <p:spPr>
          <a:xfrm>
            <a:off x="2420471" y="1546411"/>
            <a:ext cx="3892924" cy="5173768"/>
          </a:xfrm>
        </p:spPr>
      </p:pic>
    </p:spTree>
    <p:extLst>
      <p:ext uri="{BB962C8B-B14F-4D97-AF65-F5344CB8AC3E}">
        <p14:creationId xmlns:p14="http://schemas.microsoft.com/office/powerpoint/2010/main" val="59239412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5 0.024 0.037 0.049 0.055 0.059 C 0.082 0.075 0.108 0.081 0.113 0.073 C 0.117 0.065 0.099 0.045 0.072 0.029 C 0.054 0.019 0.021 0.012 -0.008 0.011 C -0.036 0.012 -0.07 0.019 -0.088 0.029 C -0.115 0.045 -0.133 0.065 -0.128 0.073 C -0.123 0.081 -0.097 0.075 -0.071 0.059 C -0.053 0.049 -0.03 0.024 -0.016 0 C -0.001 -0.025 0.009 -0.058 0.009 -0.079 C 0.009 -0.111 0.002 -0.136 -0.008 -0.136 C -0.017 -0.136 -0.025 -0.111 -0.025 -0.079 C -0.025 -0.058 -0.014 -0.025 0 0 Z" pathEditMode="relative" ptsTypes="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0" t="4457" r="4375" b="11377"/>
          <a:stretch/>
        </p:blipFill>
        <p:spPr>
          <a:xfrm>
            <a:off x="563121" y="517209"/>
            <a:ext cx="8355842" cy="5913170"/>
          </a:xfrm>
        </p:spPr>
      </p:pic>
    </p:spTree>
    <p:extLst>
      <p:ext uri="{BB962C8B-B14F-4D97-AF65-F5344CB8AC3E}">
        <p14:creationId xmlns:p14="http://schemas.microsoft.com/office/powerpoint/2010/main" val="231923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0771" y="660169"/>
            <a:ext cx="6683765" cy="1280890"/>
          </a:xfrm>
        </p:spPr>
        <p:txBody>
          <a:bodyPr/>
          <a:lstStyle/>
          <a:p>
            <a:r>
              <a:rPr lang="tr-TR" b="1" dirty="0" smtClean="0">
                <a:solidFill>
                  <a:srgbClr val="00B0F0"/>
                </a:solidFill>
              </a:rPr>
              <a:t>KAYNAKÇA !!!</a:t>
            </a:r>
            <a:endParaRPr lang="tr-TR" b="1" dirty="0">
              <a:solidFill>
                <a:srgbClr val="00B0F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80771" y="1824318"/>
            <a:ext cx="6686550" cy="3777622"/>
          </a:xfrm>
        </p:spPr>
        <p:txBody>
          <a:bodyPr/>
          <a:lstStyle/>
          <a:p>
            <a:r>
              <a:rPr lang="tr-TR" b="1" dirty="0">
                <a:solidFill>
                  <a:srgbClr val="002060"/>
                </a:solidFill>
                <a:hlinkClick r:id="rId2"/>
              </a:rPr>
              <a:t>http://</a:t>
            </a:r>
            <a:r>
              <a:rPr lang="tr-TR" b="1" dirty="0" smtClean="0">
                <a:solidFill>
                  <a:srgbClr val="002060"/>
                </a:solidFill>
                <a:hlinkClick r:id="rId2"/>
              </a:rPr>
              <a:t>www.aktob.org.tr/pdf/PAKETTUR2013.pdf</a:t>
            </a:r>
            <a:endParaRPr lang="tr-TR" b="1" dirty="0" smtClean="0">
              <a:solidFill>
                <a:srgbClr val="002060"/>
              </a:solidFill>
            </a:endParaRP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17263" r="71100" b="55169"/>
          <a:stretch/>
        </p:blipFill>
        <p:spPr>
          <a:xfrm>
            <a:off x="2720811" y="2447764"/>
            <a:ext cx="2503372" cy="406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293608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3</TotalTime>
  <Words>64</Words>
  <Application>Microsoft Macintosh PowerPoint</Application>
  <PresentationFormat>On-screen Show (4:3)</PresentationFormat>
  <Paragraphs>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Capital</vt:lpstr>
      <vt:lpstr>Diana Tours-4</vt:lpstr>
      <vt:lpstr>PowerPoint Presentation</vt:lpstr>
      <vt:lpstr>PowerPoint Presentation</vt:lpstr>
      <vt:lpstr>ANTALYA İNCOMİNG PAZARINDA FİRMA VE GRUPLARIN PAZAR PAYLARI (%)</vt:lpstr>
      <vt:lpstr>ALMANYA’DAN İNCOMİNG YAPAN FİRMA VE GRUPLARIN PAZAR PAYLARI (%)</vt:lpstr>
      <vt:lpstr>RUSYA’DAN İNCOMİNG YAPAN FİRMA VE GRUPLARIN PAZAR PAYLARI (%)</vt:lpstr>
      <vt:lpstr>İNGİLTERE’DEN İNCOMİNG YAPAN FİRMA VE GRUPLARIN PAZAR PAYLARI (%)</vt:lpstr>
      <vt:lpstr>PowerPoint Presentation</vt:lpstr>
      <vt:lpstr>KAYNAKÇA !!!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Diana Tours-4</dc:title>
  <dc:creator>azade</dc:creator>
  <cp:lastModifiedBy>azade</cp:lastModifiedBy>
  <cp:revision>2</cp:revision>
  <dcterms:created xsi:type="dcterms:W3CDTF">2017-11-06T20:59:46Z</dcterms:created>
  <dcterms:modified xsi:type="dcterms:W3CDTF">2017-11-06T21:04:34Z</dcterms:modified>
</cp:coreProperties>
</file>