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8FC7A-7BEA-4E3D-AF46-9ECBEA650A6C}" type="datetimeFigureOut">
              <a:rPr lang="tr-TR" smtClean="0"/>
              <a:t>01.05.2020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ACEEA-CC88-4603-98A6-B0D48346E89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95536" y="404664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GENEL KİMYA – Prof. Dr. Feyyaz ONUR, Ankara Üniversitesi Eczacılık Fakültesi, Yayın No 110 </a:t>
            </a:r>
          </a:p>
          <a:p>
            <a:r>
              <a:rPr lang="tr-TR" dirty="0" smtClean="0"/>
              <a:t>  </a:t>
            </a:r>
          </a:p>
          <a:p>
            <a:r>
              <a:rPr lang="tr-TR" dirty="0" smtClean="0"/>
              <a:t>ANALİTİK KİMYA I – </a:t>
            </a:r>
            <a:r>
              <a:rPr lang="tr-TR" dirty="0" err="1" smtClean="0"/>
              <a:t>Prof.Dr</a:t>
            </a:r>
            <a:r>
              <a:rPr lang="tr-TR" dirty="0" smtClean="0"/>
              <a:t>. Feyyaz ONUR, Ankara Üniversitesi Basım Evi   </a:t>
            </a:r>
          </a:p>
          <a:p>
            <a:endParaRPr lang="tr-TR" dirty="0"/>
          </a:p>
          <a:p>
            <a:r>
              <a:rPr lang="tr-TR" dirty="0" smtClean="0"/>
              <a:t>ANALİTİK KİMYA II – </a:t>
            </a:r>
            <a:r>
              <a:rPr lang="tr-TR" dirty="0" err="1" smtClean="0"/>
              <a:t>Prof.Dr</a:t>
            </a:r>
            <a:r>
              <a:rPr lang="tr-TR" dirty="0" smtClean="0"/>
              <a:t>. Feyyaz ONUR, Ankara Üniversitesi Basım Evi   Temel Kimya </a:t>
            </a:r>
          </a:p>
          <a:p>
            <a:endParaRPr lang="tr-TR" dirty="0"/>
          </a:p>
          <a:p>
            <a:r>
              <a:rPr lang="tr-TR" dirty="0" smtClean="0"/>
              <a:t>M.J. </a:t>
            </a:r>
            <a:r>
              <a:rPr lang="tr-TR" dirty="0" err="1" smtClean="0"/>
              <a:t>Sienko</a:t>
            </a:r>
            <a:r>
              <a:rPr lang="tr-TR" dirty="0" smtClean="0"/>
              <a:t>, R .A. </a:t>
            </a:r>
            <a:r>
              <a:rPr lang="tr-TR" dirty="0" err="1" smtClean="0"/>
              <a:t>Plane</a:t>
            </a:r>
            <a:r>
              <a:rPr lang="tr-TR" dirty="0" smtClean="0"/>
              <a:t>, </a:t>
            </a:r>
            <a:r>
              <a:rPr lang="tr-TR" dirty="0" err="1" smtClean="0"/>
              <a:t>Chemistry</a:t>
            </a:r>
            <a:r>
              <a:rPr lang="tr-TR" dirty="0" smtClean="0"/>
              <a:t>: </a:t>
            </a:r>
            <a:r>
              <a:rPr lang="tr-TR" dirty="0" err="1" smtClean="0"/>
              <a:t>Principle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, Savaş Yayınları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Ekran Gösterisi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2020-04-30T22:04:24Z</dcterms:created>
  <dcterms:modified xsi:type="dcterms:W3CDTF">2020-04-30T22:05:19Z</dcterms:modified>
</cp:coreProperties>
</file>