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D2E4-F289-48BC-A02B-CF74041781F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60392-0480-4F18-9895-4D60BF38B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1259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D2E4-F289-48BC-A02B-CF74041781F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60392-0480-4F18-9895-4D60BF38B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0692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D2E4-F289-48BC-A02B-CF74041781F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60392-0480-4F18-9895-4D60BF38B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8153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D2E4-F289-48BC-A02B-CF74041781F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60392-0480-4F18-9895-4D60BF38B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6588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D2E4-F289-48BC-A02B-CF74041781F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60392-0480-4F18-9895-4D60BF38B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1210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D2E4-F289-48BC-A02B-CF74041781F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60392-0480-4F18-9895-4D60BF38B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8278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D2E4-F289-48BC-A02B-CF74041781F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60392-0480-4F18-9895-4D60BF38B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244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D2E4-F289-48BC-A02B-CF74041781F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60392-0480-4F18-9895-4D60BF38B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8859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D2E4-F289-48BC-A02B-CF74041781F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60392-0480-4F18-9895-4D60BF38B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666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D2E4-F289-48BC-A02B-CF74041781F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60392-0480-4F18-9895-4D60BF38B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403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D2E4-F289-48BC-A02B-CF74041781F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60392-0480-4F18-9895-4D60BF38B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306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ED2E4-F289-48BC-A02B-CF74041781F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60392-0480-4F18-9895-4D60BF38B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406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Braudel’in</a:t>
            </a:r>
            <a:r>
              <a:rPr lang="tr-TR" dirty="0" smtClean="0"/>
              <a:t> dünya ekonomisi analizi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5296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Kapitalizm piyasa ekonomisi ile aynı anlama gelmez. </a:t>
            </a:r>
          </a:p>
          <a:p>
            <a:r>
              <a:rPr lang="tr-TR" dirty="0" smtClean="0"/>
              <a:t>Kapitalizm piyasa ekonomisi karşıtıdır.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3423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Piyasada arz talep kanunları geçerli iken, kapitalizm ‘katında’ geçerli değildir.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8904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Avrupa’da devlet ve sermaye hiçbir yerde olmadığı kadar iç içe geçmişti. </a:t>
            </a:r>
          </a:p>
          <a:p>
            <a:r>
              <a:rPr lang="tr-TR" dirty="0" smtClean="0"/>
              <a:t>Bu anlamda kapitalizm ‘katında’ devlet ve sermaye birleşir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1574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Üst katmanı, kapitalizmi, oluşturan faaliyetler arz ve talepteki gibi doğrudan gözlemlenebilir değildir. Bu yüzden analizleri daha karmaşıktır.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2276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Arrighi’nin</a:t>
            </a:r>
            <a:r>
              <a:rPr lang="tr-TR" dirty="0" smtClean="0"/>
              <a:t> analizine dönecek olursak, </a:t>
            </a:r>
            <a:r>
              <a:rPr lang="tr-TR" dirty="0" err="1" smtClean="0"/>
              <a:t>Braudelci</a:t>
            </a:r>
            <a:r>
              <a:rPr lang="tr-TR" dirty="0" smtClean="0"/>
              <a:t> analizde var olan  kapitalizm katı, zorun kullanımı konusunun analizine zenginlik katar.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4736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Zor güç kullanımı ya da kullanımı konusunda ciddi bir tehdittir ve sermaye ile devletin birleşiminden doğan ‘karakter’ bunun zamanını ve mekanını belirler.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971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Ancak her zaman zora gerek duyulmaz, ‘moral’ önderlik koşullarında rıza üretimi söz konusu olabilir. Ancak güçten tamamıyla da bağımsız değildir.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7098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Dünya ekonomisine hakim devlet (varsa) zor ve rıza ile devletler sistemine arzulanan (arzuladığı!) yönde </a:t>
            </a:r>
            <a:r>
              <a:rPr lang="tr-TR" smtClean="0"/>
              <a:t>önderlik edebilir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8703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165</Words>
  <Application>Microsoft Office PowerPoint</Application>
  <PresentationFormat>Geniş ekran</PresentationFormat>
  <Paragraphs>12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Braudel’in dünya ekonomisi analizi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Braudel’in dünya ekonomisi analizi</dc:title>
  <dc:creator>mozis</dc:creator>
  <cp:lastModifiedBy>MUSTAFA OZIS</cp:lastModifiedBy>
  <cp:revision>3</cp:revision>
  <dcterms:created xsi:type="dcterms:W3CDTF">2020-02-05T01:21:18Z</dcterms:created>
  <dcterms:modified xsi:type="dcterms:W3CDTF">2020-02-05T14:28:50Z</dcterms:modified>
</cp:coreProperties>
</file>