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12"/>
  </p:notesMasterIdLst>
  <p:sldIdLst>
    <p:sldId id="288" r:id="rId2"/>
    <p:sldId id="285" r:id="rId3"/>
    <p:sldId id="294" r:id="rId4"/>
    <p:sldId id="295" r:id="rId5"/>
    <p:sldId id="290" r:id="rId6"/>
    <p:sldId id="289" r:id="rId7"/>
    <p:sldId id="291" r:id="rId8"/>
    <p:sldId id="292" r:id="rId9"/>
    <p:sldId id="293" r:id="rId10"/>
    <p:sldId id="2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p:restoredTop sz="81955"/>
  </p:normalViewPr>
  <p:slideViewPr>
    <p:cSldViewPr snapToGrid="0" snapToObjects="1">
      <p:cViewPr varScale="1">
        <p:scale>
          <a:sx n="73" d="100"/>
          <a:sy n="73" d="100"/>
        </p:scale>
        <p:origin x="1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B2C35-9954-AA45-81C2-335D6055E5D3}"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D7D68F48-22BA-5F41-8E03-4A03FFD1125B}">
      <dgm:prSet phldrT="[Text]"/>
      <dgm:spPr/>
      <dgm:t>
        <a:bodyPr/>
        <a:lstStyle/>
        <a:p>
          <a:r>
            <a:rPr lang="en-US" dirty="0"/>
            <a:t>Epic</a:t>
          </a:r>
        </a:p>
      </dgm:t>
    </dgm:pt>
    <dgm:pt modelId="{446997D3-794E-D14F-A275-6DFEBC66CA31}" type="parTrans" cxnId="{DE12C898-833C-C34B-BEE0-8389A3CB31C2}">
      <dgm:prSet/>
      <dgm:spPr/>
      <dgm:t>
        <a:bodyPr/>
        <a:lstStyle/>
        <a:p>
          <a:endParaRPr lang="en-US"/>
        </a:p>
      </dgm:t>
    </dgm:pt>
    <dgm:pt modelId="{3BCA74D4-E960-D24F-B841-01F1C5638A4E}" type="sibTrans" cxnId="{DE12C898-833C-C34B-BEE0-8389A3CB31C2}">
      <dgm:prSet/>
      <dgm:spPr/>
      <dgm:t>
        <a:bodyPr/>
        <a:lstStyle/>
        <a:p>
          <a:endParaRPr lang="en-US"/>
        </a:p>
      </dgm:t>
    </dgm:pt>
    <dgm:pt modelId="{81021528-C991-E449-8704-5D3B2D7D60AC}">
      <dgm:prSet phldrT="[Text]"/>
      <dgm:spPr/>
      <dgm:t>
        <a:bodyPr/>
        <a:lstStyle/>
        <a:p>
          <a:r>
            <a:rPr lang="en-US" dirty="0"/>
            <a:t>Lyric</a:t>
          </a:r>
        </a:p>
      </dgm:t>
    </dgm:pt>
    <dgm:pt modelId="{D868726C-3555-6845-BEC6-53A87C2FC200}" type="parTrans" cxnId="{79B7817C-A320-134E-AA0A-D73AF1E55723}">
      <dgm:prSet/>
      <dgm:spPr/>
      <dgm:t>
        <a:bodyPr/>
        <a:lstStyle/>
        <a:p>
          <a:endParaRPr lang="en-US"/>
        </a:p>
      </dgm:t>
    </dgm:pt>
    <dgm:pt modelId="{8024F900-DA14-8E4C-99CC-818760569744}" type="sibTrans" cxnId="{79B7817C-A320-134E-AA0A-D73AF1E55723}">
      <dgm:prSet/>
      <dgm:spPr/>
      <dgm:t>
        <a:bodyPr/>
        <a:lstStyle/>
        <a:p>
          <a:endParaRPr lang="en-US"/>
        </a:p>
      </dgm:t>
    </dgm:pt>
    <dgm:pt modelId="{F56F65B5-DDD2-5244-AFE5-902D9A8CCD97}">
      <dgm:prSet phldrT="[Text]"/>
      <dgm:spPr/>
      <dgm:t>
        <a:bodyPr/>
        <a:lstStyle/>
        <a:p>
          <a:r>
            <a:rPr lang="en-US" dirty="0"/>
            <a:t>Dramatic</a:t>
          </a:r>
        </a:p>
      </dgm:t>
    </dgm:pt>
    <dgm:pt modelId="{3AC694FE-7C6C-A146-A0AF-710520E729E1}" type="parTrans" cxnId="{AFE451A5-C38D-AC43-A6D4-D2D8C7471580}">
      <dgm:prSet/>
      <dgm:spPr/>
      <dgm:t>
        <a:bodyPr/>
        <a:lstStyle/>
        <a:p>
          <a:endParaRPr lang="en-US"/>
        </a:p>
      </dgm:t>
    </dgm:pt>
    <dgm:pt modelId="{2858ACF1-A6DA-5D48-B867-B719C86033E3}" type="sibTrans" cxnId="{AFE451A5-C38D-AC43-A6D4-D2D8C7471580}">
      <dgm:prSet/>
      <dgm:spPr/>
      <dgm:t>
        <a:bodyPr/>
        <a:lstStyle/>
        <a:p>
          <a:endParaRPr lang="en-US"/>
        </a:p>
      </dgm:t>
    </dgm:pt>
    <dgm:pt modelId="{AB03EFF2-92B4-B245-9E10-9A8664D723C1}">
      <dgm:prSet phldrT="[Text]"/>
      <dgm:spPr/>
      <dgm:t>
        <a:bodyPr/>
        <a:lstStyle/>
        <a:p>
          <a:r>
            <a:rPr lang="en-US" dirty="0"/>
            <a:t>Novel</a:t>
          </a:r>
        </a:p>
      </dgm:t>
    </dgm:pt>
    <dgm:pt modelId="{757C49FB-5139-F94B-B53C-75EB7A0A01AD}" type="parTrans" cxnId="{F7729CD8-0D28-6D41-B068-5828B3591095}">
      <dgm:prSet/>
      <dgm:spPr/>
      <dgm:t>
        <a:bodyPr/>
        <a:lstStyle/>
        <a:p>
          <a:endParaRPr lang="en-US"/>
        </a:p>
      </dgm:t>
    </dgm:pt>
    <dgm:pt modelId="{5E6C83FC-F11A-1448-8B09-299DEB188E1C}" type="sibTrans" cxnId="{F7729CD8-0D28-6D41-B068-5828B3591095}">
      <dgm:prSet/>
      <dgm:spPr/>
      <dgm:t>
        <a:bodyPr/>
        <a:lstStyle/>
        <a:p>
          <a:endParaRPr lang="en-US"/>
        </a:p>
      </dgm:t>
    </dgm:pt>
    <dgm:pt modelId="{65E269F9-4EC3-4445-81B8-FC750A8975DE}">
      <dgm:prSet phldrT="[Text]"/>
      <dgm:spPr/>
      <dgm:t>
        <a:bodyPr/>
        <a:lstStyle/>
        <a:p>
          <a:r>
            <a:rPr lang="en-US" dirty="0"/>
            <a:t>Poetry</a:t>
          </a:r>
        </a:p>
      </dgm:t>
    </dgm:pt>
    <dgm:pt modelId="{0E8F61FA-51CD-9C47-9BEA-5F84E6BD20EA}" type="parTrans" cxnId="{E3839B50-7AEB-3745-AA12-A05322807584}">
      <dgm:prSet/>
      <dgm:spPr/>
      <dgm:t>
        <a:bodyPr/>
        <a:lstStyle/>
        <a:p>
          <a:endParaRPr lang="en-US"/>
        </a:p>
      </dgm:t>
    </dgm:pt>
    <dgm:pt modelId="{B02C63F1-BD47-3941-A4CA-CB7133D52ED4}" type="sibTrans" cxnId="{E3839B50-7AEB-3745-AA12-A05322807584}">
      <dgm:prSet/>
      <dgm:spPr/>
      <dgm:t>
        <a:bodyPr/>
        <a:lstStyle/>
        <a:p>
          <a:endParaRPr lang="en-US"/>
        </a:p>
      </dgm:t>
    </dgm:pt>
    <dgm:pt modelId="{16B275B0-EF8A-E243-92F5-36B3D123503E}">
      <dgm:prSet phldrT="[Text]"/>
      <dgm:spPr/>
      <dgm:t>
        <a:bodyPr/>
        <a:lstStyle/>
        <a:p>
          <a:r>
            <a:rPr lang="en-US" dirty="0"/>
            <a:t>Drama </a:t>
          </a:r>
        </a:p>
      </dgm:t>
    </dgm:pt>
    <dgm:pt modelId="{68FAB2AF-FC41-0343-B8E1-B4D86717DFAA}" type="parTrans" cxnId="{97760245-4B22-F941-B084-3B3174BA1A28}">
      <dgm:prSet/>
      <dgm:spPr/>
      <dgm:t>
        <a:bodyPr/>
        <a:lstStyle/>
        <a:p>
          <a:endParaRPr lang="en-US"/>
        </a:p>
      </dgm:t>
    </dgm:pt>
    <dgm:pt modelId="{8EF533A8-91A7-4245-A40A-5D4F6A941FF8}" type="sibTrans" cxnId="{97760245-4B22-F941-B084-3B3174BA1A28}">
      <dgm:prSet/>
      <dgm:spPr/>
      <dgm:t>
        <a:bodyPr/>
        <a:lstStyle/>
        <a:p>
          <a:endParaRPr lang="en-US"/>
        </a:p>
      </dgm:t>
    </dgm:pt>
    <dgm:pt modelId="{C482A25A-FA2F-A940-8B2E-6BD0E4C51A39}" type="pres">
      <dgm:prSet presAssocID="{34DB2C35-9954-AA45-81C2-335D6055E5D3}" presName="Name0" presStyleCnt="0">
        <dgm:presLayoutVars>
          <dgm:chPref val="3"/>
          <dgm:dir/>
          <dgm:animLvl val="lvl"/>
          <dgm:resizeHandles/>
        </dgm:presLayoutVars>
      </dgm:prSet>
      <dgm:spPr/>
    </dgm:pt>
    <dgm:pt modelId="{D4A809EE-00C5-9544-A4E4-270E1EAC3877}" type="pres">
      <dgm:prSet presAssocID="{D7D68F48-22BA-5F41-8E03-4A03FFD1125B}" presName="horFlow" presStyleCnt="0"/>
      <dgm:spPr/>
    </dgm:pt>
    <dgm:pt modelId="{A333E38E-D5D4-494B-B6B8-10969B069E02}" type="pres">
      <dgm:prSet presAssocID="{D7D68F48-22BA-5F41-8E03-4A03FFD1125B}" presName="bigChev" presStyleLbl="node1" presStyleIdx="0" presStyleCnt="2"/>
      <dgm:spPr/>
    </dgm:pt>
    <dgm:pt modelId="{5B5B1C9B-7FD2-7C45-A31B-BAD5FDCC2480}" type="pres">
      <dgm:prSet presAssocID="{D868726C-3555-6845-BEC6-53A87C2FC200}" presName="parTrans" presStyleCnt="0"/>
      <dgm:spPr/>
    </dgm:pt>
    <dgm:pt modelId="{ACD475B9-91A1-D34D-B41F-86A45A7DA9B3}" type="pres">
      <dgm:prSet presAssocID="{81021528-C991-E449-8704-5D3B2D7D60AC}" presName="node" presStyleLbl="alignAccFollowNode1" presStyleIdx="0" presStyleCnt="4">
        <dgm:presLayoutVars>
          <dgm:bulletEnabled val="1"/>
        </dgm:presLayoutVars>
      </dgm:prSet>
      <dgm:spPr/>
    </dgm:pt>
    <dgm:pt modelId="{4FCA61ED-0FF3-5543-B992-990329949751}" type="pres">
      <dgm:prSet presAssocID="{8024F900-DA14-8E4C-99CC-818760569744}" presName="sibTrans" presStyleCnt="0"/>
      <dgm:spPr/>
    </dgm:pt>
    <dgm:pt modelId="{8335D874-3FC1-4447-A17B-3C9861263814}" type="pres">
      <dgm:prSet presAssocID="{F56F65B5-DDD2-5244-AFE5-902D9A8CCD97}" presName="node" presStyleLbl="alignAccFollowNode1" presStyleIdx="1" presStyleCnt="4">
        <dgm:presLayoutVars>
          <dgm:bulletEnabled val="1"/>
        </dgm:presLayoutVars>
      </dgm:prSet>
      <dgm:spPr/>
    </dgm:pt>
    <dgm:pt modelId="{D32DE6CE-6172-3D44-A1C7-908C70BD66B4}" type="pres">
      <dgm:prSet presAssocID="{D7D68F48-22BA-5F41-8E03-4A03FFD1125B}" presName="vSp" presStyleCnt="0"/>
      <dgm:spPr/>
    </dgm:pt>
    <dgm:pt modelId="{F3671F76-6C51-6B43-9268-699CA37B4508}" type="pres">
      <dgm:prSet presAssocID="{AB03EFF2-92B4-B245-9E10-9A8664D723C1}" presName="horFlow" presStyleCnt="0"/>
      <dgm:spPr/>
    </dgm:pt>
    <dgm:pt modelId="{855693C6-DFC5-764A-9BA6-F8797E22CD8E}" type="pres">
      <dgm:prSet presAssocID="{AB03EFF2-92B4-B245-9E10-9A8664D723C1}" presName="bigChev" presStyleLbl="node1" presStyleIdx="1" presStyleCnt="2"/>
      <dgm:spPr/>
    </dgm:pt>
    <dgm:pt modelId="{1C748150-8FF7-8640-9DF6-689B46BA0798}" type="pres">
      <dgm:prSet presAssocID="{0E8F61FA-51CD-9C47-9BEA-5F84E6BD20EA}" presName="parTrans" presStyleCnt="0"/>
      <dgm:spPr/>
    </dgm:pt>
    <dgm:pt modelId="{F68020B7-0CB4-4644-900B-5687DB9395BD}" type="pres">
      <dgm:prSet presAssocID="{65E269F9-4EC3-4445-81B8-FC750A8975DE}" presName="node" presStyleLbl="alignAccFollowNode1" presStyleIdx="2" presStyleCnt="4">
        <dgm:presLayoutVars>
          <dgm:bulletEnabled val="1"/>
        </dgm:presLayoutVars>
      </dgm:prSet>
      <dgm:spPr/>
    </dgm:pt>
    <dgm:pt modelId="{0E4FAC85-AC85-C24F-A1E7-EF0201BDAE97}" type="pres">
      <dgm:prSet presAssocID="{B02C63F1-BD47-3941-A4CA-CB7133D52ED4}" presName="sibTrans" presStyleCnt="0"/>
      <dgm:spPr/>
    </dgm:pt>
    <dgm:pt modelId="{F7D040F8-BA3E-284E-890A-3DB3ADDEAE90}" type="pres">
      <dgm:prSet presAssocID="{16B275B0-EF8A-E243-92F5-36B3D123503E}" presName="node" presStyleLbl="alignAccFollowNode1" presStyleIdx="3" presStyleCnt="4">
        <dgm:presLayoutVars>
          <dgm:bulletEnabled val="1"/>
        </dgm:presLayoutVars>
      </dgm:prSet>
      <dgm:spPr/>
    </dgm:pt>
  </dgm:ptLst>
  <dgm:cxnLst>
    <dgm:cxn modelId="{F4E2E814-9F22-E544-A106-2012C8AD7FF8}" type="presOf" srcId="{81021528-C991-E449-8704-5D3B2D7D60AC}" destId="{ACD475B9-91A1-D34D-B41F-86A45A7DA9B3}" srcOrd="0" destOrd="0" presId="urn:microsoft.com/office/officeart/2005/8/layout/lProcess3"/>
    <dgm:cxn modelId="{C4660C27-B0BC-2945-8210-60CA482BF4FB}" type="presOf" srcId="{AB03EFF2-92B4-B245-9E10-9A8664D723C1}" destId="{855693C6-DFC5-764A-9BA6-F8797E22CD8E}" srcOrd="0" destOrd="0" presId="urn:microsoft.com/office/officeart/2005/8/layout/lProcess3"/>
    <dgm:cxn modelId="{97760245-4B22-F941-B084-3B3174BA1A28}" srcId="{AB03EFF2-92B4-B245-9E10-9A8664D723C1}" destId="{16B275B0-EF8A-E243-92F5-36B3D123503E}" srcOrd="1" destOrd="0" parTransId="{68FAB2AF-FC41-0343-B8E1-B4D86717DFAA}" sibTransId="{8EF533A8-91A7-4245-A40A-5D4F6A941FF8}"/>
    <dgm:cxn modelId="{E3839B50-7AEB-3745-AA12-A05322807584}" srcId="{AB03EFF2-92B4-B245-9E10-9A8664D723C1}" destId="{65E269F9-4EC3-4445-81B8-FC750A8975DE}" srcOrd="0" destOrd="0" parTransId="{0E8F61FA-51CD-9C47-9BEA-5F84E6BD20EA}" sibTransId="{B02C63F1-BD47-3941-A4CA-CB7133D52ED4}"/>
    <dgm:cxn modelId="{EC980A5F-4A62-CE49-A1F0-05E806EF1D2F}" type="presOf" srcId="{D7D68F48-22BA-5F41-8E03-4A03FFD1125B}" destId="{A333E38E-D5D4-494B-B6B8-10969B069E02}" srcOrd="0" destOrd="0" presId="urn:microsoft.com/office/officeart/2005/8/layout/lProcess3"/>
    <dgm:cxn modelId="{79B7817C-A320-134E-AA0A-D73AF1E55723}" srcId="{D7D68F48-22BA-5F41-8E03-4A03FFD1125B}" destId="{81021528-C991-E449-8704-5D3B2D7D60AC}" srcOrd="0" destOrd="0" parTransId="{D868726C-3555-6845-BEC6-53A87C2FC200}" sibTransId="{8024F900-DA14-8E4C-99CC-818760569744}"/>
    <dgm:cxn modelId="{DE12C898-833C-C34B-BEE0-8389A3CB31C2}" srcId="{34DB2C35-9954-AA45-81C2-335D6055E5D3}" destId="{D7D68F48-22BA-5F41-8E03-4A03FFD1125B}" srcOrd="0" destOrd="0" parTransId="{446997D3-794E-D14F-A275-6DFEBC66CA31}" sibTransId="{3BCA74D4-E960-D24F-B841-01F1C5638A4E}"/>
    <dgm:cxn modelId="{AFE451A5-C38D-AC43-A6D4-D2D8C7471580}" srcId="{D7D68F48-22BA-5F41-8E03-4A03FFD1125B}" destId="{F56F65B5-DDD2-5244-AFE5-902D9A8CCD97}" srcOrd="1" destOrd="0" parTransId="{3AC694FE-7C6C-A146-A0AF-710520E729E1}" sibTransId="{2858ACF1-A6DA-5D48-B867-B719C86033E3}"/>
    <dgm:cxn modelId="{DBC497B0-E2A9-3E4D-ACEE-46DAA12F6062}" type="presOf" srcId="{34DB2C35-9954-AA45-81C2-335D6055E5D3}" destId="{C482A25A-FA2F-A940-8B2E-6BD0E4C51A39}" srcOrd="0" destOrd="0" presId="urn:microsoft.com/office/officeart/2005/8/layout/lProcess3"/>
    <dgm:cxn modelId="{B84DA9C9-A59F-5B47-AE77-8A5F244284BD}" type="presOf" srcId="{F56F65B5-DDD2-5244-AFE5-902D9A8CCD97}" destId="{8335D874-3FC1-4447-A17B-3C9861263814}" srcOrd="0" destOrd="0" presId="urn:microsoft.com/office/officeart/2005/8/layout/lProcess3"/>
    <dgm:cxn modelId="{F7729CD8-0D28-6D41-B068-5828B3591095}" srcId="{34DB2C35-9954-AA45-81C2-335D6055E5D3}" destId="{AB03EFF2-92B4-B245-9E10-9A8664D723C1}" srcOrd="1" destOrd="0" parTransId="{757C49FB-5139-F94B-B53C-75EB7A0A01AD}" sibTransId="{5E6C83FC-F11A-1448-8B09-299DEB188E1C}"/>
    <dgm:cxn modelId="{A91579E8-5BEF-DA46-97B6-7AD4FA689F0C}" type="presOf" srcId="{16B275B0-EF8A-E243-92F5-36B3D123503E}" destId="{F7D040F8-BA3E-284E-890A-3DB3ADDEAE90}" srcOrd="0" destOrd="0" presId="urn:microsoft.com/office/officeart/2005/8/layout/lProcess3"/>
    <dgm:cxn modelId="{621326FA-A846-9344-B183-3BA47FBA680D}" type="presOf" srcId="{65E269F9-4EC3-4445-81B8-FC750A8975DE}" destId="{F68020B7-0CB4-4644-900B-5687DB9395BD}" srcOrd="0" destOrd="0" presId="urn:microsoft.com/office/officeart/2005/8/layout/lProcess3"/>
    <dgm:cxn modelId="{90973E4A-C6E2-0A4E-9637-B6848CE3AF6E}" type="presParOf" srcId="{C482A25A-FA2F-A940-8B2E-6BD0E4C51A39}" destId="{D4A809EE-00C5-9544-A4E4-270E1EAC3877}" srcOrd="0" destOrd="0" presId="urn:microsoft.com/office/officeart/2005/8/layout/lProcess3"/>
    <dgm:cxn modelId="{2E3F7FF9-7075-4044-A537-49E166800FBB}" type="presParOf" srcId="{D4A809EE-00C5-9544-A4E4-270E1EAC3877}" destId="{A333E38E-D5D4-494B-B6B8-10969B069E02}" srcOrd="0" destOrd="0" presId="urn:microsoft.com/office/officeart/2005/8/layout/lProcess3"/>
    <dgm:cxn modelId="{F97175CF-D84D-0543-9759-3E85FF817733}" type="presParOf" srcId="{D4A809EE-00C5-9544-A4E4-270E1EAC3877}" destId="{5B5B1C9B-7FD2-7C45-A31B-BAD5FDCC2480}" srcOrd="1" destOrd="0" presId="urn:microsoft.com/office/officeart/2005/8/layout/lProcess3"/>
    <dgm:cxn modelId="{7CE0A16C-CA64-2540-8185-F1D6F95A06EB}" type="presParOf" srcId="{D4A809EE-00C5-9544-A4E4-270E1EAC3877}" destId="{ACD475B9-91A1-D34D-B41F-86A45A7DA9B3}" srcOrd="2" destOrd="0" presId="urn:microsoft.com/office/officeart/2005/8/layout/lProcess3"/>
    <dgm:cxn modelId="{D1F84B64-BD33-2943-B171-164B5ED0D5F5}" type="presParOf" srcId="{D4A809EE-00C5-9544-A4E4-270E1EAC3877}" destId="{4FCA61ED-0FF3-5543-B992-990329949751}" srcOrd="3" destOrd="0" presId="urn:microsoft.com/office/officeart/2005/8/layout/lProcess3"/>
    <dgm:cxn modelId="{B5BE9BB5-EEE6-6C42-8445-BC53C937C7EC}" type="presParOf" srcId="{D4A809EE-00C5-9544-A4E4-270E1EAC3877}" destId="{8335D874-3FC1-4447-A17B-3C9861263814}" srcOrd="4" destOrd="0" presId="urn:microsoft.com/office/officeart/2005/8/layout/lProcess3"/>
    <dgm:cxn modelId="{3020FEB2-8A6B-FD4E-AD83-FD6D45C691E5}" type="presParOf" srcId="{C482A25A-FA2F-A940-8B2E-6BD0E4C51A39}" destId="{D32DE6CE-6172-3D44-A1C7-908C70BD66B4}" srcOrd="1" destOrd="0" presId="urn:microsoft.com/office/officeart/2005/8/layout/lProcess3"/>
    <dgm:cxn modelId="{E0633381-3405-FA4F-90BF-5D56512C95A9}" type="presParOf" srcId="{C482A25A-FA2F-A940-8B2E-6BD0E4C51A39}" destId="{F3671F76-6C51-6B43-9268-699CA37B4508}" srcOrd="2" destOrd="0" presId="urn:microsoft.com/office/officeart/2005/8/layout/lProcess3"/>
    <dgm:cxn modelId="{1CA10F9E-B5A6-C64C-ADDA-926477D397E8}" type="presParOf" srcId="{F3671F76-6C51-6B43-9268-699CA37B4508}" destId="{855693C6-DFC5-764A-9BA6-F8797E22CD8E}" srcOrd="0" destOrd="0" presId="urn:microsoft.com/office/officeart/2005/8/layout/lProcess3"/>
    <dgm:cxn modelId="{201981DE-3AF8-A448-9516-15DC4D7AFEC3}" type="presParOf" srcId="{F3671F76-6C51-6B43-9268-699CA37B4508}" destId="{1C748150-8FF7-8640-9DF6-689B46BA0798}" srcOrd="1" destOrd="0" presId="urn:microsoft.com/office/officeart/2005/8/layout/lProcess3"/>
    <dgm:cxn modelId="{B3255A69-CFDA-8444-915D-D6ECF2FC870E}" type="presParOf" srcId="{F3671F76-6C51-6B43-9268-699CA37B4508}" destId="{F68020B7-0CB4-4644-900B-5687DB9395BD}" srcOrd="2" destOrd="0" presId="urn:microsoft.com/office/officeart/2005/8/layout/lProcess3"/>
    <dgm:cxn modelId="{46753291-7039-0E49-91D9-7F300B1880C1}" type="presParOf" srcId="{F3671F76-6C51-6B43-9268-699CA37B4508}" destId="{0E4FAC85-AC85-C24F-A1E7-EF0201BDAE97}" srcOrd="3" destOrd="0" presId="urn:microsoft.com/office/officeart/2005/8/layout/lProcess3"/>
    <dgm:cxn modelId="{53449D57-4FB2-2F48-BFC8-F92C4FACAA05}" type="presParOf" srcId="{F3671F76-6C51-6B43-9268-699CA37B4508}" destId="{F7D040F8-BA3E-284E-890A-3DB3ADDEAE9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7297F-1B6E-4239-88E3-C3D6209901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C97437-DA6B-4B79-B88B-A28E02106EE9}">
      <dgm:prSet/>
      <dgm:spPr/>
      <dgm:t>
        <a:bodyPr/>
        <a:lstStyle/>
        <a:p>
          <a:pPr>
            <a:lnSpc>
              <a:spcPct val="100000"/>
            </a:lnSpc>
          </a:pPr>
          <a:r>
            <a:rPr lang="en-US"/>
            <a:t>Why do you read popular literature?</a:t>
          </a:r>
        </a:p>
      </dgm:t>
    </dgm:pt>
    <dgm:pt modelId="{7DDE4AA8-AA59-4351-A879-8D9C59D7A9DB}" type="parTrans" cxnId="{49BD8B0D-4F7F-468D-B9B2-AF0519B45702}">
      <dgm:prSet/>
      <dgm:spPr/>
      <dgm:t>
        <a:bodyPr/>
        <a:lstStyle/>
        <a:p>
          <a:endParaRPr lang="en-US"/>
        </a:p>
      </dgm:t>
    </dgm:pt>
    <dgm:pt modelId="{EF2EE75A-F01F-444A-9ADC-C2C48F55FA97}" type="sibTrans" cxnId="{49BD8B0D-4F7F-468D-B9B2-AF0519B45702}">
      <dgm:prSet/>
      <dgm:spPr/>
      <dgm:t>
        <a:bodyPr/>
        <a:lstStyle/>
        <a:p>
          <a:endParaRPr lang="en-US"/>
        </a:p>
      </dgm:t>
    </dgm:pt>
    <dgm:pt modelId="{A6C22DD2-D065-45DD-A2FA-52C16E93C5CE}">
      <dgm:prSet/>
      <dgm:spPr/>
      <dgm:t>
        <a:bodyPr/>
        <a:lstStyle/>
        <a:p>
          <a:pPr>
            <a:lnSpc>
              <a:spcPct val="100000"/>
            </a:lnSpc>
          </a:pPr>
          <a:r>
            <a:rPr lang="en-US"/>
            <a:t>What does it provide for you?</a:t>
          </a:r>
        </a:p>
      </dgm:t>
    </dgm:pt>
    <dgm:pt modelId="{590965D3-623C-4685-999E-A708A2A4E62F}" type="parTrans" cxnId="{F64A675A-52A1-4CB8-8BDC-C8A3D1632883}">
      <dgm:prSet/>
      <dgm:spPr/>
      <dgm:t>
        <a:bodyPr/>
        <a:lstStyle/>
        <a:p>
          <a:endParaRPr lang="en-US"/>
        </a:p>
      </dgm:t>
    </dgm:pt>
    <dgm:pt modelId="{F1D2443D-AC47-4466-8A06-CF648EB59258}" type="sibTrans" cxnId="{F64A675A-52A1-4CB8-8BDC-C8A3D1632883}">
      <dgm:prSet/>
      <dgm:spPr/>
      <dgm:t>
        <a:bodyPr/>
        <a:lstStyle/>
        <a:p>
          <a:endParaRPr lang="en-US"/>
        </a:p>
      </dgm:t>
    </dgm:pt>
    <dgm:pt modelId="{860FDE08-BDD0-45EF-BC0F-509D48142F05}">
      <dgm:prSet/>
      <dgm:spPr/>
      <dgm:t>
        <a:bodyPr/>
        <a:lstStyle/>
        <a:p>
          <a:pPr>
            <a:lnSpc>
              <a:spcPct val="100000"/>
            </a:lnSpc>
          </a:pPr>
          <a:r>
            <a:rPr lang="en-US"/>
            <a:t>How do you feel when you read them?</a:t>
          </a:r>
        </a:p>
      </dgm:t>
    </dgm:pt>
    <dgm:pt modelId="{EBEE34FA-3C01-4A7D-B0F8-CCFE6CE0F582}" type="parTrans" cxnId="{32CFD9C6-8511-42E0-A122-3B050009BC4B}">
      <dgm:prSet/>
      <dgm:spPr/>
      <dgm:t>
        <a:bodyPr/>
        <a:lstStyle/>
        <a:p>
          <a:endParaRPr lang="en-US"/>
        </a:p>
      </dgm:t>
    </dgm:pt>
    <dgm:pt modelId="{61289514-5B0E-491D-8A01-98A6C4EE4F4F}" type="sibTrans" cxnId="{32CFD9C6-8511-42E0-A122-3B050009BC4B}">
      <dgm:prSet/>
      <dgm:spPr/>
      <dgm:t>
        <a:bodyPr/>
        <a:lstStyle/>
        <a:p>
          <a:endParaRPr lang="en-US"/>
        </a:p>
      </dgm:t>
    </dgm:pt>
    <dgm:pt modelId="{6EF6B380-5E55-4161-AC0E-39BC1C3CB576}">
      <dgm:prSet/>
      <dgm:spPr/>
      <dgm:t>
        <a:bodyPr/>
        <a:lstStyle/>
        <a:p>
          <a:pPr>
            <a:lnSpc>
              <a:spcPct val="100000"/>
            </a:lnSpc>
          </a:pPr>
          <a:r>
            <a:rPr lang="en-US"/>
            <a:t>What kind of an experience is it?</a:t>
          </a:r>
        </a:p>
      </dgm:t>
    </dgm:pt>
    <dgm:pt modelId="{5FF7104D-E0A7-4C55-93BE-550DBC3DF53E}" type="parTrans" cxnId="{0E147622-29D0-45F9-AE7F-C611EE2B7211}">
      <dgm:prSet/>
      <dgm:spPr/>
      <dgm:t>
        <a:bodyPr/>
        <a:lstStyle/>
        <a:p>
          <a:endParaRPr lang="en-US"/>
        </a:p>
      </dgm:t>
    </dgm:pt>
    <dgm:pt modelId="{612EADD6-BC13-4C2F-AB33-B738A8F61217}" type="sibTrans" cxnId="{0E147622-29D0-45F9-AE7F-C611EE2B7211}">
      <dgm:prSet/>
      <dgm:spPr/>
      <dgm:t>
        <a:bodyPr/>
        <a:lstStyle/>
        <a:p>
          <a:endParaRPr lang="en-US"/>
        </a:p>
      </dgm:t>
    </dgm:pt>
    <dgm:pt modelId="{5797C780-AF56-4503-89DC-3AD98280BA51}" type="pres">
      <dgm:prSet presAssocID="{4F57297F-1B6E-4239-88E3-C3D620990116}" presName="root" presStyleCnt="0">
        <dgm:presLayoutVars>
          <dgm:dir/>
          <dgm:resizeHandles val="exact"/>
        </dgm:presLayoutVars>
      </dgm:prSet>
      <dgm:spPr/>
    </dgm:pt>
    <dgm:pt modelId="{441A3FA2-A9DF-4EC6-AA03-458F7075B76C}" type="pres">
      <dgm:prSet presAssocID="{4BC97437-DA6B-4B79-B88B-A28E02106EE9}" presName="compNode" presStyleCnt="0"/>
      <dgm:spPr/>
    </dgm:pt>
    <dgm:pt modelId="{8FD32355-452C-46C8-86F3-F87FFE41533F}" type="pres">
      <dgm:prSet presAssocID="{4BC97437-DA6B-4B79-B88B-A28E02106E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FE7516B-5347-49B9-95BB-5A13AD02FF16}" type="pres">
      <dgm:prSet presAssocID="{4BC97437-DA6B-4B79-B88B-A28E02106EE9}" presName="spaceRect" presStyleCnt="0"/>
      <dgm:spPr/>
    </dgm:pt>
    <dgm:pt modelId="{F1AA2685-8083-41AA-B98F-5C208F6D4A2E}" type="pres">
      <dgm:prSet presAssocID="{4BC97437-DA6B-4B79-B88B-A28E02106EE9}" presName="textRect" presStyleLbl="revTx" presStyleIdx="0" presStyleCnt="4">
        <dgm:presLayoutVars>
          <dgm:chMax val="1"/>
          <dgm:chPref val="1"/>
        </dgm:presLayoutVars>
      </dgm:prSet>
      <dgm:spPr/>
    </dgm:pt>
    <dgm:pt modelId="{CBCEF7BC-3628-4D35-8DBE-78A8261E10E7}" type="pres">
      <dgm:prSet presAssocID="{EF2EE75A-F01F-444A-9ADC-C2C48F55FA97}" presName="sibTrans" presStyleCnt="0"/>
      <dgm:spPr/>
    </dgm:pt>
    <dgm:pt modelId="{7AF19664-F4C5-431C-8AA6-97459249CBAB}" type="pres">
      <dgm:prSet presAssocID="{A6C22DD2-D065-45DD-A2FA-52C16E93C5CE}" presName="compNode" presStyleCnt="0"/>
      <dgm:spPr/>
    </dgm:pt>
    <dgm:pt modelId="{7C79CDCF-C52D-42F1-AA14-42C7AA4CC655}" type="pres">
      <dgm:prSet presAssocID="{A6C22DD2-D065-45DD-A2FA-52C16E93C5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91F46BD-68A9-41F3-AEC0-54DD272FF741}" type="pres">
      <dgm:prSet presAssocID="{A6C22DD2-D065-45DD-A2FA-52C16E93C5CE}" presName="spaceRect" presStyleCnt="0"/>
      <dgm:spPr/>
    </dgm:pt>
    <dgm:pt modelId="{5B6E142D-1D8D-41FA-A054-482A91881744}" type="pres">
      <dgm:prSet presAssocID="{A6C22DD2-D065-45DD-A2FA-52C16E93C5CE}" presName="textRect" presStyleLbl="revTx" presStyleIdx="1" presStyleCnt="4">
        <dgm:presLayoutVars>
          <dgm:chMax val="1"/>
          <dgm:chPref val="1"/>
        </dgm:presLayoutVars>
      </dgm:prSet>
      <dgm:spPr/>
    </dgm:pt>
    <dgm:pt modelId="{B74D7F64-D9EE-422E-8582-4659BCDF9C3E}" type="pres">
      <dgm:prSet presAssocID="{F1D2443D-AC47-4466-8A06-CF648EB59258}" presName="sibTrans" presStyleCnt="0"/>
      <dgm:spPr/>
    </dgm:pt>
    <dgm:pt modelId="{1C94ADDF-D48B-449B-8F6E-D360798B20EC}" type="pres">
      <dgm:prSet presAssocID="{860FDE08-BDD0-45EF-BC0F-509D48142F05}" presName="compNode" presStyleCnt="0"/>
      <dgm:spPr/>
    </dgm:pt>
    <dgm:pt modelId="{E3B69384-BE86-48CE-9EA9-96FB2532544D}" type="pres">
      <dgm:prSet presAssocID="{860FDE08-BDD0-45EF-BC0F-509D48142F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04A7B4F9-0D64-416D-A6C4-C105BCBBD5E1}" type="pres">
      <dgm:prSet presAssocID="{860FDE08-BDD0-45EF-BC0F-509D48142F05}" presName="spaceRect" presStyleCnt="0"/>
      <dgm:spPr/>
    </dgm:pt>
    <dgm:pt modelId="{C9E73108-FA24-4C76-8BC5-8625C52A040E}" type="pres">
      <dgm:prSet presAssocID="{860FDE08-BDD0-45EF-BC0F-509D48142F05}" presName="textRect" presStyleLbl="revTx" presStyleIdx="2" presStyleCnt="4">
        <dgm:presLayoutVars>
          <dgm:chMax val="1"/>
          <dgm:chPref val="1"/>
        </dgm:presLayoutVars>
      </dgm:prSet>
      <dgm:spPr/>
    </dgm:pt>
    <dgm:pt modelId="{029601BE-9710-4F53-A5DD-889AAF30899F}" type="pres">
      <dgm:prSet presAssocID="{61289514-5B0E-491D-8A01-98A6C4EE4F4F}" presName="sibTrans" presStyleCnt="0"/>
      <dgm:spPr/>
    </dgm:pt>
    <dgm:pt modelId="{4472836D-F32B-4746-AAA0-82225C16F46E}" type="pres">
      <dgm:prSet presAssocID="{6EF6B380-5E55-4161-AC0E-39BC1C3CB576}" presName="compNode" presStyleCnt="0"/>
      <dgm:spPr/>
    </dgm:pt>
    <dgm:pt modelId="{2A8BB68B-89FF-4CC3-8A89-A6AB6C0A82EB}" type="pres">
      <dgm:prSet presAssocID="{6EF6B380-5E55-4161-AC0E-39BC1C3CB5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92901D65-095F-422A-9933-5127EB4B1C7E}" type="pres">
      <dgm:prSet presAssocID="{6EF6B380-5E55-4161-AC0E-39BC1C3CB576}" presName="spaceRect" presStyleCnt="0"/>
      <dgm:spPr/>
    </dgm:pt>
    <dgm:pt modelId="{C799E172-77C0-441B-AEC1-8045FB924548}" type="pres">
      <dgm:prSet presAssocID="{6EF6B380-5E55-4161-AC0E-39BC1C3CB576}" presName="textRect" presStyleLbl="revTx" presStyleIdx="3" presStyleCnt="4">
        <dgm:presLayoutVars>
          <dgm:chMax val="1"/>
          <dgm:chPref val="1"/>
        </dgm:presLayoutVars>
      </dgm:prSet>
      <dgm:spPr/>
    </dgm:pt>
  </dgm:ptLst>
  <dgm:cxnLst>
    <dgm:cxn modelId="{42C77E0A-A68F-1D4A-A9CF-D7492B375B62}" type="presOf" srcId="{6EF6B380-5E55-4161-AC0E-39BC1C3CB576}" destId="{C799E172-77C0-441B-AEC1-8045FB924548}" srcOrd="0" destOrd="0" presId="urn:microsoft.com/office/officeart/2018/2/layout/IconLabelList"/>
    <dgm:cxn modelId="{49BD8B0D-4F7F-468D-B9B2-AF0519B45702}" srcId="{4F57297F-1B6E-4239-88E3-C3D620990116}" destId="{4BC97437-DA6B-4B79-B88B-A28E02106EE9}" srcOrd="0" destOrd="0" parTransId="{7DDE4AA8-AA59-4351-A879-8D9C59D7A9DB}" sibTransId="{EF2EE75A-F01F-444A-9ADC-C2C48F55FA97}"/>
    <dgm:cxn modelId="{74825D15-6559-2F42-85A3-432F07BE38CC}" type="presOf" srcId="{860FDE08-BDD0-45EF-BC0F-509D48142F05}" destId="{C9E73108-FA24-4C76-8BC5-8625C52A040E}" srcOrd="0" destOrd="0" presId="urn:microsoft.com/office/officeart/2018/2/layout/IconLabelList"/>
    <dgm:cxn modelId="{AF015516-6F26-7F4D-BCF9-44E3CC2525CF}" type="presOf" srcId="{4BC97437-DA6B-4B79-B88B-A28E02106EE9}" destId="{F1AA2685-8083-41AA-B98F-5C208F6D4A2E}" srcOrd="0" destOrd="0" presId="urn:microsoft.com/office/officeart/2018/2/layout/IconLabelList"/>
    <dgm:cxn modelId="{0E147622-29D0-45F9-AE7F-C611EE2B7211}" srcId="{4F57297F-1B6E-4239-88E3-C3D620990116}" destId="{6EF6B380-5E55-4161-AC0E-39BC1C3CB576}" srcOrd="3" destOrd="0" parTransId="{5FF7104D-E0A7-4C55-93BE-550DBC3DF53E}" sibTransId="{612EADD6-BC13-4C2F-AB33-B738A8F61217}"/>
    <dgm:cxn modelId="{F64A675A-52A1-4CB8-8BDC-C8A3D1632883}" srcId="{4F57297F-1B6E-4239-88E3-C3D620990116}" destId="{A6C22DD2-D065-45DD-A2FA-52C16E93C5CE}" srcOrd="1" destOrd="0" parTransId="{590965D3-623C-4685-999E-A708A2A4E62F}" sibTransId="{F1D2443D-AC47-4466-8A06-CF648EB59258}"/>
    <dgm:cxn modelId="{095FF676-24EE-EE4A-84B5-D369D05AC27B}" type="presOf" srcId="{4F57297F-1B6E-4239-88E3-C3D620990116}" destId="{5797C780-AF56-4503-89DC-3AD98280BA51}" srcOrd="0" destOrd="0" presId="urn:microsoft.com/office/officeart/2018/2/layout/IconLabelList"/>
    <dgm:cxn modelId="{32CFD9C6-8511-42E0-A122-3B050009BC4B}" srcId="{4F57297F-1B6E-4239-88E3-C3D620990116}" destId="{860FDE08-BDD0-45EF-BC0F-509D48142F05}" srcOrd="2" destOrd="0" parTransId="{EBEE34FA-3C01-4A7D-B0F8-CCFE6CE0F582}" sibTransId="{61289514-5B0E-491D-8A01-98A6C4EE4F4F}"/>
    <dgm:cxn modelId="{6B4FCDD0-190E-0347-A744-1853AFE06FE4}" type="presOf" srcId="{A6C22DD2-D065-45DD-A2FA-52C16E93C5CE}" destId="{5B6E142D-1D8D-41FA-A054-482A91881744}" srcOrd="0" destOrd="0" presId="urn:microsoft.com/office/officeart/2018/2/layout/IconLabelList"/>
    <dgm:cxn modelId="{9120C3D8-202D-B741-9458-6B85E7540DDB}" type="presParOf" srcId="{5797C780-AF56-4503-89DC-3AD98280BA51}" destId="{441A3FA2-A9DF-4EC6-AA03-458F7075B76C}" srcOrd="0" destOrd="0" presId="urn:microsoft.com/office/officeart/2018/2/layout/IconLabelList"/>
    <dgm:cxn modelId="{A98D88A6-EC97-564B-9529-13D9592794DB}" type="presParOf" srcId="{441A3FA2-A9DF-4EC6-AA03-458F7075B76C}" destId="{8FD32355-452C-46C8-86F3-F87FFE41533F}" srcOrd="0" destOrd="0" presId="urn:microsoft.com/office/officeart/2018/2/layout/IconLabelList"/>
    <dgm:cxn modelId="{D4A76F30-B9AC-0F44-BD30-2FB48ABFBB4F}" type="presParOf" srcId="{441A3FA2-A9DF-4EC6-AA03-458F7075B76C}" destId="{EFE7516B-5347-49B9-95BB-5A13AD02FF16}" srcOrd="1" destOrd="0" presId="urn:microsoft.com/office/officeart/2018/2/layout/IconLabelList"/>
    <dgm:cxn modelId="{D24BE9E8-CF1F-654F-8BB2-8A263B3AF408}" type="presParOf" srcId="{441A3FA2-A9DF-4EC6-AA03-458F7075B76C}" destId="{F1AA2685-8083-41AA-B98F-5C208F6D4A2E}" srcOrd="2" destOrd="0" presId="urn:microsoft.com/office/officeart/2018/2/layout/IconLabelList"/>
    <dgm:cxn modelId="{3EDAA17A-7A6C-144C-BE7C-0888C24700DC}" type="presParOf" srcId="{5797C780-AF56-4503-89DC-3AD98280BA51}" destId="{CBCEF7BC-3628-4D35-8DBE-78A8261E10E7}" srcOrd="1" destOrd="0" presId="urn:microsoft.com/office/officeart/2018/2/layout/IconLabelList"/>
    <dgm:cxn modelId="{27205D81-71A6-FA42-89FA-5D4C1E22F36F}" type="presParOf" srcId="{5797C780-AF56-4503-89DC-3AD98280BA51}" destId="{7AF19664-F4C5-431C-8AA6-97459249CBAB}" srcOrd="2" destOrd="0" presId="urn:microsoft.com/office/officeart/2018/2/layout/IconLabelList"/>
    <dgm:cxn modelId="{902B6031-BB85-3A4B-B579-23F0D7721B3F}" type="presParOf" srcId="{7AF19664-F4C5-431C-8AA6-97459249CBAB}" destId="{7C79CDCF-C52D-42F1-AA14-42C7AA4CC655}" srcOrd="0" destOrd="0" presId="urn:microsoft.com/office/officeart/2018/2/layout/IconLabelList"/>
    <dgm:cxn modelId="{E32016FB-DD72-F14B-8F0E-40F0925190C5}" type="presParOf" srcId="{7AF19664-F4C5-431C-8AA6-97459249CBAB}" destId="{691F46BD-68A9-41F3-AEC0-54DD272FF741}" srcOrd="1" destOrd="0" presId="urn:microsoft.com/office/officeart/2018/2/layout/IconLabelList"/>
    <dgm:cxn modelId="{26648128-7404-2F40-8722-1862763EFCFF}" type="presParOf" srcId="{7AF19664-F4C5-431C-8AA6-97459249CBAB}" destId="{5B6E142D-1D8D-41FA-A054-482A91881744}" srcOrd="2" destOrd="0" presId="urn:microsoft.com/office/officeart/2018/2/layout/IconLabelList"/>
    <dgm:cxn modelId="{989E7BC7-58D6-7C4D-A764-5156F372C69C}" type="presParOf" srcId="{5797C780-AF56-4503-89DC-3AD98280BA51}" destId="{B74D7F64-D9EE-422E-8582-4659BCDF9C3E}" srcOrd="3" destOrd="0" presId="urn:microsoft.com/office/officeart/2018/2/layout/IconLabelList"/>
    <dgm:cxn modelId="{A89D9D82-616E-D74D-969A-E560C2446448}" type="presParOf" srcId="{5797C780-AF56-4503-89DC-3AD98280BA51}" destId="{1C94ADDF-D48B-449B-8F6E-D360798B20EC}" srcOrd="4" destOrd="0" presId="urn:microsoft.com/office/officeart/2018/2/layout/IconLabelList"/>
    <dgm:cxn modelId="{03BC6B2F-ECDF-F241-A203-5F283EA20827}" type="presParOf" srcId="{1C94ADDF-D48B-449B-8F6E-D360798B20EC}" destId="{E3B69384-BE86-48CE-9EA9-96FB2532544D}" srcOrd="0" destOrd="0" presId="urn:microsoft.com/office/officeart/2018/2/layout/IconLabelList"/>
    <dgm:cxn modelId="{D136946E-5DCB-5F48-967C-A48D59128F8C}" type="presParOf" srcId="{1C94ADDF-D48B-449B-8F6E-D360798B20EC}" destId="{04A7B4F9-0D64-416D-A6C4-C105BCBBD5E1}" srcOrd="1" destOrd="0" presId="urn:microsoft.com/office/officeart/2018/2/layout/IconLabelList"/>
    <dgm:cxn modelId="{C7C5EDE9-2911-CA43-A18F-18F957F4AEEC}" type="presParOf" srcId="{1C94ADDF-D48B-449B-8F6E-D360798B20EC}" destId="{C9E73108-FA24-4C76-8BC5-8625C52A040E}" srcOrd="2" destOrd="0" presId="urn:microsoft.com/office/officeart/2018/2/layout/IconLabelList"/>
    <dgm:cxn modelId="{AB59B2A9-F352-DC40-8613-DC01AB69025D}" type="presParOf" srcId="{5797C780-AF56-4503-89DC-3AD98280BA51}" destId="{029601BE-9710-4F53-A5DD-889AAF30899F}" srcOrd="5" destOrd="0" presId="urn:microsoft.com/office/officeart/2018/2/layout/IconLabelList"/>
    <dgm:cxn modelId="{D4C7CD11-1023-324A-8583-468EE18D5ED8}" type="presParOf" srcId="{5797C780-AF56-4503-89DC-3AD98280BA51}" destId="{4472836D-F32B-4746-AAA0-82225C16F46E}" srcOrd="6" destOrd="0" presId="urn:microsoft.com/office/officeart/2018/2/layout/IconLabelList"/>
    <dgm:cxn modelId="{35F901E4-A386-FA43-BAEE-A3A5F2D5EF10}" type="presParOf" srcId="{4472836D-F32B-4746-AAA0-82225C16F46E}" destId="{2A8BB68B-89FF-4CC3-8A89-A6AB6C0A82EB}" srcOrd="0" destOrd="0" presId="urn:microsoft.com/office/officeart/2018/2/layout/IconLabelList"/>
    <dgm:cxn modelId="{5D9970C5-E7D0-9340-BB12-D1705ECB91B3}" type="presParOf" srcId="{4472836D-F32B-4746-AAA0-82225C16F46E}" destId="{92901D65-095F-422A-9933-5127EB4B1C7E}" srcOrd="1" destOrd="0" presId="urn:microsoft.com/office/officeart/2018/2/layout/IconLabelList"/>
    <dgm:cxn modelId="{B46212EE-DA91-AD45-816A-BBAF4D3DF2BE}" type="presParOf" srcId="{4472836D-F32B-4746-AAA0-82225C16F46E}" destId="{C799E172-77C0-441B-AEC1-8045FB9245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3E38E-D5D4-494B-B6B8-10969B069E02}">
      <dsp:nvSpPr>
        <dsp:cNvPr id="0" name=""/>
        <dsp:cNvSpPr/>
      </dsp:nvSpPr>
      <dsp:spPr>
        <a:xfrm>
          <a:off x="2817" y="21685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kern="1200" dirty="0"/>
            <a:t>Epic</a:t>
          </a:r>
        </a:p>
      </dsp:txBody>
      <dsp:txXfrm>
        <a:off x="873640" y="216857"/>
        <a:ext cx="2612469" cy="1741646"/>
      </dsp:txXfrm>
    </dsp:sp>
    <dsp:sp modelId="{ACD475B9-91A1-D34D-B41F-86A45A7DA9B3}">
      <dsp:nvSpPr>
        <dsp:cNvPr id="0" name=""/>
        <dsp:cNvSpPr/>
      </dsp:nvSpPr>
      <dsp:spPr>
        <a:xfrm>
          <a:off x="3790898" y="364896"/>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Lyric</a:t>
          </a:r>
        </a:p>
      </dsp:txBody>
      <dsp:txXfrm>
        <a:off x="4513681" y="364896"/>
        <a:ext cx="2168349" cy="1445566"/>
      </dsp:txXfrm>
    </dsp:sp>
    <dsp:sp modelId="{8335D874-3FC1-4447-A17B-3C9861263814}">
      <dsp:nvSpPr>
        <dsp:cNvPr id="0" name=""/>
        <dsp:cNvSpPr/>
      </dsp:nvSpPr>
      <dsp:spPr>
        <a:xfrm>
          <a:off x="6898866" y="364896"/>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Dramatic</a:t>
          </a:r>
        </a:p>
      </dsp:txBody>
      <dsp:txXfrm>
        <a:off x="7621649" y="364896"/>
        <a:ext cx="2168349" cy="1445566"/>
      </dsp:txXfrm>
    </dsp:sp>
    <dsp:sp modelId="{855693C6-DFC5-764A-9BA6-F8797E22CD8E}">
      <dsp:nvSpPr>
        <dsp:cNvPr id="0" name=""/>
        <dsp:cNvSpPr/>
      </dsp:nvSpPr>
      <dsp:spPr>
        <a:xfrm>
          <a:off x="2817" y="2202333"/>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kern="1200" dirty="0"/>
            <a:t>Novel</a:t>
          </a:r>
        </a:p>
      </dsp:txBody>
      <dsp:txXfrm>
        <a:off x="873640" y="2202333"/>
        <a:ext cx="2612469" cy="1741646"/>
      </dsp:txXfrm>
    </dsp:sp>
    <dsp:sp modelId="{F68020B7-0CB4-4644-900B-5687DB9395BD}">
      <dsp:nvSpPr>
        <dsp:cNvPr id="0" name=""/>
        <dsp:cNvSpPr/>
      </dsp:nvSpPr>
      <dsp:spPr>
        <a:xfrm>
          <a:off x="3790898" y="2350373"/>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Poetry</a:t>
          </a:r>
        </a:p>
      </dsp:txBody>
      <dsp:txXfrm>
        <a:off x="4513681" y="2350373"/>
        <a:ext cx="2168349" cy="1445566"/>
      </dsp:txXfrm>
    </dsp:sp>
    <dsp:sp modelId="{F7D040F8-BA3E-284E-890A-3DB3ADDEAE90}">
      <dsp:nvSpPr>
        <dsp:cNvPr id="0" name=""/>
        <dsp:cNvSpPr/>
      </dsp:nvSpPr>
      <dsp:spPr>
        <a:xfrm>
          <a:off x="6898866" y="2350373"/>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Drama </a:t>
          </a:r>
        </a:p>
      </dsp:txBody>
      <dsp:txXfrm>
        <a:off x="7621649" y="2350373"/>
        <a:ext cx="2168349" cy="1445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32355-452C-46C8-86F3-F87FFE41533F}">
      <dsp:nvSpPr>
        <dsp:cNvPr id="0" name=""/>
        <dsp:cNvSpPr/>
      </dsp:nvSpPr>
      <dsp:spPr>
        <a:xfrm>
          <a:off x="359225" y="289292"/>
          <a:ext cx="582187" cy="58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A2685-8083-41AA-B98F-5C208F6D4A2E}">
      <dsp:nvSpPr>
        <dsp:cNvPr id="0" name=""/>
        <dsp:cNvSpPr/>
      </dsp:nvSpPr>
      <dsp:spPr>
        <a:xfrm>
          <a:off x="3444"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Why do you read popular literature?</a:t>
          </a:r>
        </a:p>
      </dsp:txBody>
      <dsp:txXfrm>
        <a:off x="3444" y="1065552"/>
        <a:ext cx="1293750" cy="517500"/>
      </dsp:txXfrm>
    </dsp:sp>
    <dsp:sp modelId="{7C79CDCF-C52D-42F1-AA14-42C7AA4CC655}">
      <dsp:nvSpPr>
        <dsp:cNvPr id="0" name=""/>
        <dsp:cNvSpPr/>
      </dsp:nvSpPr>
      <dsp:spPr>
        <a:xfrm>
          <a:off x="1879381" y="289292"/>
          <a:ext cx="582187" cy="58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E142D-1D8D-41FA-A054-482A91881744}">
      <dsp:nvSpPr>
        <dsp:cNvPr id="0" name=""/>
        <dsp:cNvSpPr/>
      </dsp:nvSpPr>
      <dsp:spPr>
        <a:xfrm>
          <a:off x="1523600"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What does it provide for you?</a:t>
          </a:r>
        </a:p>
      </dsp:txBody>
      <dsp:txXfrm>
        <a:off x="1523600" y="1065552"/>
        <a:ext cx="1293750" cy="517500"/>
      </dsp:txXfrm>
    </dsp:sp>
    <dsp:sp modelId="{E3B69384-BE86-48CE-9EA9-96FB2532544D}">
      <dsp:nvSpPr>
        <dsp:cNvPr id="0" name=""/>
        <dsp:cNvSpPr/>
      </dsp:nvSpPr>
      <dsp:spPr>
        <a:xfrm>
          <a:off x="3399537" y="289292"/>
          <a:ext cx="582187" cy="58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73108-FA24-4C76-8BC5-8625C52A040E}">
      <dsp:nvSpPr>
        <dsp:cNvPr id="0" name=""/>
        <dsp:cNvSpPr/>
      </dsp:nvSpPr>
      <dsp:spPr>
        <a:xfrm>
          <a:off x="3043756"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How do you feel when you read them?</a:t>
          </a:r>
        </a:p>
      </dsp:txBody>
      <dsp:txXfrm>
        <a:off x="3043756" y="1065552"/>
        <a:ext cx="1293750" cy="517500"/>
      </dsp:txXfrm>
    </dsp:sp>
    <dsp:sp modelId="{2A8BB68B-89FF-4CC3-8A89-A6AB6C0A82EB}">
      <dsp:nvSpPr>
        <dsp:cNvPr id="0" name=""/>
        <dsp:cNvSpPr/>
      </dsp:nvSpPr>
      <dsp:spPr>
        <a:xfrm>
          <a:off x="4919694" y="289292"/>
          <a:ext cx="582187" cy="582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9E172-77C0-441B-AEC1-8045FB924548}">
      <dsp:nvSpPr>
        <dsp:cNvPr id="0" name=""/>
        <dsp:cNvSpPr/>
      </dsp:nvSpPr>
      <dsp:spPr>
        <a:xfrm>
          <a:off x="4563912"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What kind of an experience is it?</a:t>
          </a:r>
        </a:p>
      </dsp:txBody>
      <dsp:txXfrm>
        <a:off x="4563912" y="1065552"/>
        <a:ext cx="1293750" cy="517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4D76B-A847-2D45-A57B-A14C1BA8BCC0}" type="datetimeFigureOut">
              <a:rPr lang="en-TR" smtClean="0"/>
              <a:t>20.04.2022</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B9063-4770-C947-AA5F-34C17355E0EC}" type="slidenum">
              <a:rPr lang="en-TR" smtClean="0"/>
              <a:t>‹#›</a:t>
            </a:fld>
            <a:endParaRPr lang="en-TR"/>
          </a:p>
        </p:txBody>
      </p:sp>
    </p:spTree>
    <p:extLst>
      <p:ext uri="{BB962C8B-B14F-4D97-AF65-F5344CB8AC3E}">
        <p14:creationId xmlns:p14="http://schemas.microsoft.com/office/powerpoint/2010/main" val="258503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Some of these are popular fiction genres. How come we read them in the classroom? Thanks to the efforts of feminist scholars. Charlotte Brontë for instance. Her works were included in the canon much later and at the time they were written they were taken seriously only because they were published under a male name. So we might say that works produced by women belonged to the category of popular fiction by default up until the twentieth century (with some exceptions of course). </a:t>
            </a:r>
          </a:p>
        </p:txBody>
      </p:sp>
      <p:sp>
        <p:nvSpPr>
          <p:cNvPr id="4" name="Slide Number Placeholder 3"/>
          <p:cNvSpPr>
            <a:spLocks noGrp="1"/>
          </p:cNvSpPr>
          <p:nvPr>
            <p:ph type="sldNum" sz="quarter" idx="5"/>
          </p:nvPr>
        </p:nvSpPr>
        <p:spPr/>
        <p:txBody>
          <a:bodyPr/>
          <a:lstStyle/>
          <a:p>
            <a:fld id="{DA9B9063-4770-C947-AA5F-34C17355E0EC}" type="slidenum">
              <a:rPr lang="en-TR" smtClean="0"/>
              <a:t>4</a:t>
            </a:fld>
            <a:endParaRPr lang="en-TR"/>
          </a:p>
        </p:txBody>
      </p:sp>
    </p:spTree>
    <p:extLst>
      <p:ext uri="{BB962C8B-B14F-4D97-AF65-F5344CB8AC3E}">
        <p14:creationId xmlns:p14="http://schemas.microsoft.com/office/powerpoint/2010/main" val="36511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Example: My relationship with Terry Pratchett. When and why I read his works. If a person likes him, he/she must be a nice person, someone I can talk to, someone who speaks the same language as I do, someone who shares a similar view of life. Is this stereotyping and discrimination? Maybe. B</a:t>
            </a:r>
            <a:r>
              <a:rPr lang="en-US" dirty="0"/>
              <a:t>u</a:t>
            </a:r>
            <a:r>
              <a:rPr lang="en-TR" dirty="0"/>
              <a:t>t when you look at it from the group member’s perspective, we all feel this need to be included in a community of people “just like us.” Whether it is right or wrong is another debate. I personally believe it works the other way around: people who appreciate such a sense of community develop a tendency to be more inclusive. It is not a coincidence that a majority of scholars who study posthumanism are s/f readers. </a:t>
            </a:r>
          </a:p>
        </p:txBody>
      </p:sp>
      <p:sp>
        <p:nvSpPr>
          <p:cNvPr id="4" name="Slide Number Placeholder 3"/>
          <p:cNvSpPr>
            <a:spLocks noGrp="1"/>
          </p:cNvSpPr>
          <p:nvPr>
            <p:ph type="sldNum" sz="quarter" idx="5"/>
          </p:nvPr>
        </p:nvSpPr>
        <p:spPr/>
        <p:txBody>
          <a:bodyPr/>
          <a:lstStyle/>
          <a:p>
            <a:fld id="{DA9B9063-4770-C947-AA5F-34C17355E0EC}" type="slidenum">
              <a:rPr lang="en-TR" smtClean="0"/>
              <a:t>9</a:t>
            </a:fld>
            <a:endParaRPr lang="en-TR"/>
          </a:p>
        </p:txBody>
      </p:sp>
    </p:spTree>
    <p:extLst>
      <p:ext uri="{BB962C8B-B14F-4D97-AF65-F5344CB8AC3E}">
        <p14:creationId xmlns:p14="http://schemas.microsoft.com/office/powerpoint/2010/main" val="182554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6591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405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859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0657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18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7615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730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345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184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792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923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535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8074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4" r:id="rId5"/>
    <p:sldLayoutId id="2147483715" r:id="rId6"/>
    <p:sldLayoutId id="2147483721"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ext&#10;&#10;Description automatically generated">
            <a:extLst>
              <a:ext uri="{FF2B5EF4-FFF2-40B4-BE49-F238E27FC236}">
                <a16:creationId xmlns:a16="http://schemas.microsoft.com/office/drawing/2014/main" id="{2F03C6FB-201A-F348-AB84-B193127F6F34}"/>
              </a:ext>
            </a:extLst>
          </p:cNvPr>
          <p:cNvPicPr>
            <a:picLocks noChangeAspect="1"/>
          </p:cNvPicPr>
          <p:nvPr/>
        </p:nvPicPr>
        <p:blipFill>
          <a:blip r:embed="rId2"/>
          <a:stretch>
            <a:fillRect/>
          </a:stretch>
        </p:blipFill>
        <p:spPr>
          <a:xfrm>
            <a:off x="2058995" y="508001"/>
            <a:ext cx="8927251" cy="5571066"/>
          </a:xfrm>
          <a:prstGeom prst="rect">
            <a:avLst/>
          </a:prstGeom>
        </p:spPr>
      </p:pic>
      <p:sp>
        <p:nvSpPr>
          <p:cNvPr id="4" name="TextBox 3">
            <a:extLst>
              <a:ext uri="{FF2B5EF4-FFF2-40B4-BE49-F238E27FC236}">
                <a16:creationId xmlns:a16="http://schemas.microsoft.com/office/drawing/2014/main" id="{04804610-F61B-7946-A905-38D75393E1F1}"/>
              </a:ext>
            </a:extLst>
          </p:cNvPr>
          <p:cNvSpPr txBox="1"/>
          <p:nvPr/>
        </p:nvSpPr>
        <p:spPr>
          <a:xfrm>
            <a:off x="5164666" y="6248399"/>
            <a:ext cx="5548314" cy="369332"/>
          </a:xfrm>
          <a:prstGeom prst="rect">
            <a:avLst/>
          </a:prstGeom>
          <a:noFill/>
        </p:spPr>
        <p:txBody>
          <a:bodyPr wrap="none" rtlCol="0">
            <a:spAutoFit/>
          </a:bodyPr>
          <a:lstStyle/>
          <a:p>
            <a:r>
              <a:rPr lang="en-TR" i="1" dirty="0"/>
              <a:t>Pulp: Reading Popular Fiction, </a:t>
            </a:r>
            <a:r>
              <a:rPr lang="en-TR" dirty="0"/>
              <a:t>Scott McCracken</a:t>
            </a:r>
            <a:endParaRPr lang="en-TR" i="1" dirty="0"/>
          </a:p>
        </p:txBody>
      </p:sp>
    </p:spTree>
    <p:extLst>
      <p:ext uri="{BB962C8B-B14F-4D97-AF65-F5344CB8AC3E}">
        <p14:creationId xmlns:p14="http://schemas.microsoft.com/office/powerpoint/2010/main" val="101148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C34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ACCBF2-282F-BC46-89CD-F7D9D3D2F87C}"/>
              </a:ext>
            </a:extLst>
          </p:cNvPr>
          <p:cNvSpPr>
            <a:spLocks noGrp="1"/>
          </p:cNvSpPr>
          <p:nvPr>
            <p:ph type="title"/>
          </p:nvPr>
        </p:nvSpPr>
        <p:spPr>
          <a:xfrm>
            <a:off x="960510" y="2785830"/>
            <a:ext cx="3010737" cy="1765613"/>
          </a:xfrm>
        </p:spPr>
        <p:txBody>
          <a:bodyPr>
            <a:normAutofit/>
          </a:bodyPr>
          <a:lstStyle/>
          <a:p>
            <a:pPr algn="ctr"/>
            <a:r>
              <a:rPr lang="en-TR" sz="3200">
                <a:solidFill>
                  <a:srgbClr val="FFFFFF"/>
                </a:solidFill>
              </a:rPr>
              <a:t>Which Genres?</a:t>
            </a:r>
          </a:p>
        </p:txBody>
      </p:sp>
      <p:sp>
        <p:nvSpPr>
          <p:cNvPr id="3" name="Content Placeholder 2">
            <a:extLst>
              <a:ext uri="{FF2B5EF4-FFF2-40B4-BE49-F238E27FC236}">
                <a16:creationId xmlns:a16="http://schemas.microsoft.com/office/drawing/2014/main" id="{20DFC35A-DA01-8746-810F-783F1A67A9A6}"/>
              </a:ext>
            </a:extLst>
          </p:cNvPr>
          <p:cNvSpPr>
            <a:spLocks noGrp="1"/>
          </p:cNvSpPr>
          <p:nvPr>
            <p:ph idx="1"/>
          </p:nvPr>
        </p:nvSpPr>
        <p:spPr>
          <a:xfrm>
            <a:off x="4598894" y="806824"/>
            <a:ext cx="6754906" cy="5086326"/>
          </a:xfrm>
        </p:spPr>
        <p:txBody>
          <a:bodyPr anchor="ctr">
            <a:normAutofit/>
          </a:bodyPr>
          <a:lstStyle/>
          <a:p>
            <a:r>
              <a:rPr lang="en-TR" sz="2400" dirty="0"/>
              <a:t>Science-fiction</a:t>
            </a:r>
          </a:p>
          <a:p>
            <a:r>
              <a:rPr lang="en-TR" sz="2400" dirty="0"/>
              <a:t>Fantasy</a:t>
            </a:r>
          </a:p>
          <a:p>
            <a:r>
              <a:rPr lang="en-TR" sz="2400" dirty="0"/>
              <a:t>Horror/Thriller</a:t>
            </a:r>
          </a:p>
          <a:p>
            <a:r>
              <a:rPr lang="en-TR" sz="2400" dirty="0"/>
              <a:t>Crime/Detective</a:t>
            </a:r>
          </a:p>
          <a:p>
            <a:r>
              <a:rPr lang="en-TR" sz="2400" dirty="0"/>
              <a:t>Humour</a:t>
            </a:r>
          </a:p>
          <a:p>
            <a:r>
              <a:rPr lang="en-TR" sz="2400" dirty="0"/>
              <a:t>Flash Fiction / Micro Fiction / Fan Fiction</a:t>
            </a:r>
          </a:p>
          <a:p>
            <a:r>
              <a:rPr lang="en-TR" sz="2400" dirty="0"/>
              <a:t>Graphic Novel</a:t>
            </a:r>
          </a:p>
          <a:p>
            <a:pPr marL="0" indent="0">
              <a:buNone/>
            </a:pPr>
            <a:endParaRPr lang="en-TR" sz="2000" dirty="0"/>
          </a:p>
        </p:txBody>
      </p:sp>
    </p:spTree>
    <p:extLst>
      <p:ext uri="{BB962C8B-B14F-4D97-AF65-F5344CB8AC3E}">
        <p14:creationId xmlns:p14="http://schemas.microsoft.com/office/powerpoint/2010/main" val="277807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457D0-17F6-0F4C-B77B-85537925A4B5}"/>
              </a:ext>
            </a:extLst>
          </p:cNvPr>
          <p:cNvSpPr>
            <a:spLocks noGrp="1"/>
          </p:cNvSpPr>
          <p:nvPr>
            <p:ph type="title"/>
          </p:nvPr>
        </p:nvSpPr>
        <p:spPr>
          <a:xfrm>
            <a:off x="6513788" y="365125"/>
            <a:ext cx="4840010" cy="1807305"/>
          </a:xfrm>
        </p:spPr>
        <p:txBody>
          <a:bodyPr>
            <a:normAutofit/>
          </a:bodyPr>
          <a:lstStyle/>
          <a:p>
            <a:r>
              <a:rPr lang="en-TR" dirty="0"/>
              <a:t>What Are We Doing?</a:t>
            </a:r>
          </a:p>
        </p:txBody>
      </p:sp>
      <p:pic>
        <p:nvPicPr>
          <p:cNvPr id="5" name="Picture 4" descr="Magnifying glass on clear background">
            <a:extLst>
              <a:ext uri="{FF2B5EF4-FFF2-40B4-BE49-F238E27FC236}">
                <a16:creationId xmlns:a16="http://schemas.microsoft.com/office/drawing/2014/main" id="{EBA72643-CFED-49D1-BC35-EBA20EC6DBB1}"/>
              </a:ext>
            </a:extLst>
          </p:cNvPr>
          <p:cNvPicPr>
            <a:picLocks noChangeAspect="1"/>
          </p:cNvPicPr>
          <p:nvPr/>
        </p:nvPicPr>
        <p:blipFill rotWithShape="1">
          <a:blip r:embed="rId2"/>
          <a:srcRect l="33312" r="7153" b="-1"/>
          <a:stretch/>
        </p:blipFill>
        <p:spPr>
          <a:xfrm>
            <a:off x="0" y="365125"/>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A11184A-AA42-034C-85C9-D7001C82CB97}"/>
              </a:ext>
            </a:extLst>
          </p:cNvPr>
          <p:cNvSpPr>
            <a:spLocks noGrp="1"/>
          </p:cNvSpPr>
          <p:nvPr>
            <p:ph idx="1"/>
          </p:nvPr>
        </p:nvSpPr>
        <p:spPr>
          <a:xfrm>
            <a:off x="6513788" y="2333297"/>
            <a:ext cx="4840010" cy="3843666"/>
          </a:xfrm>
        </p:spPr>
        <p:txBody>
          <a:bodyPr>
            <a:normAutofit/>
          </a:bodyPr>
          <a:lstStyle/>
          <a:p>
            <a:pPr marL="0" indent="0" algn="ctr">
              <a:buNone/>
            </a:pPr>
            <a:r>
              <a:rPr lang="en-TR" sz="2000" dirty="0"/>
              <a:t>Together we will take a close look at examples from different genres of popular literature</a:t>
            </a:r>
          </a:p>
          <a:p>
            <a:pPr marL="0" indent="0">
              <a:buNone/>
            </a:pPr>
            <a:r>
              <a:rPr lang="en-TR" sz="2000" dirty="0"/>
              <a:t>	      	and</a:t>
            </a:r>
          </a:p>
          <a:p>
            <a:pPr marL="0" indent="0" algn="just">
              <a:buNone/>
            </a:pPr>
            <a:r>
              <a:rPr lang="en-TR" sz="2000" dirty="0"/>
              <a:t>a) explore the reasons for their inclusion in the popular literature field</a:t>
            </a:r>
          </a:p>
          <a:p>
            <a:pPr marL="0" indent="0">
              <a:buNone/>
            </a:pPr>
            <a:r>
              <a:rPr lang="en-TR" sz="2000" dirty="0"/>
              <a:t>b)    establish their literary value.</a:t>
            </a:r>
          </a:p>
        </p:txBody>
      </p:sp>
    </p:spTree>
    <p:extLst>
      <p:ext uri="{BB962C8B-B14F-4D97-AF65-F5344CB8AC3E}">
        <p14:creationId xmlns:p14="http://schemas.microsoft.com/office/powerpoint/2010/main" val="304939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85F4-E539-2244-84CF-9109D09E19F7}"/>
              </a:ext>
            </a:extLst>
          </p:cNvPr>
          <p:cNvSpPr>
            <a:spLocks noGrp="1"/>
          </p:cNvSpPr>
          <p:nvPr>
            <p:ph type="title"/>
          </p:nvPr>
        </p:nvSpPr>
        <p:spPr/>
        <p:txBody>
          <a:bodyPr/>
          <a:lstStyle/>
          <a:p>
            <a:r>
              <a:rPr lang="en-TR" dirty="0"/>
              <a:t>Genres</a:t>
            </a:r>
          </a:p>
        </p:txBody>
      </p:sp>
      <p:graphicFrame>
        <p:nvGraphicFramePr>
          <p:cNvPr id="4" name="Content Placeholder 3">
            <a:extLst>
              <a:ext uri="{FF2B5EF4-FFF2-40B4-BE49-F238E27FC236}">
                <a16:creationId xmlns:a16="http://schemas.microsoft.com/office/drawing/2014/main" id="{51325728-FF54-9D41-A15C-B7F6110F605B}"/>
              </a:ext>
            </a:extLst>
          </p:cNvPr>
          <p:cNvGraphicFramePr>
            <a:graphicFrameLocks noGrp="1"/>
          </p:cNvGraphicFramePr>
          <p:nvPr>
            <p:ph idx="1"/>
            <p:extLst>
              <p:ext uri="{D42A27DB-BD31-4B8C-83A1-F6EECF244321}">
                <p14:modId xmlns:p14="http://schemas.microsoft.com/office/powerpoint/2010/main" val="159116649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41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838C3-D4FC-F745-BA60-34F210543A58}"/>
              </a:ext>
            </a:extLst>
          </p:cNvPr>
          <p:cNvSpPr>
            <a:spLocks noGrp="1"/>
          </p:cNvSpPr>
          <p:nvPr>
            <p:ph type="title"/>
          </p:nvPr>
        </p:nvSpPr>
        <p:spPr>
          <a:xfrm>
            <a:off x="6513788" y="365125"/>
            <a:ext cx="4840010" cy="1807305"/>
          </a:xfrm>
        </p:spPr>
        <p:txBody>
          <a:bodyPr>
            <a:normAutofit/>
          </a:bodyPr>
          <a:lstStyle/>
          <a:p>
            <a:r>
              <a:rPr lang="en-TR" dirty="0"/>
              <a:t>The Novel</a:t>
            </a:r>
          </a:p>
        </p:txBody>
      </p:sp>
      <p:pic>
        <p:nvPicPr>
          <p:cNvPr id="5" name="Picture 4" descr="Close up of heart shaped pages of a book">
            <a:extLst>
              <a:ext uri="{FF2B5EF4-FFF2-40B4-BE49-F238E27FC236}">
                <a16:creationId xmlns:a16="http://schemas.microsoft.com/office/drawing/2014/main" id="{7E41A37B-DAA6-49D7-BC3A-AB1A8C6C8F67}"/>
              </a:ext>
            </a:extLst>
          </p:cNvPr>
          <p:cNvPicPr>
            <a:picLocks noChangeAspect="1"/>
          </p:cNvPicPr>
          <p:nvPr/>
        </p:nvPicPr>
        <p:blipFill rotWithShape="1">
          <a:blip r:embed="rId3"/>
          <a:srcRect l="20580" r="19885"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913A787-82FA-8B40-9246-7ED4A572818D}"/>
              </a:ext>
            </a:extLst>
          </p:cNvPr>
          <p:cNvSpPr>
            <a:spLocks noGrp="1"/>
          </p:cNvSpPr>
          <p:nvPr>
            <p:ph idx="1"/>
          </p:nvPr>
        </p:nvSpPr>
        <p:spPr>
          <a:xfrm>
            <a:off x="6513788" y="2333297"/>
            <a:ext cx="4840010" cy="3843666"/>
          </a:xfrm>
        </p:spPr>
        <p:txBody>
          <a:bodyPr>
            <a:normAutofit fontScale="85000" lnSpcReduction="20000"/>
          </a:bodyPr>
          <a:lstStyle/>
          <a:p>
            <a:r>
              <a:rPr lang="en-TR" sz="2000" dirty="0"/>
              <a:t>Romance</a:t>
            </a:r>
          </a:p>
          <a:p>
            <a:r>
              <a:rPr lang="en-TR" sz="2000" dirty="0"/>
              <a:t>Gothic</a:t>
            </a:r>
          </a:p>
          <a:p>
            <a:r>
              <a:rPr lang="en-TR" sz="2000" dirty="0"/>
              <a:t>Adventure</a:t>
            </a:r>
          </a:p>
          <a:p>
            <a:r>
              <a:rPr lang="en-TR" sz="2000" dirty="0"/>
              <a:t>Bildungsroman</a:t>
            </a:r>
          </a:p>
          <a:p>
            <a:r>
              <a:rPr lang="en-TR" sz="2000" dirty="0"/>
              <a:t>Epistolary</a:t>
            </a:r>
          </a:p>
          <a:p>
            <a:r>
              <a:rPr lang="en-TR" sz="2000" dirty="0"/>
              <a:t>Realist</a:t>
            </a:r>
          </a:p>
          <a:p>
            <a:r>
              <a:rPr lang="en-TR" sz="2000" dirty="0"/>
              <a:t>Magical Realist</a:t>
            </a:r>
          </a:p>
          <a:p>
            <a:r>
              <a:rPr lang="en-TR" sz="2000" dirty="0"/>
              <a:t>Historical</a:t>
            </a:r>
          </a:p>
          <a:p>
            <a:r>
              <a:rPr lang="en-TR" sz="2000" dirty="0"/>
              <a:t>Sentimental</a:t>
            </a:r>
          </a:p>
          <a:p>
            <a:r>
              <a:rPr lang="en-TR" sz="2000" dirty="0"/>
              <a:t>Modernist</a:t>
            </a:r>
          </a:p>
          <a:p>
            <a:r>
              <a:rPr lang="en-TR" sz="2000" dirty="0"/>
              <a:t>Postmodern</a:t>
            </a:r>
          </a:p>
        </p:txBody>
      </p:sp>
    </p:spTree>
    <p:extLst>
      <p:ext uri="{BB962C8B-B14F-4D97-AF65-F5344CB8AC3E}">
        <p14:creationId xmlns:p14="http://schemas.microsoft.com/office/powerpoint/2010/main" val="267429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74FC-FBEE-3E42-910D-B845F25918A7}"/>
              </a:ext>
            </a:extLst>
          </p:cNvPr>
          <p:cNvSpPr>
            <a:spLocks noGrp="1"/>
          </p:cNvSpPr>
          <p:nvPr>
            <p:ph type="title"/>
          </p:nvPr>
        </p:nvSpPr>
        <p:spPr/>
        <p:txBody>
          <a:bodyPr/>
          <a:lstStyle/>
          <a:p>
            <a:r>
              <a:rPr lang="en-TR" dirty="0"/>
              <a:t>Why Genres?</a:t>
            </a:r>
          </a:p>
        </p:txBody>
      </p:sp>
    </p:spTree>
    <p:extLst>
      <p:ext uri="{BB962C8B-B14F-4D97-AF65-F5344CB8AC3E}">
        <p14:creationId xmlns:p14="http://schemas.microsoft.com/office/powerpoint/2010/main" val="75256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newspaper, document&#10;&#10;Description automatically generated">
            <a:extLst>
              <a:ext uri="{FF2B5EF4-FFF2-40B4-BE49-F238E27FC236}">
                <a16:creationId xmlns:a16="http://schemas.microsoft.com/office/drawing/2014/main" id="{5605E1A8-841E-8E46-BF0D-2D360476EEB4}"/>
              </a:ext>
            </a:extLst>
          </p:cNvPr>
          <p:cNvPicPr>
            <a:picLocks noChangeAspect="1"/>
          </p:cNvPicPr>
          <p:nvPr/>
        </p:nvPicPr>
        <p:blipFill rotWithShape="1">
          <a:blip r:embed="rId2"/>
          <a:srcRect r="1044" b="-1"/>
          <a:stretch/>
        </p:blipFill>
        <p:spPr>
          <a:xfrm>
            <a:off x="2374710" y="960677"/>
            <a:ext cx="9173823" cy="4936648"/>
          </a:xfrm>
          <a:prstGeom prst="rect">
            <a:avLst/>
          </a:prstGeom>
        </p:spPr>
      </p:pic>
      <p:sp>
        <p:nvSpPr>
          <p:cNvPr id="4" name="TextBox 3">
            <a:extLst>
              <a:ext uri="{FF2B5EF4-FFF2-40B4-BE49-F238E27FC236}">
                <a16:creationId xmlns:a16="http://schemas.microsoft.com/office/drawing/2014/main" id="{B1F86866-3E9D-B944-9A00-78E9669515B5}"/>
              </a:ext>
            </a:extLst>
          </p:cNvPr>
          <p:cNvSpPr txBox="1"/>
          <p:nvPr/>
        </p:nvSpPr>
        <p:spPr>
          <a:xfrm>
            <a:off x="7789334" y="6079067"/>
            <a:ext cx="3087705" cy="369332"/>
          </a:xfrm>
          <a:prstGeom prst="rect">
            <a:avLst/>
          </a:prstGeom>
          <a:noFill/>
        </p:spPr>
        <p:txBody>
          <a:bodyPr wrap="none" rtlCol="0">
            <a:spAutoFit/>
          </a:bodyPr>
          <a:lstStyle/>
          <a:p>
            <a:r>
              <a:rPr lang="en-TR" dirty="0"/>
              <a:t>Ken Gelder, </a:t>
            </a:r>
            <a:r>
              <a:rPr lang="en-TR" i="1" dirty="0"/>
              <a:t>Popular Fiction</a:t>
            </a:r>
            <a:endParaRPr lang="en-TR" dirty="0"/>
          </a:p>
        </p:txBody>
      </p:sp>
    </p:spTree>
    <p:extLst>
      <p:ext uri="{BB962C8B-B14F-4D97-AF65-F5344CB8AC3E}">
        <p14:creationId xmlns:p14="http://schemas.microsoft.com/office/powerpoint/2010/main" val="390081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DEB3A897-4448-4BE7-9C20-E195848AD5E3}"/>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0"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10FE77C1-08C1-8A43-93A5-7704B111CE0A}"/>
              </a:ext>
            </a:extLst>
          </p:cNvPr>
          <p:cNvSpPr>
            <a:spLocks noGrp="1"/>
          </p:cNvSpPr>
          <p:nvPr>
            <p:ph type="title"/>
          </p:nvPr>
        </p:nvSpPr>
        <p:spPr>
          <a:xfrm>
            <a:off x="3204376" y="1720078"/>
            <a:ext cx="5861106" cy="1439331"/>
          </a:xfrm>
        </p:spPr>
        <p:txBody>
          <a:bodyPr anchor="b">
            <a:normAutofit/>
          </a:bodyPr>
          <a:lstStyle/>
          <a:p>
            <a:r>
              <a:rPr lang="en-TR" dirty="0"/>
              <a:t>Consider your own experience</a:t>
            </a:r>
          </a:p>
        </p:txBody>
      </p:sp>
      <p:graphicFrame>
        <p:nvGraphicFramePr>
          <p:cNvPr id="13" name="Content Placeholder 2">
            <a:extLst>
              <a:ext uri="{FF2B5EF4-FFF2-40B4-BE49-F238E27FC236}">
                <a16:creationId xmlns:a16="http://schemas.microsoft.com/office/drawing/2014/main" id="{9C0E58B4-0C7C-4804-B655-1262AF58BF52}"/>
              </a:ext>
            </a:extLst>
          </p:cNvPr>
          <p:cNvGraphicFramePr>
            <a:graphicFrameLocks noGrp="1"/>
          </p:cNvGraphicFramePr>
          <p:nvPr>
            <p:ph idx="1"/>
            <p:extLst>
              <p:ext uri="{D42A27DB-BD31-4B8C-83A1-F6EECF244321}">
                <p14:modId xmlns:p14="http://schemas.microsoft.com/office/powerpoint/2010/main" val="286146692"/>
              </p:ext>
            </p:extLst>
          </p:nvPr>
        </p:nvGraphicFramePr>
        <p:xfrm>
          <a:off x="3204374" y="3311905"/>
          <a:ext cx="5861107" cy="187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67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60F7-0D1F-9645-AA0C-AFF3DD16FA9B}"/>
              </a:ext>
            </a:extLst>
          </p:cNvPr>
          <p:cNvSpPr>
            <a:spLocks noGrp="1"/>
          </p:cNvSpPr>
          <p:nvPr>
            <p:ph type="title"/>
          </p:nvPr>
        </p:nvSpPr>
        <p:spPr/>
        <p:txBody>
          <a:bodyPr/>
          <a:lstStyle/>
          <a:p>
            <a:r>
              <a:rPr lang="en-TR" dirty="0"/>
              <a:t>Addiction</a:t>
            </a:r>
          </a:p>
        </p:txBody>
      </p:sp>
      <p:sp>
        <p:nvSpPr>
          <p:cNvPr id="3" name="Content Placeholder 2">
            <a:extLst>
              <a:ext uri="{FF2B5EF4-FFF2-40B4-BE49-F238E27FC236}">
                <a16:creationId xmlns:a16="http://schemas.microsoft.com/office/drawing/2014/main" id="{B7143EF8-2489-E74F-8184-EC8ECE93040A}"/>
              </a:ext>
            </a:extLst>
          </p:cNvPr>
          <p:cNvSpPr>
            <a:spLocks noGrp="1"/>
          </p:cNvSpPr>
          <p:nvPr>
            <p:ph idx="1"/>
          </p:nvPr>
        </p:nvSpPr>
        <p:spPr/>
        <p:txBody>
          <a:bodyPr/>
          <a:lstStyle/>
          <a:p>
            <a:pPr marL="0" indent="0">
              <a:buNone/>
            </a:pPr>
            <a:r>
              <a:rPr lang="en-TR" dirty="0"/>
              <a:t>Victoria Nelson explains the experience of reading popular literature as “addiction” – devouring book after book.</a:t>
            </a:r>
          </a:p>
          <a:p>
            <a:pPr marL="0" indent="0" algn="ctr">
              <a:buNone/>
            </a:pPr>
            <a:endParaRPr lang="en-TR" b="1" dirty="0"/>
          </a:p>
          <a:p>
            <a:pPr marL="0" indent="0" algn="ctr">
              <a:buNone/>
            </a:pPr>
            <a:r>
              <a:rPr lang="en-TR" b="1" dirty="0"/>
              <a:t>Do you agree?</a:t>
            </a:r>
          </a:p>
          <a:p>
            <a:pPr marL="0" indent="0" algn="ctr">
              <a:buNone/>
            </a:pPr>
            <a:r>
              <a:rPr lang="en-TR" b="1" dirty="0"/>
              <a:t>Why is it addictive?</a:t>
            </a:r>
          </a:p>
        </p:txBody>
      </p:sp>
    </p:spTree>
    <p:extLst>
      <p:ext uri="{BB962C8B-B14F-4D97-AF65-F5344CB8AC3E}">
        <p14:creationId xmlns:p14="http://schemas.microsoft.com/office/powerpoint/2010/main" val="81040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7921-369D-4F43-A83B-A4928618FAF0}"/>
              </a:ext>
            </a:extLst>
          </p:cNvPr>
          <p:cNvSpPr>
            <a:spLocks noGrp="1"/>
          </p:cNvSpPr>
          <p:nvPr>
            <p:ph type="title"/>
          </p:nvPr>
        </p:nvSpPr>
        <p:spPr/>
        <p:txBody>
          <a:bodyPr/>
          <a:lstStyle/>
          <a:p>
            <a:r>
              <a:rPr lang="en-TR" dirty="0"/>
              <a:t>A Sense of Belonging</a:t>
            </a:r>
          </a:p>
        </p:txBody>
      </p:sp>
      <p:sp>
        <p:nvSpPr>
          <p:cNvPr id="3" name="Content Placeholder 2">
            <a:extLst>
              <a:ext uri="{FF2B5EF4-FFF2-40B4-BE49-F238E27FC236}">
                <a16:creationId xmlns:a16="http://schemas.microsoft.com/office/drawing/2014/main" id="{3C9EDB49-1A33-3346-9A84-6AB92F8334F3}"/>
              </a:ext>
            </a:extLst>
          </p:cNvPr>
          <p:cNvSpPr>
            <a:spLocks noGrp="1"/>
          </p:cNvSpPr>
          <p:nvPr>
            <p:ph idx="1"/>
          </p:nvPr>
        </p:nvSpPr>
        <p:spPr/>
        <p:txBody>
          <a:bodyPr/>
          <a:lstStyle/>
          <a:p>
            <a:r>
              <a:rPr lang="en-TR" dirty="0"/>
              <a:t>Each genre has its own community.</a:t>
            </a:r>
          </a:p>
          <a:p>
            <a:r>
              <a:rPr lang="en-TR" dirty="0"/>
              <a:t>Each of these communities share a common culture.</a:t>
            </a:r>
          </a:p>
          <a:p>
            <a:r>
              <a:rPr lang="en-TR" dirty="0"/>
              <a:t>They have many other cultural interests in common: movies, music, language, hobbies, clothes</a:t>
            </a:r>
          </a:p>
          <a:p>
            <a:r>
              <a:rPr lang="en-TR" dirty="0"/>
              <a:t>Through literature they find a means to share all this with others.</a:t>
            </a:r>
          </a:p>
          <a:p>
            <a:pPr marL="0" indent="0">
              <a:buNone/>
            </a:pPr>
            <a:endParaRPr lang="en-TR" dirty="0"/>
          </a:p>
        </p:txBody>
      </p:sp>
    </p:spTree>
    <p:extLst>
      <p:ext uri="{BB962C8B-B14F-4D97-AF65-F5344CB8AC3E}">
        <p14:creationId xmlns:p14="http://schemas.microsoft.com/office/powerpoint/2010/main" val="617769803"/>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1D2E33"/>
      </a:dk2>
      <a:lt2>
        <a:srgbClr val="E2E8E2"/>
      </a:lt2>
      <a:accent1>
        <a:srgbClr val="C34DBC"/>
      </a:accent1>
      <a:accent2>
        <a:srgbClr val="873BB1"/>
      </a:accent2>
      <a:accent3>
        <a:srgbClr val="684DC3"/>
      </a:accent3>
      <a:accent4>
        <a:srgbClr val="3B51B1"/>
      </a:accent4>
      <a:accent5>
        <a:srgbClr val="4D94C3"/>
      </a:accent5>
      <a:accent6>
        <a:srgbClr val="3BB1AF"/>
      </a:accent6>
      <a:hlink>
        <a:srgbClr val="32963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461</Words>
  <Application>Microsoft Macintosh PowerPoint</Application>
  <PresentationFormat>Widescreen</PresentationFormat>
  <Paragraphs>54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Elephant</vt:lpstr>
      <vt:lpstr>BrushVTI</vt:lpstr>
      <vt:lpstr>PowerPoint Presentation</vt:lpstr>
      <vt:lpstr>What Are We Doing?</vt:lpstr>
      <vt:lpstr>Genres</vt:lpstr>
      <vt:lpstr>The Novel</vt:lpstr>
      <vt:lpstr>Why Genres?</vt:lpstr>
      <vt:lpstr>PowerPoint Presentation</vt:lpstr>
      <vt:lpstr>Consider your own experience</vt:lpstr>
      <vt:lpstr>Addiction</vt:lpstr>
      <vt:lpstr>A Sense of Belonging</vt:lpstr>
      <vt:lpstr>Which Genres?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Culture &amp; Literature</dc:title>
  <dc:creator>Seda.Peksen</dc:creator>
  <cp:lastModifiedBy>Seda.Peksen</cp:lastModifiedBy>
  <cp:revision>76</cp:revision>
  <dcterms:created xsi:type="dcterms:W3CDTF">2021-02-15T21:23:11Z</dcterms:created>
  <dcterms:modified xsi:type="dcterms:W3CDTF">2022-04-20T17:29:07Z</dcterms:modified>
</cp:coreProperties>
</file>