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0" r:id="rId19"/>
    <p:sldId id="281" r:id="rId20"/>
    <p:sldId id="282" r:id="rId21"/>
    <p:sldId id="285" r:id="rId22"/>
    <p:sldId id="287" r:id="rId23"/>
    <p:sldId id="288" r:id="rId24"/>
    <p:sldId id="289" r:id="rId25"/>
    <p:sldId id="290" r:id="rId26"/>
    <p:sldId id="291" r:id="rId27"/>
    <p:sldId id="29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C3533-B2DA-40A9-8018-E57B17E5EF4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290C65A-243F-4B2C-B39A-741917E2420B}">
      <dgm:prSet phldrT="[Metin]" custT="1"/>
      <dgm:spPr>
        <a:solidFill>
          <a:schemeClr val="accent3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  <dgm:t>
        <a:bodyPr/>
        <a:lstStyle/>
        <a:p>
          <a:r>
            <a:rPr lang="tr-TR" sz="2800" b="1" smtClean="0"/>
            <a:t>Benlik, Kimlik ve Dini/Manevi Gelişim</a:t>
          </a:r>
          <a:endParaRPr lang="tr-TR" sz="2800" b="1"/>
        </a:p>
      </dgm:t>
    </dgm:pt>
    <dgm:pt modelId="{BF83737E-895E-491F-BA54-BCDC9FEAAE1A}" type="parTrans" cxnId="{94C20728-1005-46F5-A21D-4FF1735B33F0}">
      <dgm:prSet/>
      <dgm:spPr/>
      <dgm:t>
        <a:bodyPr/>
        <a:lstStyle/>
        <a:p>
          <a:endParaRPr lang="tr-TR"/>
        </a:p>
      </dgm:t>
    </dgm:pt>
    <dgm:pt modelId="{122D5E3E-F243-4FAF-9A23-3F03AD39280A}" type="sibTrans" cxnId="{94C20728-1005-46F5-A21D-4FF1735B33F0}">
      <dgm:prSet/>
      <dgm:spPr/>
      <dgm:t>
        <a:bodyPr/>
        <a:lstStyle/>
        <a:p>
          <a:endParaRPr lang="tr-TR"/>
        </a:p>
      </dgm:t>
    </dgm:pt>
    <dgm:pt modelId="{4B6C30C3-0DFF-466E-9E02-CA8A7596CCD8}">
      <dgm:prSet phldrT="[Metin]" custT="1"/>
      <dgm:spPr>
        <a:solidFill>
          <a:schemeClr val="accent3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  <dgm:t>
        <a:bodyPr/>
        <a:lstStyle/>
        <a:p>
          <a:r>
            <a:rPr lang="tr-TR" sz="3000" b="1" smtClean="0"/>
            <a:t>Aileler</a:t>
          </a:r>
          <a:endParaRPr lang="tr-TR" sz="3000" b="1"/>
        </a:p>
      </dgm:t>
    </dgm:pt>
    <dgm:pt modelId="{FA2189C7-11EF-463A-80FA-2F453B6DBC4E}" type="parTrans" cxnId="{831C688B-2B4A-48BE-A98F-C98C3EBD4172}">
      <dgm:prSet/>
      <dgm:spPr/>
      <dgm:t>
        <a:bodyPr/>
        <a:lstStyle/>
        <a:p>
          <a:endParaRPr lang="tr-TR"/>
        </a:p>
      </dgm:t>
    </dgm:pt>
    <dgm:pt modelId="{616B98B6-A535-48BC-B5ED-3FB0BC0EF580}" type="sibTrans" cxnId="{831C688B-2B4A-48BE-A98F-C98C3EBD4172}">
      <dgm:prSet/>
      <dgm:spPr/>
      <dgm:t>
        <a:bodyPr/>
        <a:lstStyle/>
        <a:p>
          <a:endParaRPr lang="tr-TR"/>
        </a:p>
      </dgm:t>
    </dgm:pt>
    <dgm:pt modelId="{2593B044-E537-4EDC-AAA5-6DFD084DBF30}">
      <dgm:prSet phldrT="[Metin]" custT="1"/>
      <dgm:spPr>
        <a:solidFill>
          <a:schemeClr val="accent3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  <dgm:t>
        <a:bodyPr/>
        <a:lstStyle/>
        <a:p>
          <a:r>
            <a:rPr lang="tr-TR" sz="3000" b="1" smtClean="0"/>
            <a:t>Akranlar</a:t>
          </a:r>
          <a:endParaRPr lang="tr-TR" sz="3000" b="1"/>
        </a:p>
      </dgm:t>
    </dgm:pt>
    <dgm:pt modelId="{CAB2BCA1-C2B6-4E6A-9E58-7851BB8FD1F0}" type="parTrans" cxnId="{6A41036E-D364-46DA-9D08-5B918298E1A7}">
      <dgm:prSet/>
      <dgm:spPr/>
      <dgm:t>
        <a:bodyPr/>
        <a:lstStyle/>
        <a:p>
          <a:endParaRPr lang="tr-TR"/>
        </a:p>
      </dgm:t>
    </dgm:pt>
    <dgm:pt modelId="{5DD60315-15F3-48A6-871F-8FA40C00EED2}" type="sibTrans" cxnId="{6A41036E-D364-46DA-9D08-5B918298E1A7}">
      <dgm:prSet/>
      <dgm:spPr/>
      <dgm:t>
        <a:bodyPr/>
        <a:lstStyle/>
        <a:p>
          <a:endParaRPr lang="tr-TR"/>
        </a:p>
      </dgm:t>
    </dgm:pt>
    <dgm:pt modelId="{CA879A1C-60F3-49E3-B775-EBCF498882F9}">
      <dgm:prSet custT="1"/>
      <dgm:spPr>
        <a:solidFill>
          <a:schemeClr val="accent3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  <dgm:t>
        <a:bodyPr/>
        <a:lstStyle/>
        <a:p>
          <a:r>
            <a:rPr lang="tr-TR" sz="3000" b="1" smtClean="0"/>
            <a:t>Kültür ve Ergen Gelişimi</a:t>
          </a:r>
          <a:endParaRPr lang="tr-TR" sz="3000" b="1"/>
        </a:p>
      </dgm:t>
    </dgm:pt>
    <dgm:pt modelId="{5EA4C886-455D-4364-ACCF-84689A0BCA1C}" type="parTrans" cxnId="{63E3BDEA-056C-4730-A1C5-E1AFD27B2FC8}">
      <dgm:prSet/>
      <dgm:spPr/>
      <dgm:t>
        <a:bodyPr/>
        <a:lstStyle/>
        <a:p>
          <a:endParaRPr lang="tr-TR"/>
        </a:p>
      </dgm:t>
    </dgm:pt>
    <dgm:pt modelId="{32801D26-AE25-4C66-86CE-15A0321A62DF}" type="sibTrans" cxnId="{63E3BDEA-056C-4730-A1C5-E1AFD27B2FC8}">
      <dgm:prSet/>
      <dgm:spPr/>
      <dgm:t>
        <a:bodyPr/>
        <a:lstStyle/>
        <a:p>
          <a:endParaRPr lang="tr-TR"/>
        </a:p>
      </dgm:t>
    </dgm:pt>
    <dgm:pt modelId="{A14BA832-B4B6-43B5-9280-F3954562B3AB}">
      <dgm:prSet custT="1"/>
      <dgm:spPr>
        <a:solidFill>
          <a:schemeClr val="accent3">
            <a:lumMod val="75000"/>
          </a:schemeClr>
        </a:solidFill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  <dgm:t>
        <a:bodyPr/>
        <a:lstStyle/>
        <a:p>
          <a:r>
            <a:rPr lang="tr-TR" sz="3000" b="1" smtClean="0"/>
            <a:t>Ergenlik Problemleri</a:t>
          </a:r>
          <a:endParaRPr lang="tr-TR" sz="3000" b="1"/>
        </a:p>
      </dgm:t>
    </dgm:pt>
    <dgm:pt modelId="{04E50E05-8F1A-434F-837F-81295D7406EA}" type="parTrans" cxnId="{70C4CB22-8CD2-4415-BFF7-46EFD332234E}">
      <dgm:prSet/>
      <dgm:spPr/>
      <dgm:t>
        <a:bodyPr/>
        <a:lstStyle/>
        <a:p>
          <a:endParaRPr lang="tr-TR"/>
        </a:p>
      </dgm:t>
    </dgm:pt>
    <dgm:pt modelId="{8F647CF0-B881-4A9D-93B6-729D8498DE4B}" type="sibTrans" cxnId="{70C4CB22-8CD2-4415-BFF7-46EFD332234E}">
      <dgm:prSet/>
      <dgm:spPr/>
      <dgm:t>
        <a:bodyPr/>
        <a:lstStyle/>
        <a:p>
          <a:endParaRPr lang="tr-TR"/>
        </a:p>
      </dgm:t>
    </dgm:pt>
    <dgm:pt modelId="{61224A9E-E9FD-4E16-89CF-5E05BFA0F2A7}" type="pres">
      <dgm:prSet presAssocID="{3F0C3533-B2DA-40A9-8018-E57B17E5EF4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04E82EB-A484-4F42-980D-810728489FAE}" type="pres">
      <dgm:prSet presAssocID="{2290C65A-243F-4B2C-B39A-741917E2420B}" presName="parentLin" presStyleCnt="0"/>
      <dgm:spPr/>
    </dgm:pt>
    <dgm:pt modelId="{E2682A44-B42D-4A84-BC3B-B7EDA0853A04}" type="pres">
      <dgm:prSet presAssocID="{2290C65A-243F-4B2C-B39A-741917E2420B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D0BE81E4-E350-440C-A439-98FC04FACE41}" type="pres">
      <dgm:prSet presAssocID="{2290C65A-243F-4B2C-B39A-741917E2420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B36CD4-AEEA-41D5-B051-3FD2E766017B}" type="pres">
      <dgm:prSet presAssocID="{2290C65A-243F-4B2C-B39A-741917E2420B}" presName="negativeSpace" presStyleCnt="0"/>
      <dgm:spPr/>
    </dgm:pt>
    <dgm:pt modelId="{1E3340FE-A5B9-4B94-90D2-E39BA4B75C06}" type="pres">
      <dgm:prSet presAssocID="{2290C65A-243F-4B2C-B39A-741917E2420B}" presName="childText" presStyleLbl="conFgAcc1" presStyleIdx="0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</dgm:pt>
    <dgm:pt modelId="{F4978696-7717-47DF-A0A6-C9091569AEDF}" type="pres">
      <dgm:prSet presAssocID="{122D5E3E-F243-4FAF-9A23-3F03AD39280A}" presName="spaceBetweenRectangles" presStyleCnt="0"/>
      <dgm:spPr/>
    </dgm:pt>
    <dgm:pt modelId="{19CE20CA-B6D4-47CD-B2C2-5F51AB42BB74}" type="pres">
      <dgm:prSet presAssocID="{4B6C30C3-0DFF-466E-9E02-CA8A7596CCD8}" presName="parentLin" presStyleCnt="0"/>
      <dgm:spPr/>
    </dgm:pt>
    <dgm:pt modelId="{AB47F37C-DDAD-4552-B156-D0C9899F67E6}" type="pres">
      <dgm:prSet presAssocID="{4B6C30C3-0DFF-466E-9E02-CA8A7596CCD8}" presName="parentLeftMargin" presStyleLbl="node1" presStyleIdx="0" presStyleCnt="5"/>
      <dgm:spPr/>
      <dgm:t>
        <a:bodyPr/>
        <a:lstStyle/>
        <a:p>
          <a:endParaRPr lang="tr-TR"/>
        </a:p>
      </dgm:t>
    </dgm:pt>
    <dgm:pt modelId="{107FBBBA-F5BB-4308-A5F3-FF396F5E65D5}" type="pres">
      <dgm:prSet presAssocID="{4B6C30C3-0DFF-466E-9E02-CA8A7596CCD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1447058-8BFF-4C28-B867-AFD55F350A1C}" type="pres">
      <dgm:prSet presAssocID="{4B6C30C3-0DFF-466E-9E02-CA8A7596CCD8}" presName="negativeSpace" presStyleCnt="0"/>
      <dgm:spPr/>
    </dgm:pt>
    <dgm:pt modelId="{08946A43-1460-4A72-899B-044BB5FF1FA9}" type="pres">
      <dgm:prSet presAssocID="{4B6C30C3-0DFF-466E-9E02-CA8A7596CCD8}" presName="childText" presStyleLbl="conFgAcc1" presStyleIdx="1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</dgm:pt>
    <dgm:pt modelId="{348B0DB0-AAB6-4747-BC5A-9D42B745A11C}" type="pres">
      <dgm:prSet presAssocID="{616B98B6-A535-48BC-B5ED-3FB0BC0EF580}" presName="spaceBetweenRectangles" presStyleCnt="0"/>
      <dgm:spPr/>
    </dgm:pt>
    <dgm:pt modelId="{0B20B7C1-5591-4A85-9BAC-DCFF4B0BEE4C}" type="pres">
      <dgm:prSet presAssocID="{2593B044-E537-4EDC-AAA5-6DFD084DBF30}" presName="parentLin" presStyleCnt="0"/>
      <dgm:spPr/>
    </dgm:pt>
    <dgm:pt modelId="{B2BEFD38-4D0B-45DE-B5E7-CD6C8C925A80}" type="pres">
      <dgm:prSet presAssocID="{2593B044-E537-4EDC-AAA5-6DFD084DBF30}" presName="parentLeftMargin" presStyleLbl="node1" presStyleIdx="1" presStyleCnt="5"/>
      <dgm:spPr/>
      <dgm:t>
        <a:bodyPr/>
        <a:lstStyle/>
        <a:p>
          <a:endParaRPr lang="tr-TR"/>
        </a:p>
      </dgm:t>
    </dgm:pt>
    <dgm:pt modelId="{CDD648DC-DECE-45E1-B4BB-9A87F90A3143}" type="pres">
      <dgm:prSet presAssocID="{2593B044-E537-4EDC-AAA5-6DFD084DBF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EE8EA87-E4D9-43B6-8613-19450A8D66D0}" type="pres">
      <dgm:prSet presAssocID="{2593B044-E537-4EDC-AAA5-6DFD084DBF30}" presName="negativeSpace" presStyleCnt="0"/>
      <dgm:spPr/>
    </dgm:pt>
    <dgm:pt modelId="{4082A3CF-ACDB-4D29-86A0-AEB667B308AF}" type="pres">
      <dgm:prSet presAssocID="{2593B044-E537-4EDC-AAA5-6DFD084DBF30}" presName="childText" presStyleLbl="conFgAcc1" presStyleIdx="2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</dgm:pt>
    <dgm:pt modelId="{E34E7E5D-B22A-46D2-A890-8908CEE4CDF0}" type="pres">
      <dgm:prSet presAssocID="{5DD60315-15F3-48A6-871F-8FA40C00EED2}" presName="spaceBetweenRectangles" presStyleCnt="0"/>
      <dgm:spPr/>
    </dgm:pt>
    <dgm:pt modelId="{1EE308E0-9ED8-44CF-80D2-F652D88056DA}" type="pres">
      <dgm:prSet presAssocID="{CA879A1C-60F3-49E3-B775-EBCF498882F9}" presName="parentLin" presStyleCnt="0"/>
      <dgm:spPr/>
    </dgm:pt>
    <dgm:pt modelId="{ECCD563A-9CFB-4D92-9240-29301F8FE352}" type="pres">
      <dgm:prSet presAssocID="{CA879A1C-60F3-49E3-B775-EBCF498882F9}" presName="parentLeftMargin" presStyleLbl="node1" presStyleIdx="2" presStyleCnt="5"/>
      <dgm:spPr/>
      <dgm:t>
        <a:bodyPr/>
        <a:lstStyle/>
        <a:p>
          <a:endParaRPr lang="tr-TR"/>
        </a:p>
      </dgm:t>
    </dgm:pt>
    <dgm:pt modelId="{A2B193E0-5DE2-4B85-A7E7-4BC44DC0AC10}" type="pres">
      <dgm:prSet presAssocID="{CA879A1C-60F3-49E3-B775-EBCF498882F9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257A23-D51A-484E-AB0C-9DA82D2F910F}" type="pres">
      <dgm:prSet presAssocID="{CA879A1C-60F3-49E3-B775-EBCF498882F9}" presName="negativeSpace" presStyleCnt="0"/>
      <dgm:spPr/>
    </dgm:pt>
    <dgm:pt modelId="{9AFAFD14-E7C6-4A31-A9AE-FFAB554B37F9}" type="pres">
      <dgm:prSet presAssocID="{CA879A1C-60F3-49E3-B775-EBCF498882F9}" presName="childText" presStyleLbl="conFgAcc1" presStyleIdx="3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</dgm:pt>
    <dgm:pt modelId="{F594BB11-5ED1-4526-AFE9-79BF23E7491E}" type="pres">
      <dgm:prSet presAssocID="{32801D26-AE25-4C66-86CE-15A0321A62DF}" presName="spaceBetweenRectangles" presStyleCnt="0"/>
      <dgm:spPr/>
    </dgm:pt>
    <dgm:pt modelId="{8AAC3728-2B0B-4717-8F92-568EE09FB266}" type="pres">
      <dgm:prSet presAssocID="{A14BA832-B4B6-43B5-9280-F3954562B3AB}" presName="parentLin" presStyleCnt="0"/>
      <dgm:spPr/>
    </dgm:pt>
    <dgm:pt modelId="{B6F0F146-FC24-427D-8E62-AD1CF691F728}" type="pres">
      <dgm:prSet presAssocID="{A14BA832-B4B6-43B5-9280-F3954562B3AB}" presName="parentLeftMargin" presStyleLbl="node1" presStyleIdx="3" presStyleCnt="5"/>
      <dgm:spPr/>
      <dgm:t>
        <a:bodyPr/>
        <a:lstStyle/>
        <a:p>
          <a:endParaRPr lang="tr-TR"/>
        </a:p>
      </dgm:t>
    </dgm:pt>
    <dgm:pt modelId="{4CD5373B-B5E7-4BCC-AF39-DA0037D3C19A}" type="pres">
      <dgm:prSet presAssocID="{A14BA832-B4B6-43B5-9280-F3954562B3A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EF4C2B-AF3D-474D-9BAB-2463E0363F0F}" type="pres">
      <dgm:prSet presAssocID="{A14BA832-B4B6-43B5-9280-F3954562B3AB}" presName="negativeSpace" presStyleCnt="0"/>
      <dgm:spPr/>
    </dgm:pt>
    <dgm:pt modelId="{2549976C-8EE2-4270-865F-34780E28065A}" type="pres">
      <dgm:prSet presAssocID="{A14BA832-B4B6-43B5-9280-F3954562B3AB}" presName="childText" presStyleLbl="conFgAcc1" presStyleIdx="4" presStyleCnt="5">
        <dgm:presLayoutVars>
          <dgm:bulletEnabled val="1"/>
        </dgm:presLayoutVars>
      </dgm:prSet>
      <dgm:spPr>
        <a:solidFill>
          <a:schemeClr val="accent3">
            <a:lumMod val="60000"/>
            <a:lumOff val="40000"/>
            <a:alpha val="90000"/>
          </a:schemeClr>
        </a:solidFill>
        <a:ln>
          <a:solidFill>
            <a:schemeClr val="accent3">
              <a:lumMod val="50000"/>
            </a:schemeClr>
          </a:solidFill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gm:spPr>
    </dgm:pt>
  </dgm:ptLst>
  <dgm:cxnLst>
    <dgm:cxn modelId="{7DCCC57F-DA19-44C4-8FBC-C92CFDE2C8EF}" type="presOf" srcId="{CA879A1C-60F3-49E3-B775-EBCF498882F9}" destId="{ECCD563A-9CFB-4D92-9240-29301F8FE352}" srcOrd="0" destOrd="0" presId="urn:microsoft.com/office/officeart/2005/8/layout/list1"/>
    <dgm:cxn modelId="{70C4CB22-8CD2-4415-BFF7-46EFD332234E}" srcId="{3F0C3533-B2DA-40A9-8018-E57B17E5EF4D}" destId="{A14BA832-B4B6-43B5-9280-F3954562B3AB}" srcOrd="4" destOrd="0" parTransId="{04E50E05-8F1A-434F-837F-81295D7406EA}" sibTransId="{8F647CF0-B881-4A9D-93B6-729D8498DE4B}"/>
    <dgm:cxn modelId="{77A392AE-679A-4889-8E11-92ADBBAFA92C}" type="presOf" srcId="{2593B044-E537-4EDC-AAA5-6DFD084DBF30}" destId="{B2BEFD38-4D0B-45DE-B5E7-CD6C8C925A80}" srcOrd="0" destOrd="0" presId="urn:microsoft.com/office/officeart/2005/8/layout/list1"/>
    <dgm:cxn modelId="{D1203A4C-D23F-49A8-A24B-776F423A1E4F}" type="presOf" srcId="{2593B044-E537-4EDC-AAA5-6DFD084DBF30}" destId="{CDD648DC-DECE-45E1-B4BB-9A87F90A3143}" srcOrd="1" destOrd="0" presId="urn:microsoft.com/office/officeart/2005/8/layout/list1"/>
    <dgm:cxn modelId="{63E3BDEA-056C-4730-A1C5-E1AFD27B2FC8}" srcId="{3F0C3533-B2DA-40A9-8018-E57B17E5EF4D}" destId="{CA879A1C-60F3-49E3-B775-EBCF498882F9}" srcOrd="3" destOrd="0" parTransId="{5EA4C886-455D-4364-ACCF-84689A0BCA1C}" sibTransId="{32801D26-AE25-4C66-86CE-15A0321A62DF}"/>
    <dgm:cxn modelId="{35A9C902-CD10-4274-8937-49211A2D1106}" type="presOf" srcId="{A14BA832-B4B6-43B5-9280-F3954562B3AB}" destId="{4CD5373B-B5E7-4BCC-AF39-DA0037D3C19A}" srcOrd="1" destOrd="0" presId="urn:microsoft.com/office/officeart/2005/8/layout/list1"/>
    <dgm:cxn modelId="{6A41036E-D364-46DA-9D08-5B918298E1A7}" srcId="{3F0C3533-B2DA-40A9-8018-E57B17E5EF4D}" destId="{2593B044-E537-4EDC-AAA5-6DFD084DBF30}" srcOrd="2" destOrd="0" parTransId="{CAB2BCA1-C2B6-4E6A-9E58-7851BB8FD1F0}" sibTransId="{5DD60315-15F3-48A6-871F-8FA40C00EED2}"/>
    <dgm:cxn modelId="{A00B353B-2DD6-4525-B473-C9D3F21C0E77}" type="presOf" srcId="{3F0C3533-B2DA-40A9-8018-E57B17E5EF4D}" destId="{61224A9E-E9FD-4E16-89CF-5E05BFA0F2A7}" srcOrd="0" destOrd="0" presId="urn:microsoft.com/office/officeart/2005/8/layout/list1"/>
    <dgm:cxn modelId="{94C20728-1005-46F5-A21D-4FF1735B33F0}" srcId="{3F0C3533-B2DA-40A9-8018-E57B17E5EF4D}" destId="{2290C65A-243F-4B2C-B39A-741917E2420B}" srcOrd="0" destOrd="0" parTransId="{BF83737E-895E-491F-BA54-BCDC9FEAAE1A}" sibTransId="{122D5E3E-F243-4FAF-9A23-3F03AD39280A}"/>
    <dgm:cxn modelId="{831C688B-2B4A-48BE-A98F-C98C3EBD4172}" srcId="{3F0C3533-B2DA-40A9-8018-E57B17E5EF4D}" destId="{4B6C30C3-0DFF-466E-9E02-CA8A7596CCD8}" srcOrd="1" destOrd="0" parTransId="{FA2189C7-11EF-463A-80FA-2F453B6DBC4E}" sibTransId="{616B98B6-A535-48BC-B5ED-3FB0BC0EF580}"/>
    <dgm:cxn modelId="{7B347304-30C9-44CD-B7F6-2E82CF187010}" type="presOf" srcId="{2290C65A-243F-4B2C-B39A-741917E2420B}" destId="{E2682A44-B42D-4A84-BC3B-B7EDA0853A04}" srcOrd="0" destOrd="0" presId="urn:microsoft.com/office/officeart/2005/8/layout/list1"/>
    <dgm:cxn modelId="{D18A0188-0984-428F-8F75-4F89A4C6DECC}" type="presOf" srcId="{4B6C30C3-0DFF-466E-9E02-CA8A7596CCD8}" destId="{AB47F37C-DDAD-4552-B156-D0C9899F67E6}" srcOrd="0" destOrd="0" presId="urn:microsoft.com/office/officeart/2005/8/layout/list1"/>
    <dgm:cxn modelId="{9A57D5A3-3294-4D89-AC16-4476BD74534A}" type="presOf" srcId="{4B6C30C3-0DFF-466E-9E02-CA8A7596CCD8}" destId="{107FBBBA-F5BB-4308-A5F3-FF396F5E65D5}" srcOrd="1" destOrd="0" presId="urn:microsoft.com/office/officeart/2005/8/layout/list1"/>
    <dgm:cxn modelId="{9DA9B5CD-AF93-45A5-A0BF-41D3F039BD9B}" type="presOf" srcId="{A14BA832-B4B6-43B5-9280-F3954562B3AB}" destId="{B6F0F146-FC24-427D-8E62-AD1CF691F728}" srcOrd="0" destOrd="0" presId="urn:microsoft.com/office/officeart/2005/8/layout/list1"/>
    <dgm:cxn modelId="{B9EAB7FA-62BD-4B04-94F3-975C08B61AC0}" type="presOf" srcId="{CA879A1C-60F3-49E3-B775-EBCF498882F9}" destId="{A2B193E0-5DE2-4B85-A7E7-4BC44DC0AC10}" srcOrd="1" destOrd="0" presId="urn:microsoft.com/office/officeart/2005/8/layout/list1"/>
    <dgm:cxn modelId="{66D62E4B-0343-42D8-AD09-222CB0C1659D}" type="presOf" srcId="{2290C65A-243F-4B2C-B39A-741917E2420B}" destId="{D0BE81E4-E350-440C-A439-98FC04FACE41}" srcOrd="1" destOrd="0" presId="urn:microsoft.com/office/officeart/2005/8/layout/list1"/>
    <dgm:cxn modelId="{C14E9261-42BD-4A3C-B7C2-BA6AB2CA0625}" type="presParOf" srcId="{61224A9E-E9FD-4E16-89CF-5E05BFA0F2A7}" destId="{204E82EB-A484-4F42-980D-810728489FAE}" srcOrd="0" destOrd="0" presId="urn:microsoft.com/office/officeart/2005/8/layout/list1"/>
    <dgm:cxn modelId="{8EA3804E-6EEC-4B82-8472-1A41F5DB66AF}" type="presParOf" srcId="{204E82EB-A484-4F42-980D-810728489FAE}" destId="{E2682A44-B42D-4A84-BC3B-B7EDA0853A04}" srcOrd="0" destOrd="0" presId="urn:microsoft.com/office/officeart/2005/8/layout/list1"/>
    <dgm:cxn modelId="{84E0E347-1BA2-46C0-AC40-83C2BEAF2ECE}" type="presParOf" srcId="{204E82EB-A484-4F42-980D-810728489FAE}" destId="{D0BE81E4-E350-440C-A439-98FC04FACE41}" srcOrd="1" destOrd="0" presId="urn:microsoft.com/office/officeart/2005/8/layout/list1"/>
    <dgm:cxn modelId="{D76FF80A-2E2D-4A5C-8EE5-F922B9B45116}" type="presParOf" srcId="{61224A9E-E9FD-4E16-89CF-5E05BFA0F2A7}" destId="{0EB36CD4-AEEA-41D5-B051-3FD2E766017B}" srcOrd="1" destOrd="0" presId="urn:microsoft.com/office/officeart/2005/8/layout/list1"/>
    <dgm:cxn modelId="{B766C6CA-8C4C-4CC6-807E-2B26F9DD9814}" type="presParOf" srcId="{61224A9E-E9FD-4E16-89CF-5E05BFA0F2A7}" destId="{1E3340FE-A5B9-4B94-90D2-E39BA4B75C06}" srcOrd="2" destOrd="0" presId="urn:microsoft.com/office/officeart/2005/8/layout/list1"/>
    <dgm:cxn modelId="{46728747-7494-46DB-B9C4-507DA17064EC}" type="presParOf" srcId="{61224A9E-E9FD-4E16-89CF-5E05BFA0F2A7}" destId="{F4978696-7717-47DF-A0A6-C9091569AEDF}" srcOrd="3" destOrd="0" presId="urn:microsoft.com/office/officeart/2005/8/layout/list1"/>
    <dgm:cxn modelId="{2FA66669-F97A-4AE3-820E-4077643F3299}" type="presParOf" srcId="{61224A9E-E9FD-4E16-89CF-5E05BFA0F2A7}" destId="{19CE20CA-B6D4-47CD-B2C2-5F51AB42BB74}" srcOrd="4" destOrd="0" presId="urn:microsoft.com/office/officeart/2005/8/layout/list1"/>
    <dgm:cxn modelId="{824FA82A-BDCC-4B97-8034-DD51FDBBDA42}" type="presParOf" srcId="{19CE20CA-B6D4-47CD-B2C2-5F51AB42BB74}" destId="{AB47F37C-DDAD-4552-B156-D0C9899F67E6}" srcOrd="0" destOrd="0" presId="urn:microsoft.com/office/officeart/2005/8/layout/list1"/>
    <dgm:cxn modelId="{4C9BAAFC-FAB5-4738-A677-C1CDA70F57F3}" type="presParOf" srcId="{19CE20CA-B6D4-47CD-B2C2-5F51AB42BB74}" destId="{107FBBBA-F5BB-4308-A5F3-FF396F5E65D5}" srcOrd="1" destOrd="0" presId="urn:microsoft.com/office/officeart/2005/8/layout/list1"/>
    <dgm:cxn modelId="{B4847B2A-2909-4048-BA0A-B90B82C0C2D5}" type="presParOf" srcId="{61224A9E-E9FD-4E16-89CF-5E05BFA0F2A7}" destId="{F1447058-8BFF-4C28-B867-AFD55F350A1C}" srcOrd="5" destOrd="0" presId="urn:microsoft.com/office/officeart/2005/8/layout/list1"/>
    <dgm:cxn modelId="{13A62994-B7A8-494A-8A7F-CF380BE3FAC7}" type="presParOf" srcId="{61224A9E-E9FD-4E16-89CF-5E05BFA0F2A7}" destId="{08946A43-1460-4A72-899B-044BB5FF1FA9}" srcOrd="6" destOrd="0" presId="urn:microsoft.com/office/officeart/2005/8/layout/list1"/>
    <dgm:cxn modelId="{3247F377-C24D-4B33-91A8-AC70EC413E53}" type="presParOf" srcId="{61224A9E-E9FD-4E16-89CF-5E05BFA0F2A7}" destId="{348B0DB0-AAB6-4747-BC5A-9D42B745A11C}" srcOrd="7" destOrd="0" presId="urn:microsoft.com/office/officeart/2005/8/layout/list1"/>
    <dgm:cxn modelId="{FFE0853B-0782-4E61-8B72-2D84167E258D}" type="presParOf" srcId="{61224A9E-E9FD-4E16-89CF-5E05BFA0F2A7}" destId="{0B20B7C1-5591-4A85-9BAC-DCFF4B0BEE4C}" srcOrd="8" destOrd="0" presId="urn:microsoft.com/office/officeart/2005/8/layout/list1"/>
    <dgm:cxn modelId="{8A919941-6215-4217-BA58-526796F06769}" type="presParOf" srcId="{0B20B7C1-5591-4A85-9BAC-DCFF4B0BEE4C}" destId="{B2BEFD38-4D0B-45DE-B5E7-CD6C8C925A80}" srcOrd="0" destOrd="0" presId="urn:microsoft.com/office/officeart/2005/8/layout/list1"/>
    <dgm:cxn modelId="{0CC6238E-0A88-4D5D-9CF8-24CC134AAFEB}" type="presParOf" srcId="{0B20B7C1-5591-4A85-9BAC-DCFF4B0BEE4C}" destId="{CDD648DC-DECE-45E1-B4BB-9A87F90A3143}" srcOrd="1" destOrd="0" presId="urn:microsoft.com/office/officeart/2005/8/layout/list1"/>
    <dgm:cxn modelId="{7EB30F3D-7A44-42DA-B751-1A2961AB493A}" type="presParOf" srcId="{61224A9E-E9FD-4E16-89CF-5E05BFA0F2A7}" destId="{0EE8EA87-E4D9-43B6-8613-19450A8D66D0}" srcOrd="9" destOrd="0" presId="urn:microsoft.com/office/officeart/2005/8/layout/list1"/>
    <dgm:cxn modelId="{E9704E23-60A0-40F0-A227-F86E13F76EA3}" type="presParOf" srcId="{61224A9E-E9FD-4E16-89CF-5E05BFA0F2A7}" destId="{4082A3CF-ACDB-4D29-86A0-AEB667B308AF}" srcOrd="10" destOrd="0" presId="urn:microsoft.com/office/officeart/2005/8/layout/list1"/>
    <dgm:cxn modelId="{1AC33981-E965-4081-A131-B58ABF328F08}" type="presParOf" srcId="{61224A9E-E9FD-4E16-89CF-5E05BFA0F2A7}" destId="{E34E7E5D-B22A-46D2-A890-8908CEE4CDF0}" srcOrd="11" destOrd="0" presId="urn:microsoft.com/office/officeart/2005/8/layout/list1"/>
    <dgm:cxn modelId="{F27012EC-D9F0-42CE-B113-076A0270F1B9}" type="presParOf" srcId="{61224A9E-E9FD-4E16-89CF-5E05BFA0F2A7}" destId="{1EE308E0-9ED8-44CF-80D2-F652D88056DA}" srcOrd="12" destOrd="0" presId="urn:microsoft.com/office/officeart/2005/8/layout/list1"/>
    <dgm:cxn modelId="{2D6E8928-E57C-4E28-A403-74158A216C30}" type="presParOf" srcId="{1EE308E0-9ED8-44CF-80D2-F652D88056DA}" destId="{ECCD563A-9CFB-4D92-9240-29301F8FE352}" srcOrd="0" destOrd="0" presId="urn:microsoft.com/office/officeart/2005/8/layout/list1"/>
    <dgm:cxn modelId="{150CCDF8-7496-40FC-B4D6-AF9ED46C3950}" type="presParOf" srcId="{1EE308E0-9ED8-44CF-80D2-F652D88056DA}" destId="{A2B193E0-5DE2-4B85-A7E7-4BC44DC0AC10}" srcOrd="1" destOrd="0" presId="urn:microsoft.com/office/officeart/2005/8/layout/list1"/>
    <dgm:cxn modelId="{548E6F3E-38F2-450F-962C-D9C1622D1AC3}" type="presParOf" srcId="{61224A9E-E9FD-4E16-89CF-5E05BFA0F2A7}" destId="{94257A23-D51A-484E-AB0C-9DA82D2F910F}" srcOrd="13" destOrd="0" presId="urn:microsoft.com/office/officeart/2005/8/layout/list1"/>
    <dgm:cxn modelId="{F133F6C1-6A20-4AAE-AF55-34E86F2E30DC}" type="presParOf" srcId="{61224A9E-E9FD-4E16-89CF-5E05BFA0F2A7}" destId="{9AFAFD14-E7C6-4A31-A9AE-FFAB554B37F9}" srcOrd="14" destOrd="0" presId="urn:microsoft.com/office/officeart/2005/8/layout/list1"/>
    <dgm:cxn modelId="{AD7FDD11-7FC7-4539-8E97-33BCE2C4588B}" type="presParOf" srcId="{61224A9E-E9FD-4E16-89CF-5E05BFA0F2A7}" destId="{F594BB11-5ED1-4526-AFE9-79BF23E7491E}" srcOrd="15" destOrd="0" presId="urn:microsoft.com/office/officeart/2005/8/layout/list1"/>
    <dgm:cxn modelId="{0B8411DE-53E9-4EF6-BF78-7C15710C952B}" type="presParOf" srcId="{61224A9E-E9FD-4E16-89CF-5E05BFA0F2A7}" destId="{8AAC3728-2B0B-4717-8F92-568EE09FB266}" srcOrd="16" destOrd="0" presId="urn:microsoft.com/office/officeart/2005/8/layout/list1"/>
    <dgm:cxn modelId="{37EF6EBE-F6AD-4854-96D6-763018835728}" type="presParOf" srcId="{8AAC3728-2B0B-4717-8F92-568EE09FB266}" destId="{B6F0F146-FC24-427D-8E62-AD1CF691F728}" srcOrd="0" destOrd="0" presId="urn:microsoft.com/office/officeart/2005/8/layout/list1"/>
    <dgm:cxn modelId="{B8EB368E-8B16-4393-9B77-7CCEF1DAB6B3}" type="presParOf" srcId="{8AAC3728-2B0B-4717-8F92-568EE09FB266}" destId="{4CD5373B-B5E7-4BCC-AF39-DA0037D3C19A}" srcOrd="1" destOrd="0" presId="urn:microsoft.com/office/officeart/2005/8/layout/list1"/>
    <dgm:cxn modelId="{7C550018-3C44-4A94-A81F-A8F737AA77D3}" type="presParOf" srcId="{61224A9E-E9FD-4E16-89CF-5E05BFA0F2A7}" destId="{42EF4C2B-AF3D-474D-9BAB-2463E0363F0F}" srcOrd="17" destOrd="0" presId="urn:microsoft.com/office/officeart/2005/8/layout/list1"/>
    <dgm:cxn modelId="{92142048-D0C4-4333-87CE-E5D823B37717}" type="presParOf" srcId="{61224A9E-E9FD-4E16-89CF-5E05BFA0F2A7}" destId="{2549976C-8EE2-4270-865F-34780E28065A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340FE-A5B9-4B94-90D2-E39BA4B75C06}">
      <dsp:nvSpPr>
        <dsp:cNvPr id="0" name=""/>
        <dsp:cNvSpPr/>
      </dsp:nvSpPr>
      <dsp:spPr>
        <a:xfrm>
          <a:off x="0" y="361736"/>
          <a:ext cx="8928992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E81E4-E350-440C-A439-98FC04FACE41}">
      <dsp:nvSpPr>
        <dsp:cNvPr id="0" name=""/>
        <dsp:cNvSpPr/>
      </dsp:nvSpPr>
      <dsp:spPr>
        <a:xfrm>
          <a:off x="446449" y="7496"/>
          <a:ext cx="6250294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smtClean="0"/>
            <a:t>Benlik, Kimlik ve Dini/Manevi Gelişim</a:t>
          </a:r>
          <a:endParaRPr lang="tr-TR" sz="2800" b="1" kern="1200"/>
        </a:p>
      </dsp:txBody>
      <dsp:txXfrm>
        <a:off x="481034" y="42081"/>
        <a:ext cx="6181124" cy="639310"/>
      </dsp:txXfrm>
    </dsp:sp>
    <dsp:sp modelId="{08946A43-1460-4A72-899B-044BB5FF1FA9}">
      <dsp:nvSpPr>
        <dsp:cNvPr id="0" name=""/>
        <dsp:cNvSpPr/>
      </dsp:nvSpPr>
      <dsp:spPr>
        <a:xfrm>
          <a:off x="0" y="1450376"/>
          <a:ext cx="8928992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7FBBBA-F5BB-4308-A5F3-FF396F5E65D5}">
      <dsp:nvSpPr>
        <dsp:cNvPr id="0" name=""/>
        <dsp:cNvSpPr/>
      </dsp:nvSpPr>
      <dsp:spPr>
        <a:xfrm>
          <a:off x="446449" y="1096136"/>
          <a:ext cx="6250294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Aileler</a:t>
          </a:r>
          <a:endParaRPr lang="tr-TR" sz="3000" b="1" kern="1200"/>
        </a:p>
      </dsp:txBody>
      <dsp:txXfrm>
        <a:off x="481034" y="1130721"/>
        <a:ext cx="6181124" cy="639310"/>
      </dsp:txXfrm>
    </dsp:sp>
    <dsp:sp modelId="{4082A3CF-ACDB-4D29-86A0-AEB667B308AF}">
      <dsp:nvSpPr>
        <dsp:cNvPr id="0" name=""/>
        <dsp:cNvSpPr/>
      </dsp:nvSpPr>
      <dsp:spPr>
        <a:xfrm>
          <a:off x="0" y="2539016"/>
          <a:ext cx="8928992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D648DC-DECE-45E1-B4BB-9A87F90A3143}">
      <dsp:nvSpPr>
        <dsp:cNvPr id="0" name=""/>
        <dsp:cNvSpPr/>
      </dsp:nvSpPr>
      <dsp:spPr>
        <a:xfrm>
          <a:off x="446449" y="2184776"/>
          <a:ext cx="6250294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Akranlar</a:t>
          </a:r>
          <a:endParaRPr lang="tr-TR" sz="3000" b="1" kern="1200"/>
        </a:p>
      </dsp:txBody>
      <dsp:txXfrm>
        <a:off x="481034" y="2219361"/>
        <a:ext cx="6181124" cy="639310"/>
      </dsp:txXfrm>
    </dsp:sp>
    <dsp:sp modelId="{9AFAFD14-E7C6-4A31-A9AE-FFAB554B37F9}">
      <dsp:nvSpPr>
        <dsp:cNvPr id="0" name=""/>
        <dsp:cNvSpPr/>
      </dsp:nvSpPr>
      <dsp:spPr>
        <a:xfrm>
          <a:off x="0" y="3627655"/>
          <a:ext cx="8928992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B193E0-5DE2-4B85-A7E7-4BC44DC0AC10}">
      <dsp:nvSpPr>
        <dsp:cNvPr id="0" name=""/>
        <dsp:cNvSpPr/>
      </dsp:nvSpPr>
      <dsp:spPr>
        <a:xfrm>
          <a:off x="446449" y="3273416"/>
          <a:ext cx="6250294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Kültür ve Ergen Gelişimi</a:t>
          </a:r>
          <a:endParaRPr lang="tr-TR" sz="3000" b="1" kern="1200"/>
        </a:p>
      </dsp:txBody>
      <dsp:txXfrm>
        <a:off x="481034" y="3308001"/>
        <a:ext cx="6181124" cy="639310"/>
      </dsp:txXfrm>
    </dsp:sp>
    <dsp:sp modelId="{2549976C-8EE2-4270-865F-34780E28065A}">
      <dsp:nvSpPr>
        <dsp:cNvPr id="0" name=""/>
        <dsp:cNvSpPr/>
      </dsp:nvSpPr>
      <dsp:spPr>
        <a:xfrm>
          <a:off x="0" y="4716295"/>
          <a:ext cx="8928992" cy="60480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D5373B-B5E7-4BCC-AF39-DA0037D3C19A}">
      <dsp:nvSpPr>
        <dsp:cNvPr id="0" name=""/>
        <dsp:cNvSpPr/>
      </dsp:nvSpPr>
      <dsp:spPr>
        <a:xfrm>
          <a:off x="446449" y="4362055"/>
          <a:ext cx="6250294" cy="708480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r="13500000" sy="23000" kx="1200000" algn="br" rotWithShape="0">
            <a:prstClr val="black">
              <a:alpha val="20000"/>
            </a:prstClr>
          </a:outerShdw>
        </a:effectLst>
        <a:scene3d>
          <a:camera prst="perspectiveAbove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000" b="1" kern="1200" smtClean="0"/>
            <a:t>Ergenlik Problemleri</a:t>
          </a:r>
          <a:endParaRPr lang="tr-TR" sz="3000" b="1" kern="1200"/>
        </a:p>
      </dsp:txBody>
      <dsp:txXfrm>
        <a:off x="481034" y="4396640"/>
        <a:ext cx="6181124" cy="639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69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12170" y="1579726"/>
            <a:ext cx="88963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Bunalım: </a:t>
            </a:r>
            <a:r>
              <a:rPr lang="tr-TR" sz="3500"/>
              <a:t>Marcia’ya göre bunalım, kimlik </a:t>
            </a:r>
            <a:r>
              <a:rPr lang="tr-TR" sz="3500" smtClean="0"/>
              <a:t>gelişiminin bir </a:t>
            </a:r>
            <a:r>
              <a:rPr lang="tr-TR" sz="3500"/>
              <a:t>bölümüdür. Bu süreç bireyin alternatifleri </a:t>
            </a:r>
            <a:r>
              <a:rPr lang="tr-TR" sz="3500" smtClean="0"/>
              <a:t>keşfettiği bir </a:t>
            </a:r>
            <a:r>
              <a:rPr lang="tr-TR" sz="3500"/>
              <a:t>dönemdir. Çoğu araştırmacı bu süreç için </a:t>
            </a:r>
            <a:r>
              <a:rPr lang="tr-TR" sz="3500" smtClean="0"/>
              <a:t>bunalım yerine </a:t>
            </a:r>
            <a:r>
              <a:rPr lang="tr-TR" sz="3500"/>
              <a:t>keşfetme kavramını kullanır.</a:t>
            </a:r>
          </a:p>
        </p:txBody>
      </p:sp>
    </p:spTree>
    <p:extLst>
      <p:ext uri="{BB962C8B-B14F-4D97-AF65-F5344CB8AC3E}">
        <p14:creationId xmlns:p14="http://schemas.microsoft.com/office/powerpoint/2010/main" val="14116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038215"/>
            <a:ext cx="88569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Bağlanma: </a:t>
            </a:r>
            <a:r>
              <a:rPr lang="tr-TR" sz="3500"/>
              <a:t>Marcia’ya göre bağlanma, kimlik </a:t>
            </a:r>
            <a:r>
              <a:rPr lang="tr-TR" sz="3500" smtClean="0"/>
              <a:t>gelişiminin bir </a:t>
            </a:r>
            <a:r>
              <a:rPr lang="tr-TR" sz="3500"/>
              <a:t>parçasıdır. Burada ergenin kimliğe </a:t>
            </a:r>
            <a:r>
              <a:rPr lang="tr-TR" sz="3500" smtClean="0"/>
              <a:t>yatırım yaptığı </a:t>
            </a:r>
            <a:r>
              <a:rPr lang="tr-TR" sz="3500"/>
              <a:t>görülür.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198455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Dağınık kimlik: </a:t>
            </a:r>
            <a:r>
              <a:rPr lang="tr-TR" sz="3500"/>
              <a:t>Marcia’ya göre dağınık kimlik, </a:t>
            </a:r>
            <a:r>
              <a:rPr lang="tr-TR" sz="3500" smtClean="0"/>
              <a:t>kişinin henüz </a:t>
            </a:r>
            <a:r>
              <a:rPr lang="tr-TR" sz="3500"/>
              <a:t>kimlik bunalımı yaşamadığı (anlamlı </a:t>
            </a:r>
            <a:r>
              <a:rPr lang="tr-TR" sz="3500" smtClean="0"/>
              <a:t>alternatifleri keşfedemediği</a:t>
            </a:r>
            <a:r>
              <a:rPr lang="tr-TR" sz="3500"/>
              <a:t>) ya da herhangi bir </a:t>
            </a:r>
            <a:r>
              <a:rPr lang="tr-TR" sz="3500" smtClean="0"/>
              <a:t>bağlanma olmadığı </a:t>
            </a:r>
            <a:r>
              <a:rPr lang="tr-TR" sz="3500"/>
              <a:t>durumdur.</a:t>
            </a:r>
          </a:p>
        </p:txBody>
      </p:sp>
    </p:spTree>
    <p:extLst>
      <p:ext uri="{BB962C8B-B14F-4D97-AF65-F5344CB8AC3E}">
        <p14:creationId xmlns:p14="http://schemas.microsoft.com/office/powerpoint/2010/main" val="166226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3" y="1483197"/>
            <a:ext cx="8903188" cy="3890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18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1033567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Erken bağlanılmış (ipotekli) kimlik: </a:t>
            </a:r>
            <a:r>
              <a:rPr lang="tr-TR" sz="3500"/>
              <a:t>Marcia’ya </a:t>
            </a:r>
            <a:r>
              <a:rPr lang="tr-TR" sz="3500" smtClean="0"/>
              <a:t>göre erken </a:t>
            </a:r>
            <a:r>
              <a:rPr lang="tr-TR" sz="3500"/>
              <a:t>bağlanılmış (ipotekli) kimlik, kişinin </a:t>
            </a:r>
            <a:r>
              <a:rPr lang="tr-TR" sz="3500" smtClean="0"/>
              <a:t>bağlanma yaşadığı</a:t>
            </a:r>
            <a:r>
              <a:rPr lang="tr-TR" sz="3500"/>
              <a:t>, ancak bunalım yaşamadığı kimlik statüsüdür.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3593048"/>
            <a:ext cx="89289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Etnik kimlik: </a:t>
            </a:r>
            <a:r>
              <a:rPr lang="tr-TR" sz="3500"/>
              <a:t>Benliğin kalıcı bir yönüdür; bir etnik</a:t>
            </a:r>
          </a:p>
          <a:p>
            <a:r>
              <a:rPr lang="tr-TR" sz="3500"/>
              <a:t>gruba aidiyet duygusunu ve bu aidiyet ile ilgili </a:t>
            </a:r>
            <a:r>
              <a:rPr lang="tr-TR" sz="3500" smtClean="0"/>
              <a:t>duygu ve </a:t>
            </a:r>
            <a:r>
              <a:rPr lang="tr-TR" sz="3500"/>
              <a:t>tutumları da içermektedir.</a:t>
            </a:r>
          </a:p>
        </p:txBody>
      </p:sp>
    </p:spTree>
    <p:extLst>
      <p:ext uri="{BB962C8B-B14F-4D97-AF65-F5344CB8AC3E}">
        <p14:creationId xmlns:p14="http://schemas.microsoft.com/office/powerpoint/2010/main" val="19409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07504" y="606167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Moratoryum: </a:t>
            </a:r>
            <a:r>
              <a:rPr lang="tr-TR" sz="3500"/>
              <a:t>Marcia’ya göre moratoryum </a:t>
            </a:r>
            <a:r>
              <a:rPr lang="tr-TR" sz="3500" smtClean="0"/>
              <a:t>kimlikte, kişi </a:t>
            </a:r>
            <a:r>
              <a:rPr lang="tr-TR" sz="3500"/>
              <a:t>bunalımın ortasındadır, ancak bağlanmanın </a:t>
            </a:r>
            <a:r>
              <a:rPr lang="tr-TR" sz="3500" smtClean="0"/>
              <a:t>olmadığı ya </a:t>
            </a:r>
            <a:r>
              <a:rPr lang="tr-TR" sz="3500"/>
              <a:t>da belli belirsiz olduğu kimlik statüsüdür.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7504" y="3342471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>
                <a:solidFill>
                  <a:schemeClr val="tx2">
                    <a:lumMod val="60000"/>
                    <a:lumOff val="40000"/>
                  </a:schemeClr>
                </a:solidFill>
              </a:rPr>
              <a:t>Başarılı kimlik: </a:t>
            </a:r>
            <a:r>
              <a:rPr lang="tr-TR" sz="3500"/>
              <a:t>Marcia’ya göre başarılı kimlikte </a:t>
            </a:r>
            <a:r>
              <a:rPr lang="tr-TR" sz="3500" smtClean="0"/>
              <a:t>birey bunalım </a:t>
            </a:r>
            <a:r>
              <a:rPr lang="tr-TR" sz="3500"/>
              <a:t>yaşamış, bunalımı başarıyla çözmüş ve </a:t>
            </a:r>
            <a:r>
              <a:rPr lang="tr-TR" sz="3500" smtClean="0"/>
              <a:t>bağlanmanın olduğu </a:t>
            </a:r>
            <a:r>
              <a:rPr lang="tr-TR" sz="3500"/>
              <a:t>kimlik statüsüdür.</a:t>
            </a:r>
          </a:p>
        </p:txBody>
      </p:sp>
    </p:spTree>
    <p:extLst>
      <p:ext uri="{BB962C8B-B14F-4D97-AF65-F5344CB8AC3E}">
        <p14:creationId xmlns:p14="http://schemas.microsoft.com/office/powerpoint/2010/main" val="335569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742052"/>
            <a:ext cx="491878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Dini Ve Manevi Gelişim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38196"/>
            <a:ext cx="88569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/>
              <a:t>Birçok ergen dini ve manevi gelişime ilgi gösterir. Kimlik arayışlarının bir </a:t>
            </a:r>
            <a:r>
              <a:rPr lang="tr-TR" sz="3200" smtClean="0"/>
              <a:t>parçası olarak </a:t>
            </a:r>
            <a:r>
              <a:rPr lang="tr-TR" sz="3200"/>
              <a:t>ergenlerin ve müstakbel yetişkinlerin çoğu dinin karmaşık yönleri ile </a:t>
            </a:r>
            <a:r>
              <a:rPr lang="tr-TR" sz="3200" smtClean="0"/>
              <a:t>boğuşur. Dinin </a:t>
            </a:r>
            <a:r>
              <a:rPr lang="tr-TR" sz="3200"/>
              <a:t>çeşitli yönleri ergen gelişiminin pozitif sonuçları ile ilişkilidir. Dinin çeşitli yönleri</a:t>
            </a:r>
          </a:p>
          <a:p>
            <a:r>
              <a:rPr lang="tr-TR" sz="3200"/>
              <a:t>ergen gelişimiyle olumlu bağlantılıdır.</a:t>
            </a:r>
          </a:p>
        </p:txBody>
      </p:sp>
    </p:spTree>
    <p:extLst>
      <p:ext uri="{BB962C8B-B14F-4D97-AF65-F5344CB8AC3E}">
        <p14:creationId xmlns:p14="http://schemas.microsoft.com/office/powerpoint/2010/main" val="3338000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4624"/>
            <a:ext cx="5616624" cy="64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428216"/>
            <a:ext cx="464486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/>
              <a:t>Din ve Kimlik Gelişimi</a:t>
            </a:r>
            <a:r>
              <a:rPr lang="tr-TR" sz="3500" b="1" smtClean="0"/>
              <a:t>: ?</a:t>
            </a:r>
            <a:endParaRPr lang="tr-TR" sz="3500"/>
          </a:p>
        </p:txBody>
      </p:sp>
      <p:sp>
        <p:nvSpPr>
          <p:cNvPr id="5" name="Dikdörtgen 4"/>
          <p:cNvSpPr/>
          <p:nvPr/>
        </p:nvSpPr>
        <p:spPr>
          <a:xfrm>
            <a:off x="611560" y="2868376"/>
            <a:ext cx="661649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500" b="1"/>
              <a:t>Ergenlikte Bilişsel Gelişim ve Din</a:t>
            </a:r>
            <a:r>
              <a:rPr lang="nb-NO" sz="3500" b="1" smtClean="0"/>
              <a:t>:</a:t>
            </a:r>
            <a:r>
              <a:rPr lang="tr-TR" sz="3500" b="1" smtClean="0"/>
              <a:t> ?</a:t>
            </a:r>
            <a:endParaRPr lang="tr-TR" sz="3500"/>
          </a:p>
        </p:txBody>
      </p:sp>
      <p:sp>
        <p:nvSpPr>
          <p:cNvPr id="6" name="Dikdörtgen 5"/>
          <p:cNvSpPr/>
          <p:nvPr/>
        </p:nvSpPr>
        <p:spPr>
          <a:xfrm>
            <a:off x="611560" y="4310226"/>
            <a:ext cx="832779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/>
              <a:t>Dinin Ergenlerin Hayatındaki Olumlu Rolü</a:t>
            </a:r>
            <a:r>
              <a:rPr lang="tr-TR" sz="3500" b="1" smtClean="0"/>
              <a:t>: ?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3978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893721"/>
            <a:ext cx="189346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Aileler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833205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Ergenlik döneminde ebeveyn ve ergen çocukları arasındaki ilişki tipik </a:t>
            </a:r>
            <a:r>
              <a:rPr lang="tr-TR" sz="3500" smtClean="0"/>
              <a:t>olarak değişir</a:t>
            </a:r>
            <a:r>
              <a:rPr lang="tr-TR" sz="3500"/>
              <a:t>. Ergen ve ebeveynleri arasındaki ilişkinin en önemli </a:t>
            </a:r>
            <a:r>
              <a:rPr lang="tr-TR" sz="3500" smtClean="0"/>
              <a:t>boyutlarını, ebeveyn </a:t>
            </a:r>
            <a:r>
              <a:rPr lang="tr-TR" sz="3500"/>
              <a:t>kontrolü, özerklik ve bağlanma ve ebeveyn – ergen çatışması</a:t>
            </a:r>
          </a:p>
          <a:p>
            <a:r>
              <a:rPr lang="tr-TR" sz="3500"/>
              <a:t>oluşturur.</a:t>
            </a:r>
          </a:p>
        </p:txBody>
      </p:sp>
    </p:spTree>
    <p:extLst>
      <p:ext uri="{BB962C8B-B14F-4D97-AF65-F5344CB8AC3E}">
        <p14:creationId xmlns:p14="http://schemas.microsoft.com/office/powerpoint/2010/main" val="192734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859646"/>
            <a:ext cx="393396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Ebeveyn Kontrolü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1939766"/>
            <a:ext cx="89072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10. Bölümde çocukların gelişiminde yönetici konumundaki </a:t>
            </a:r>
            <a:r>
              <a:rPr lang="tr-TR" sz="3500" smtClean="0"/>
              <a:t>ebeveynlerin öneminden </a:t>
            </a:r>
            <a:r>
              <a:rPr lang="tr-TR" sz="3500"/>
              <a:t>bahsetmiştik. Ergen ebeveynliğinde yöneticilik </a:t>
            </a:r>
            <a:r>
              <a:rPr lang="tr-TR" sz="3500" smtClean="0"/>
              <a:t>rolünün önemli </a:t>
            </a:r>
            <a:r>
              <a:rPr lang="tr-TR" sz="3500"/>
              <a:t>bir tarafı, ergenin gelişiminin etkili olarak </a:t>
            </a:r>
            <a:r>
              <a:rPr lang="tr-TR" sz="3500" smtClean="0"/>
              <a:t>izlenmesidir.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29531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90010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42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1291694"/>
            <a:ext cx="468923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Özerklik Ve Bağlanma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299806"/>
            <a:ext cx="885698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Ergenlerle ilgilenen ebeveynler, birbiri </a:t>
            </a:r>
            <a:r>
              <a:rPr lang="tr-TR" sz="3500" smtClean="0"/>
              <a:t>ile rekabet </a:t>
            </a:r>
            <a:r>
              <a:rPr lang="tr-TR" sz="3500"/>
              <a:t>halinde olan özerklik ve denetim,</a:t>
            </a:r>
          </a:p>
          <a:p>
            <a:r>
              <a:rPr lang="tr-TR" sz="3500"/>
              <a:t>bağımsızlık ve bağlanma </a:t>
            </a:r>
            <a:r>
              <a:rPr lang="tr-TR" sz="3500" smtClean="0"/>
              <a:t>ihtiyaçlarını dengelemeye </a:t>
            </a:r>
            <a:r>
              <a:rPr lang="tr-TR" sz="3500"/>
              <a:t>uğraşırken, kendilerini ince bir</a:t>
            </a:r>
          </a:p>
          <a:p>
            <a:r>
              <a:rPr lang="tr-TR" sz="3500"/>
              <a:t>dengeleme sürecinde bulurlar.</a:t>
            </a:r>
          </a:p>
        </p:txBody>
      </p:sp>
    </p:spTree>
    <p:extLst>
      <p:ext uri="{BB962C8B-B14F-4D97-AF65-F5344CB8AC3E}">
        <p14:creationId xmlns:p14="http://schemas.microsoft.com/office/powerpoint/2010/main" val="171138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062315"/>
            <a:ext cx="8856984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Özerklik Çabası: </a:t>
            </a:r>
            <a:r>
              <a:rPr lang="tr-TR" sz="3500"/>
              <a:t>Ergenin özerklik ve sorumluluk alma yönündeki tipik </a:t>
            </a:r>
            <a:r>
              <a:rPr lang="tr-TR" sz="3500" smtClean="0"/>
              <a:t>çabaları birçok </a:t>
            </a:r>
            <a:r>
              <a:rPr lang="tr-TR" sz="3500"/>
              <a:t>ebeveyni hem şaşırtır hem de kızdırır.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79512" y="3414479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Bağlanma Rolü: </a:t>
            </a:r>
            <a:r>
              <a:rPr lang="tr-TR" sz="3500"/>
              <a:t>6. bölümden çocukluk çağında sosyoduygusal gelişimin en </a:t>
            </a:r>
            <a:r>
              <a:rPr lang="tr-TR" sz="3500" smtClean="0"/>
              <a:t>çok tartışılan </a:t>
            </a:r>
            <a:r>
              <a:rPr lang="tr-TR" sz="3500"/>
              <a:t>yönünün bakıcılara güvenli bağlanma olduğunu hatırlayınız.</a:t>
            </a:r>
          </a:p>
        </p:txBody>
      </p:sp>
    </p:spTree>
    <p:extLst>
      <p:ext uri="{BB962C8B-B14F-4D97-AF65-F5344CB8AC3E}">
        <p14:creationId xmlns:p14="http://schemas.microsoft.com/office/powerpoint/2010/main" val="200118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401157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Serbestlik ve Denetimin Dengelenmesi: </a:t>
            </a:r>
            <a:r>
              <a:rPr lang="tr-TR" sz="3500"/>
              <a:t>Ebeveynlerin ergen gelişiminde </a:t>
            </a:r>
            <a:r>
              <a:rPr lang="tr-TR" sz="3500" smtClean="0"/>
              <a:t>çok önemli </a:t>
            </a:r>
            <a:r>
              <a:rPr lang="tr-TR" sz="3500"/>
              <a:t>rol oynadıklarını gördük (Laursen ve Collins, 2009; McElhaney ve </a:t>
            </a:r>
            <a:r>
              <a:rPr lang="tr-TR" sz="3500" smtClean="0"/>
              <a:t>diğerleri, 2009</a:t>
            </a:r>
            <a:r>
              <a:rPr lang="tr-TR" sz="3500"/>
              <a:t>). Ergenler bağımsızlığa doğru hareket etmelerine rağmen aileleri ile </a:t>
            </a:r>
            <a:r>
              <a:rPr lang="tr-TR" sz="3500" smtClean="0"/>
              <a:t>bağlantılı kalma </a:t>
            </a:r>
            <a:r>
              <a:rPr lang="tr-TR" sz="3500"/>
              <a:t>ihtiyacı </a:t>
            </a:r>
            <a:r>
              <a:rPr lang="tr-TR" sz="3500" smtClean="0"/>
              <a:t>duyarlar.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0318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753085"/>
            <a:ext cx="553157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Ebeveyn – Ergen Çatışması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905213"/>
            <a:ext cx="89289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çatışmalar odayı temiz tutmak düzgün giyinmek, eve belli bir </a:t>
            </a:r>
            <a:r>
              <a:rPr lang="tr-TR" sz="3500" smtClean="0"/>
              <a:t>saatte gelmek </a:t>
            </a:r>
            <a:r>
              <a:rPr lang="tr-TR" sz="3500"/>
              <a:t>ve telefonda çok uzun konuşmamak gibi konulara odaklı olup daha </a:t>
            </a:r>
            <a:r>
              <a:rPr lang="tr-TR" sz="3500" smtClean="0"/>
              <a:t>çok ailenin </a:t>
            </a:r>
            <a:r>
              <a:rPr lang="tr-TR" sz="3500"/>
              <a:t>günlük yaşamı ile ilgilidir. Nadiren uyuşturucu ya da suç gibi ikilemler </a:t>
            </a:r>
            <a:r>
              <a:rPr lang="tr-TR" sz="3500" smtClean="0"/>
              <a:t>ile ilgilidir.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155842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4624"/>
            <a:ext cx="7632848" cy="6266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670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4644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92" y="332656"/>
            <a:ext cx="436880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43202"/>
            <a:ext cx="8977706" cy="958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8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" y="1484785"/>
            <a:ext cx="9139516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305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768186"/>
            <a:ext cx="225388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C) Akranlar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1934" y="1905213"/>
            <a:ext cx="887456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Akranlar, ergenlerin hayatında önemli rol oynarlar (Brown ve Dietz, 2009; </a:t>
            </a:r>
            <a:r>
              <a:rPr lang="tr-TR" sz="3500" smtClean="0"/>
              <a:t>Vitaro, Boivin </a:t>
            </a:r>
            <a:r>
              <a:rPr lang="tr-TR" sz="3500"/>
              <a:t>ve Bukowski, 2009). Ergenlikte akran ilişkileri önemli değişimler geçirir, </a:t>
            </a:r>
            <a:r>
              <a:rPr lang="tr-TR" sz="3500" smtClean="0"/>
              <a:t>bu değişimler </a:t>
            </a:r>
            <a:r>
              <a:rPr lang="tr-TR" sz="3500"/>
              <a:t>arkadaşlık ve akran gruplardaki değişimleri ve romantik ilişkilerin </a:t>
            </a:r>
            <a:r>
              <a:rPr lang="tr-TR" sz="3500" smtClean="0"/>
              <a:t>başlamasını da </a:t>
            </a:r>
            <a:r>
              <a:rPr lang="tr-TR" sz="3500"/>
              <a:t>içerir.</a:t>
            </a:r>
          </a:p>
        </p:txBody>
      </p:sp>
    </p:spTree>
    <p:extLst>
      <p:ext uri="{BB962C8B-B14F-4D97-AF65-F5344CB8AC3E}">
        <p14:creationId xmlns:p14="http://schemas.microsoft.com/office/powerpoint/2010/main" val="229418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864157854"/>
              </p:ext>
            </p:extLst>
          </p:nvPr>
        </p:nvGraphicFramePr>
        <p:xfrm>
          <a:off x="107504" y="764704"/>
          <a:ext cx="892899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33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E81E4-E350-440C-A439-98FC04FACE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D0BE81E4-E350-440C-A439-98FC04FACE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3340FE-A5B9-4B94-90D2-E39BA4B75C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1E3340FE-A5B9-4B94-90D2-E39BA4B75C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FBBBA-F5BB-4308-A5F3-FF396F5E6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07FBBBA-F5BB-4308-A5F3-FF396F5E6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8946A43-1460-4A72-899B-044BB5FF1F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08946A43-1460-4A72-899B-044BB5FF1F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D648DC-DECE-45E1-B4BB-9A87F90A31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CDD648DC-DECE-45E1-B4BB-9A87F90A31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082A3CF-ACDB-4D29-86A0-AEB667B3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4082A3CF-ACDB-4D29-86A0-AEB667B3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B193E0-5DE2-4B85-A7E7-4BC44DC0A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A2B193E0-5DE2-4B85-A7E7-4BC44DC0AC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FAFD14-E7C6-4A31-A9AE-FFAB554B3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AFAFD14-E7C6-4A31-A9AE-FFAB554B3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D5373B-B5E7-4BCC-AF39-DA0037D3C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4CD5373B-B5E7-4BCC-AF39-DA0037D3C1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549976C-8EE2-4270-865F-34780E2806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549976C-8EE2-4270-865F-34780E2806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51520" y="1040830"/>
            <a:ext cx="878497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A) Benlik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, Kimlik ve </a:t>
            </a:r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Dini/Manevi Gelişim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69982" y="2443822"/>
            <a:ext cx="886651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Bu bölümde ergenlerin bu gibi karakteristik</a:t>
            </a:r>
          </a:p>
          <a:p>
            <a:r>
              <a:rPr lang="tr-TR" sz="3500"/>
              <a:t>özellikleri nasıl geliştirdikleri ele alınacaktır. Ergenlikte kendinizi ne kadar </a:t>
            </a:r>
            <a:r>
              <a:rPr lang="tr-TR" sz="3500" smtClean="0"/>
              <a:t>anladınız ve </a:t>
            </a:r>
            <a:r>
              <a:rPr lang="tr-TR" sz="3500"/>
              <a:t>kimliğinizin ayırt edici özelliklerini nasıl kazandınız? Kimliğiniz hâlâ gelişiyor mu?</a:t>
            </a:r>
          </a:p>
        </p:txBody>
      </p:sp>
    </p:spTree>
    <p:extLst>
      <p:ext uri="{BB962C8B-B14F-4D97-AF65-F5344CB8AC3E}">
        <p14:creationId xmlns:p14="http://schemas.microsoft.com/office/powerpoint/2010/main" val="8433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885998"/>
            <a:ext cx="21834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Öz Saygı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2049229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400"/>
              <a:t>10. Bölüm’den </a:t>
            </a:r>
            <a:r>
              <a:rPr lang="tr-TR" sz="3400" i="1"/>
              <a:t>öz saygının </a:t>
            </a:r>
            <a:r>
              <a:rPr lang="tr-TR" sz="3400"/>
              <a:t>kendimizi genel olarak değerlendirme yolu </a:t>
            </a:r>
            <a:r>
              <a:rPr lang="tr-TR" sz="3400" smtClean="0"/>
              <a:t>olduğunu hatırlayınız</a:t>
            </a:r>
            <a:r>
              <a:rPr lang="tr-TR" sz="3400"/>
              <a:t>. Konuya ilişkin tartışma, öz saygının ergenlikte ne ölçüde değiştiğini </a:t>
            </a:r>
            <a:r>
              <a:rPr lang="tr-TR" sz="3400" smtClean="0"/>
              <a:t>ve ergenlerin </a:t>
            </a:r>
            <a:r>
              <a:rPr lang="tr-TR" sz="3400"/>
              <a:t>öz saygısında cinsiyete göre farklılıklar olup olmadığını ele </a:t>
            </a:r>
            <a:r>
              <a:rPr lang="tr-TR" sz="3400" smtClean="0"/>
              <a:t>alıyor.</a:t>
            </a:r>
            <a:endParaRPr lang="tr-TR" sz="3400"/>
          </a:p>
        </p:txBody>
      </p:sp>
    </p:spTree>
    <p:extLst>
      <p:ext uri="{BB962C8B-B14F-4D97-AF65-F5344CB8AC3E}">
        <p14:creationId xmlns:p14="http://schemas.microsoft.com/office/powerpoint/2010/main" val="185055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61934" y="1651734"/>
            <a:ext cx="887456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Narsisizm</a:t>
            </a:r>
            <a:r>
              <a:rPr lang="tr-TR" sz="3500"/>
              <a:t>, başkalarına karşı benmerkezci ve ilgisi kendisine dönük olarak </a:t>
            </a:r>
            <a:r>
              <a:rPr lang="tr-TR" sz="3500" smtClean="0"/>
              <a:t>yaklaşımı ifade </a:t>
            </a:r>
            <a:r>
              <a:rPr lang="tr-TR" sz="3500"/>
              <a:t>eder. Tipik olarak narsistler kendi gerçek benliklerinin ve </a:t>
            </a:r>
            <a:r>
              <a:rPr lang="tr-TR" sz="3500" smtClean="0"/>
              <a:t>başkalarınca nasıl </a:t>
            </a:r>
            <a:r>
              <a:rPr lang="tr-TR" sz="3500"/>
              <a:t>algılandıklarının farkında değildirler.</a:t>
            </a:r>
          </a:p>
        </p:txBody>
      </p:sp>
    </p:spTree>
    <p:extLst>
      <p:ext uri="{BB962C8B-B14F-4D97-AF65-F5344CB8AC3E}">
        <p14:creationId xmlns:p14="http://schemas.microsoft.com/office/powerpoint/2010/main" val="219799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44624"/>
            <a:ext cx="5759052" cy="6445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373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755576" y="897101"/>
            <a:ext cx="1822935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Kimlik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977221"/>
            <a:ext cx="885698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Be kimim? Neyim? Hayatımda neler yapacağım? Benim farkım ne? Ben </a:t>
            </a:r>
            <a:r>
              <a:rPr lang="tr-TR" sz="3500" smtClean="0"/>
              <a:t>kendi başıma </a:t>
            </a:r>
            <a:r>
              <a:rPr lang="tr-TR" sz="3500"/>
              <a:t>nasıl yapabilirim? Bütün bu sorular, bir kimlik arayışını yansıtıyor. </a:t>
            </a:r>
            <a:r>
              <a:rPr lang="tr-TR" sz="3500" smtClean="0"/>
              <a:t>Açık arayla </a:t>
            </a:r>
            <a:r>
              <a:rPr lang="tr-TR" sz="3500"/>
              <a:t>en ayrıntılı ve kamçılayıcı benlik gelişimi teorisi Erik Erikson’a aittir.</a:t>
            </a:r>
          </a:p>
        </p:txBody>
      </p:sp>
    </p:spTree>
    <p:extLst>
      <p:ext uri="{BB962C8B-B14F-4D97-AF65-F5344CB8AC3E}">
        <p14:creationId xmlns:p14="http://schemas.microsoft.com/office/powerpoint/2010/main" val="31854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79512" y="1768748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b="1"/>
              <a:t>Erikson’ın Görüşü: </a:t>
            </a:r>
            <a:r>
              <a:rPr lang="tr-TR" sz="3600"/>
              <a:t>Ergen </a:t>
            </a:r>
            <a:r>
              <a:rPr lang="tr-TR" sz="3600" smtClean="0"/>
              <a:t>gelişiminin anlaşılmasında </a:t>
            </a:r>
            <a:r>
              <a:rPr lang="tr-TR" sz="3600"/>
              <a:t>kimliğe dair soruların ne</a:t>
            </a:r>
          </a:p>
          <a:p>
            <a:r>
              <a:rPr lang="tr-TR" sz="3600"/>
              <a:t>kadar önemli olduğunu ilk defa gören kişi Erik Erikson (1950, 1968) olmuştur.</a:t>
            </a:r>
          </a:p>
        </p:txBody>
      </p:sp>
    </p:spTree>
    <p:extLst>
      <p:ext uri="{BB962C8B-B14F-4D97-AF65-F5344CB8AC3E}">
        <p14:creationId xmlns:p14="http://schemas.microsoft.com/office/powerpoint/2010/main" val="331586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691</Words>
  <Application>Microsoft Office PowerPoint</Application>
  <PresentationFormat>Ekran Gösterisi (4:3)</PresentationFormat>
  <Paragraphs>45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0" baseType="lpstr">
      <vt:lpstr>Arial</vt:lpstr>
      <vt:lpstr>Calibri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13</cp:revision>
  <dcterms:created xsi:type="dcterms:W3CDTF">2015-01-12T09:43:34Z</dcterms:created>
  <dcterms:modified xsi:type="dcterms:W3CDTF">2022-04-05T21:01:34Z</dcterms:modified>
</cp:coreProperties>
</file>