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435" r:id="rId3"/>
    <p:sldId id="321" r:id="rId4"/>
    <p:sldId id="322" r:id="rId5"/>
    <p:sldId id="438" r:id="rId6"/>
    <p:sldId id="436" r:id="rId7"/>
    <p:sldId id="437" r:id="rId8"/>
    <p:sldId id="298" r:id="rId9"/>
    <p:sldId id="439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5957A-3E26-4E9A-A07E-3C6C094AA3E1}" type="datetimeFigureOut">
              <a:rPr lang="tr-TR" smtClean="0"/>
              <a:t>3.12.2018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F36D2-8AAF-4CA0-8641-12BA020244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23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60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35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527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492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53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512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875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320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52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46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92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09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4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78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5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1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3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2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tr-TR" sz="3200" dirty="0">
                <a:latin typeface="+mn-lt"/>
              </a:rPr>
              <a:t>TEMEL YİYECEK ÜRETİMİ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121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" y="478300"/>
            <a:ext cx="11272295" cy="5894364"/>
          </a:xfrm>
        </p:spPr>
      </p:pic>
    </p:spTree>
    <p:extLst>
      <p:ext uri="{BB962C8B-B14F-4D97-AF65-F5344CB8AC3E}">
        <p14:creationId xmlns:p14="http://schemas.microsoft.com/office/powerpoint/2010/main" val="92553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Aşçıbaşı (Chef de </a:t>
            </a:r>
            <a:r>
              <a:rPr lang="tr-TR" sz="3600" b="1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cuisine</a:t>
            </a:r>
            <a:r>
              <a:rPr lang="tr-TR" sz="36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) </a:t>
            </a:r>
            <a:br>
              <a:rPr lang="tr-TR" sz="36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2000" y="2298701"/>
            <a:ext cx="10693400" cy="4216400"/>
          </a:xfrm>
        </p:spPr>
        <p:txBody>
          <a:bodyPr>
            <a:noAutofit/>
          </a:bodyPr>
          <a:lstStyle/>
          <a:p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Aşçıbaşının yerine getirmesi gereken ana görevleri ise şunlardır: </a:t>
            </a:r>
            <a:endParaRPr lang="tr-TR" sz="3200" dirty="0">
              <a:solidFill>
                <a:prstClr val="black">
                  <a:lumMod val="85000"/>
                  <a:lumOff val="15000"/>
                </a:prstClr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9050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Aşçıbaşı (Chef de </a:t>
            </a:r>
            <a:r>
              <a:rPr lang="tr-TR" sz="3200" b="1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cuisine</a:t>
            </a:r>
            <a:r>
              <a:rPr lang="tr-TR" sz="32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) </a:t>
            </a:r>
            <a:br>
              <a:rPr lang="tr-TR" sz="32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5000" y="5176911"/>
            <a:ext cx="10956778" cy="1122288"/>
          </a:xfrm>
        </p:spPr>
        <p:txBody>
          <a:bodyPr>
            <a:normAutofit/>
          </a:bodyPr>
          <a:lstStyle/>
          <a:p>
            <a:r>
              <a:rPr lang="tr-TR" sz="3000" dirty="0"/>
              <a:t>Üretim planlamasına uygun miktarda ve çeşitte yemeğin üretilmesini sağlamak, 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50" y="0"/>
            <a:ext cx="9087728" cy="517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17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3385" y="5233182"/>
            <a:ext cx="10972800" cy="1125415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Mutfağın ihtiyaç duyduğu malzemelerin siparişini vermek ve siparişlerini onaylamak</a:t>
            </a:r>
            <a:endParaRPr lang="tr-TR" sz="2800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05" y="520505"/>
            <a:ext cx="7258929" cy="460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0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8977" y="5345722"/>
            <a:ext cx="11043139" cy="1055077"/>
          </a:xfrm>
        </p:spPr>
        <p:txBody>
          <a:bodyPr/>
          <a:lstStyle/>
          <a:p>
            <a:r>
              <a:rPr lang="tr-TR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Mutfakta çalışacak personelin seçiminde insan kaynakları müdürü ile işbirliği yapmak, </a:t>
            </a:r>
            <a:endParaRPr lang="tr-TR" sz="2800" dirty="0">
              <a:solidFill>
                <a:prstClr val="black">
                  <a:lumMod val="85000"/>
                  <a:lumOff val="15000"/>
                </a:prstClr>
              </a:solidFill>
              <a:sym typeface="Symbol" panose="05050102010706020507" pitchFamily="18" charset="2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86" y="542577"/>
            <a:ext cx="8074856" cy="464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0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6437" y="5451231"/>
            <a:ext cx="11169747" cy="1406769"/>
          </a:xfrm>
        </p:spPr>
        <p:txBody>
          <a:bodyPr/>
          <a:lstStyle/>
          <a:p>
            <a:r>
              <a:rPr lang="tr-TR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Mutfak personeli arasında iş bölümü yapmak, onların çalışma programlarını, haftalık ve yıllık izinlerini düzenlemek, </a:t>
            </a:r>
            <a:endParaRPr lang="tr-TR" sz="2800" dirty="0">
              <a:solidFill>
                <a:prstClr val="black">
                  <a:lumMod val="85000"/>
                  <a:lumOff val="15000"/>
                </a:prstClr>
              </a:solidFill>
              <a:sym typeface="Symbol" panose="05050102010706020507" pitchFamily="18" charset="2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48" y="0"/>
            <a:ext cx="6698901" cy="545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0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Aşçıbaşı (Chef de </a:t>
            </a:r>
            <a:r>
              <a:rPr lang="tr-TR" sz="3200" b="1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cuisine</a:t>
            </a:r>
            <a:r>
              <a:rPr lang="tr-TR" sz="32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) </a:t>
            </a:r>
            <a:br>
              <a:rPr lang="tr-TR" sz="32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tr-TR" sz="3200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2" y="5595420"/>
            <a:ext cx="10277619" cy="1026943"/>
          </a:xfrm>
        </p:spPr>
        <p:txBody>
          <a:bodyPr>
            <a:normAutofit/>
          </a:bodyPr>
          <a:lstStyle/>
          <a:p>
            <a:pPr algn="just"/>
            <a:r>
              <a:rPr lang="tr-TR" sz="3200" dirty="0">
                <a:latin typeface="+mn-lt"/>
              </a:rPr>
              <a:t>Menülerin planlanmasında görev almak, </a:t>
            </a:r>
            <a:endParaRPr lang="tr-TR" sz="3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35" y="464820"/>
            <a:ext cx="7810940" cy="515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76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5250" y="5247290"/>
            <a:ext cx="10221348" cy="1139483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3200" dirty="0"/>
              <a:t>Stok devir hızı ve satış analizleri sonuçlarına dayanarak menülerde değişiklikler yapılmak üzere tavsiyelerde bulunmak,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94" y="454552"/>
            <a:ext cx="7248470" cy="483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70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97</Words>
  <Application>Microsoft Office PowerPoint</Application>
  <PresentationFormat>Geniş ekran</PresentationFormat>
  <Paragraphs>11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Symbol</vt:lpstr>
      <vt:lpstr>Organik</vt:lpstr>
      <vt:lpstr>TEMEL YİYECEK ÜRETİMİ</vt:lpstr>
      <vt:lpstr>PowerPoint Sunusu</vt:lpstr>
      <vt:lpstr>Aşçıbaşı (Chef de cuisine)  </vt:lpstr>
      <vt:lpstr>Aşçıbaşı (Chef de cuisine)  </vt:lpstr>
      <vt:lpstr>PowerPoint Sunusu</vt:lpstr>
      <vt:lpstr>PowerPoint Sunusu</vt:lpstr>
      <vt:lpstr>PowerPoint Sunusu</vt:lpstr>
      <vt:lpstr>Aşçıbaşı (Chef de cuisine) 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TEMEL YİYECEK ÜRETİMİ</dc:title>
  <dc:creator>emir</dc:creator>
  <cp:lastModifiedBy>emir</cp:lastModifiedBy>
  <cp:revision>10</cp:revision>
  <dcterms:created xsi:type="dcterms:W3CDTF">2018-12-03T13:26:35Z</dcterms:created>
  <dcterms:modified xsi:type="dcterms:W3CDTF">2018-12-03T13:35:47Z</dcterms:modified>
</cp:coreProperties>
</file>