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8" r:id="rId11"/>
    <p:sldId id="269" r:id="rId12"/>
    <p:sldId id="270" r:id="rId13"/>
    <p:sldId id="271" r:id="rId14"/>
    <p:sldId id="272" r:id="rId15"/>
    <p:sldId id="273" r:id="rId16"/>
    <p:sldId id="265" r:id="rId17"/>
    <p:sldId id="266" r:id="rId18"/>
    <p:sldId id="274" r:id="rId19"/>
    <p:sldId id="275" r:id="rId20"/>
    <p:sldId id="267"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0D32A-A262-4780-B74A-4A42806C128F}" type="datetimeFigureOut">
              <a:rPr lang="tr-TR" smtClean="0"/>
              <a:t>26.12.2017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ACADBD-3748-4F78-AC83-49FDA95B9B28}" type="slidenum">
              <a:rPr lang="tr-TR" smtClean="0"/>
              <a:t>‹#›</a:t>
            </a:fld>
            <a:endParaRPr lang="tr-TR"/>
          </a:p>
        </p:txBody>
      </p:sp>
    </p:spTree>
    <p:extLst>
      <p:ext uri="{BB962C8B-B14F-4D97-AF65-F5344CB8AC3E}">
        <p14:creationId xmlns:p14="http://schemas.microsoft.com/office/powerpoint/2010/main" val="3466819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 </a:t>
            </a:r>
            <a:r>
              <a:rPr lang="tr-TR" dirty="0" err="1" smtClean="0"/>
              <a:t>and</a:t>
            </a:r>
            <a:r>
              <a:rPr lang="tr-TR" dirty="0" smtClean="0"/>
              <a:t> k</a:t>
            </a:r>
            <a:endParaRPr lang="tr-TR" dirty="0"/>
          </a:p>
        </p:txBody>
      </p:sp>
      <p:sp>
        <p:nvSpPr>
          <p:cNvPr id="4" name="Slayt Numarası Yer Tutucusu 3"/>
          <p:cNvSpPr>
            <a:spLocks noGrp="1"/>
          </p:cNvSpPr>
          <p:nvPr>
            <p:ph type="sldNum" sz="quarter" idx="10"/>
          </p:nvPr>
        </p:nvSpPr>
        <p:spPr/>
        <p:txBody>
          <a:bodyPr/>
          <a:lstStyle/>
          <a:p>
            <a:fld id="{3CACADBD-3748-4F78-AC83-49FDA95B9B28}" type="slidenum">
              <a:rPr lang="tr-TR" smtClean="0"/>
              <a:t>26</a:t>
            </a:fld>
            <a:endParaRPr lang="tr-TR"/>
          </a:p>
        </p:txBody>
      </p:sp>
    </p:spTree>
    <p:extLst>
      <p:ext uri="{BB962C8B-B14F-4D97-AF65-F5344CB8AC3E}">
        <p14:creationId xmlns:p14="http://schemas.microsoft.com/office/powerpoint/2010/main" val="3194170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26.12.2017</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26.12.2017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26.12.2017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26.12.2017</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26.12.2017</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26.12.2017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26.12.2017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26.12.2017</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26.12.2017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26.12.2017</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26.12.2017</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26.12.2017</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23528" y="188640"/>
            <a:ext cx="8134672" cy="1008112"/>
          </a:xfrm>
        </p:spPr>
        <p:txBody>
          <a:bodyPr/>
          <a:lstStyle/>
          <a:p>
            <a:r>
              <a:rPr lang="tr-TR" dirty="0" smtClean="0"/>
              <a:t>T.S. ELIOT MYTHS AND </a:t>
            </a:r>
            <a:r>
              <a:rPr lang="tr-TR" i="1" dirty="0" smtClean="0"/>
              <a:t>THE WASTE LAND</a:t>
            </a:r>
            <a:endParaRPr lang="tr-TR" i="1" dirty="0"/>
          </a:p>
        </p:txBody>
      </p:sp>
      <p:sp>
        <p:nvSpPr>
          <p:cNvPr id="3" name="Alt Başlık 2"/>
          <p:cNvSpPr>
            <a:spLocks noGrp="1"/>
          </p:cNvSpPr>
          <p:nvPr>
            <p:ph type="subTitle" idx="1"/>
          </p:nvPr>
        </p:nvSpPr>
        <p:spPr>
          <a:xfrm>
            <a:off x="395536" y="1340768"/>
            <a:ext cx="8424936" cy="5106162"/>
          </a:xfrm>
        </p:spPr>
        <p:txBody>
          <a:bodyPr>
            <a:normAutofit lnSpcReduction="10000"/>
          </a:bodyPr>
          <a:lstStyle/>
          <a:p>
            <a:pPr marL="285750" indent="-285750">
              <a:buFont typeface="Arial" panose="020B0604020202020204" pitchFamily="34" charset="0"/>
              <a:buChar char="•"/>
            </a:pPr>
            <a:r>
              <a:rPr lang="tr-TR" sz="2400" b="0" dirty="0" err="1" smtClean="0"/>
              <a:t>Eliot’s</a:t>
            </a:r>
            <a:r>
              <a:rPr lang="tr-TR" sz="2400" b="0" dirty="0" smtClean="0"/>
              <a:t> </a:t>
            </a:r>
            <a:r>
              <a:rPr lang="tr-TR" sz="2400" b="0" dirty="0" err="1" smtClean="0"/>
              <a:t>poem</a:t>
            </a:r>
            <a:r>
              <a:rPr lang="tr-TR" sz="2400" b="0" dirty="0" smtClean="0"/>
              <a:t> </a:t>
            </a:r>
            <a:r>
              <a:rPr lang="tr-TR" sz="2400" b="0" dirty="0" err="1" smtClean="0"/>
              <a:t>adroitly</a:t>
            </a:r>
            <a:r>
              <a:rPr lang="tr-TR" sz="2400" b="0" dirty="0" smtClean="0"/>
              <a:t> </a:t>
            </a:r>
            <a:r>
              <a:rPr lang="tr-TR" sz="2400" b="0" dirty="0" err="1" smtClean="0"/>
              <a:t>follows</a:t>
            </a:r>
            <a:r>
              <a:rPr lang="tr-TR" sz="2400" b="0" dirty="0" smtClean="0"/>
              <a:t> </a:t>
            </a:r>
            <a:r>
              <a:rPr lang="tr-TR" sz="2400" b="0" dirty="0" err="1" smtClean="0"/>
              <a:t>the</a:t>
            </a:r>
            <a:r>
              <a:rPr lang="tr-TR" sz="2400" b="0" dirty="0" smtClean="0"/>
              <a:t> </a:t>
            </a:r>
            <a:r>
              <a:rPr lang="tr-TR" sz="2400" b="0" dirty="0" err="1" smtClean="0"/>
              <a:t>the</a:t>
            </a:r>
            <a:r>
              <a:rPr lang="tr-TR" sz="2400" b="0" dirty="0" smtClean="0"/>
              <a:t> </a:t>
            </a:r>
            <a:r>
              <a:rPr lang="tr-TR" sz="2400" b="0" dirty="0" err="1" smtClean="0"/>
              <a:t>legend</a:t>
            </a:r>
            <a:r>
              <a:rPr lang="tr-TR" sz="2400" b="0" dirty="0" smtClean="0"/>
              <a:t> of </a:t>
            </a:r>
            <a:r>
              <a:rPr lang="tr-TR" sz="2400" b="0" dirty="0" err="1" smtClean="0"/>
              <a:t>the</a:t>
            </a:r>
            <a:r>
              <a:rPr lang="tr-TR" sz="2400" b="0" dirty="0" smtClean="0"/>
              <a:t> </a:t>
            </a:r>
            <a:r>
              <a:rPr lang="tr-TR" sz="2400" b="0" dirty="0" err="1" smtClean="0"/>
              <a:t>Holy</a:t>
            </a:r>
            <a:r>
              <a:rPr lang="tr-TR" sz="2400" b="0" dirty="0" smtClean="0"/>
              <a:t> </a:t>
            </a:r>
            <a:r>
              <a:rPr lang="tr-TR" sz="2400" b="0" dirty="0" err="1" smtClean="0"/>
              <a:t>Grail</a:t>
            </a:r>
            <a:r>
              <a:rPr lang="tr-TR" sz="2400" b="0" dirty="0" smtClean="0"/>
              <a:t> </a:t>
            </a:r>
            <a:r>
              <a:rPr lang="tr-TR" sz="2400" b="0" dirty="0" err="1" smtClean="0"/>
              <a:t>and</a:t>
            </a:r>
            <a:r>
              <a:rPr lang="tr-TR" sz="2400" b="0" dirty="0" smtClean="0"/>
              <a:t> </a:t>
            </a:r>
            <a:r>
              <a:rPr lang="tr-TR" sz="2400" b="0" dirty="0" err="1" smtClean="0"/>
              <a:t>the</a:t>
            </a:r>
            <a:r>
              <a:rPr lang="tr-TR" sz="2400" b="0" dirty="0" smtClean="0"/>
              <a:t> </a:t>
            </a:r>
            <a:r>
              <a:rPr lang="tr-TR" sz="2400" b="0" dirty="0" err="1" smtClean="0"/>
              <a:t>Fisher</a:t>
            </a:r>
            <a:r>
              <a:rPr lang="tr-TR" sz="2400" b="0" dirty="0" smtClean="0"/>
              <a:t> </a:t>
            </a:r>
            <a:r>
              <a:rPr lang="tr-TR" sz="2400" b="0" dirty="0" err="1" smtClean="0"/>
              <a:t>King</a:t>
            </a:r>
            <a:r>
              <a:rPr lang="tr-TR" sz="2400" b="0" dirty="0" smtClean="0"/>
              <a:t> </a:t>
            </a:r>
            <a:r>
              <a:rPr lang="tr-TR" sz="2400" b="0" dirty="0" err="1" smtClean="0"/>
              <a:t>combined</a:t>
            </a:r>
            <a:r>
              <a:rPr lang="tr-TR" sz="2400" b="0" dirty="0" smtClean="0"/>
              <a:t> </a:t>
            </a:r>
            <a:r>
              <a:rPr lang="tr-TR" sz="2400" b="0" dirty="0" err="1" smtClean="0"/>
              <a:t>with</a:t>
            </a:r>
            <a:r>
              <a:rPr lang="tr-TR" sz="2400" b="0" dirty="0" smtClean="0"/>
              <a:t> </a:t>
            </a:r>
            <a:r>
              <a:rPr lang="tr-TR" sz="2400" b="0" dirty="0" err="1" smtClean="0"/>
              <a:t>vignettes</a:t>
            </a:r>
            <a:r>
              <a:rPr lang="tr-TR" sz="2400" b="0" dirty="0" smtClean="0"/>
              <a:t> of </a:t>
            </a:r>
            <a:r>
              <a:rPr lang="tr-TR" sz="2400" b="0" dirty="0" err="1" smtClean="0"/>
              <a:t>contemporary</a:t>
            </a:r>
            <a:r>
              <a:rPr lang="tr-TR" sz="2400" b="0" dirty="0" smtClean="0"/>
              <a:t> British </a:t>
            </a:r>
            <a:r>
              <a:rPr lang="tr-TR" sz="2400" b="0" dirty="0" err="1" smtClean="0"/>
              <a:t>society</a:t>
            </a:r>
            <a:r>
              <a:rPr lang="tr-TR" sz="2400" b="0" dirty="0" smtClean="0"/>
              <a:t>.</a:t>
            </a:r>
          </a:p>
          <a:p>
            <a:endParaRPr lang="tr-TR" sz="2400" b="0" dirty="0" smtClean="0"/>
          </a:p>
          <a:p>
            <a:pPr marL="285750" indent="-285750">
              <a:buFont typeface="Arial" panose="020B0604020202020204" pitchFamily="34" charset="0"/>
              <a:buChar char="•"/>
            </a:pPr>
            <a:r>
              <a:rPr lang="tr-TR" sz="2400" b="0" dirty="0" smtClean="0"/>
              <a:t>Eliot </a:t>
            </a:r>
            <a:r>
              <a:rPr lang="tr-TR" sz="2400" b="0" dirty="0" err="1" smtClean="0"/>
              <a:t>employs</a:t>
            </a:r>
            <a:r>
              <a:rPr lang="tr-TR" sz="2400" b="0" dirty="0" smtClean="0"/>
              <a:t> </a:t>
            </a:r>
            <a:r>
              <a:rPr lang="tr-TR" sz="2400" b="0" dirty="0" err="1" smtClean="0"/>
              <a:t>many</a:t>
            </a:r>
            <a:r>
              <a:rPr lang="tr-TR" sz="2400" b="0" dirty="0" smtClean="0"/>
              <a:t> </a:t>
            </a:r>
            <a:r>
              <a:rPr lang="tr-TR" sz="2400" b="0" dirty="0" err="1" smtClean="0"/>
              <a:t>literary</a:t>
            </a:r>
            <a:r>
              <a:rPr lang="tr-TR" sz="2400" b="0" dirty="0" smtClean="0"/>
              <a:t> </a:t>
            </a:r>
            <a:r>
              <a:rPr lang="tr-TR" sz="2400" b="0" dirty="0" err="1" smtClean="0"/>
              <a:t>and</a:t>
            </a:r>
            <a:r>
              <a:rPr lang="tr-TR" sz="2400" b="0" dirty="0" smtClean="0"/>
              <a:t> </a:t>
            </a:r>
            <a:r>
              <a:rPr lang="tr-TR" sz="2400" b="0" dirty="0" err="1" smtClean="0"/>
              <a:t>cultural</a:t>
            </a:r>
            <a:r>
              <a:rPr lang="tr-TR" sz="2400" b="0" dirty="0" smtClean="0"/>
              <a:t> </a:t>
            </a:r>
            <a:r>
              <a:rPr lang="tr-TR" sz="2400" b="0" dirty="0" err="1" smtClean="0"/>
              <a:t>allusions</a:t>
            </a:r>
            <a:r>
              <a:rPr lang="tr-TR" sz="2400" b="0" dirty="0" smtClean="0"/>
              <a:t> </a:t>
            </a:r>
            <a:r>
              <a:rPr lang="tr-TR" sz="2400" b="0" dirty="0" err="1" smtClean="0"/>
              <a:t>from</a:t>
            </a:r>
            <a:r>
              <a:rPr lang="tr-TR" sz="2400" b="0" dirty="0" smtClean="0"/>
              <a:t> </a:t>
            </a:r>
            <a:r>
              <a:rPr lang="tr-TR" sz="2400" b="0" dirty="0" err="1" smtClean="0"/>
              <a:t>the</a:t>
            </a:r>
            <a:r>
              <a:rPr lang="tr-TR" sz="2400" b="0" dirty="0" smtClean="0"/>
              <a:t> Western </a:t>
            </a:r>
            <a:r>
              <a:rPr lang="tr-TR" sz="2400" b="0" dirty="0" err="1" smtClean="0"/>
              <a:t>Canon</a:t>
            </a:r>
            <a:r>
              <a:rPr lang="tr-TR" sz="2400" b="0" dirty="0" smtClean="0"/>
              <a:t>, </a:t>
            </a:r>
            <a:r>
              <a:rPr lang="tr-TR" sz="2400" b="0" dirty="0" err="1" smtClean="0"/>
              <a:t>Buddhism</a:t>
            </a:r>
            <a:r>
              <a:rPr lang="tr-TR" sz="2400" b="0" dirty="0" smtClean="0"/>
              <a:t> </a:t>
            </a:r>
            <a:r>
              <a:rPr lang="tr-TR" sz="2400" b="0" dirty="0" err="1" smtClean="0"/>
              <a:t>and</a:t>
            </a:r>
            <a:r>
              <a:rPr lang="tr-TR" sz="2400" b="0" dirty="0" smtClean="0"/>
              <a:t> </a:t>
            </a:r>
            <a:r>
              <a:rPr lang="tr-TR" sz="2400" b="0" dirty="0" err="1" smtClean="0"/>
              <a:t>the</a:t>
            </a:r>
            <a:r>
              <a:rPr lang="tr-TR" sz="2400" b="0" dirty="0" smtClean="0"/>
              <a:t> </a:t>
            </a:r>
            <a:r>
              <a:rPr lang="tr-TR" sz="2400" b="0" dirty="0" err="1" smtClean="0"/>
              <a:t>hindu</a:t>
            </a:r>
            <a:r>
              <a:rPr lang="tr-TR" sz="2400" b="0" dirty="0" smtClean="0"/>
              <a:t> </a:t>
            </a:r>
            <a:r>
              <a:rPr lang="tr-TR" sz="2400" b="0" dirty="0" err="1" smtClean="0"/>
              <a:t>upanishads</a:t>
            </a:r>
            <a:r>
              <a:rPr lang="tr-TR" sz="2400" b="0" dirty="0" smtClean="0"/>
              <a:t>. </a:t>
            </a:r>
          </a:p>
          <a:p>
            <a:pPr marL="285750" indent="-285750">
              <a:buFont typeface="Arial" panose="020B0604020202020204" pitchFamily="34" charset="0"/>
              <a:buChar char="•"/>
            </a:pPr>
            <a:endParaRPr lang="tr-TR" sz="2400" b="0" dirty="0"/>
          </a:p>
          <a:p>
            <a:pPr marL="285750" indent="-285750">
              <a:buFont typeface="Arial" panose="020B0604020202020204" pitchFamily="34" charset="0"/>
              <a:buChar char="•"/>
            </a:pPr>
            <a:r>
              <a:rPr lang="tr-TR" sz="2400" b="0" dirty="0" err="1" smtClean="0"/>
              <a:t>Because</a:t>
            </a:r>
            <a:r>
              <a:rPr lang="tr-TR" sz="2400" b="0" dirty="0" smtClean="0"/>
              <a:t> of </a:t>
            </a:r>
            <a:r>
              <a:rPr lang="tr-TR" sz="2400" b="0" dirty="0" err="1" smtClean="0"/>
              <a:t>this</a:t>
            </a:r>
            <a:r>
              <a:rPr lang="tr-TR" sz="2400" b="0" dirty="0" smtClean="0"/>
              <a:t>, </a:t>
            </a:r>
            <a:r>
              <a:rPr lang="tr-TR" sz="2400" b="0" dirty="0" err="1" smtClean="0"/>
              <a:t>critics</a:t>
            </a:r>
            <a:r>
              <a:rPr lang="tr-TR" sz="2400" b="0" dirty="0" smtClean="0"/>
              <a:t> </a:t>
            </a:r>
            <a:r>
              <a:rPr lang="tr-TR" sz="2400" b="0" dirty="0" err="1" smtClean="0"/>
              <a:t>and</a:t>
            </a:r>
            <a:r>
              <a:rPr lang="tr-TR" sz="2400" b="0" dirty="0" smtClean="0"/>
              <a:t> </a:t>
            </a:r>
            <a:r>
              <a:rPr lang="tr-TR" sz="2400" b="0" dirty="0" err="1" smtClean="0"/>
              <a:t>scholars</a:t>
            </a:r>
            <a:r>
              <a:rPr lang="tr-TR" sz="2400" b="0" dirty="0" smtClean="0"/>
              <a:t> </a:t>
            </a:r>
            <a:r>
              <a:rPr lang="tr-TR" sz="2400" b="0" dirty="0" err="1" smtClean="0"/>
              <a:t>regard</a:t>
            </a:r>
            <a:r>
              <a:rPr lang="tr-TR" sz="2400" b="0" dirty="0" smtClean="0"/>
              <a:t> </a:t>
            </a:r>
            <a:r>
              <a:rPr lang="tr-TR" sz="2400" b="0" dirty="0" err="1" smtClean="0"/>
              <a:t>the</a:t>
            </a:r>
            <a:r>
              <a:rPr lang="tr-TR" sz="2400" b="0" dirty="0" smtClean="0"/>
              <a:t> </a:t>
            </a:r>
            <a:r>
              <a:rPr lang="tr-TR" sz="2400" b="0" dirty="0" err="1" smtClean="0"/>
              <a:t>poem</a:t>
            </a:r>
            <a:r>
              <a:rPr lang="tr-TR" sz="2400" b="0" dirty="0" smtClean="0"/>
              <a:t> as </a:t>
            </a:r>
            <a:r>
              <a:rPr lang="tr-TR" sz="2400" b="0" dirty="0" err="1" smtClean="0"/>
              <a:t>obscure</a:t>
            </a:r>
            <a:r>
              <a:rPr lang="tr-TR" sz="2400" b="0" dirty="0" smtClean="0"/>
              <a:t>. </a:t>
            </a:r>
            <a:r>
              <a:rPr lang="tr-TR" sz="2400" b="0" dirty="0" err="1" smtClean="0"/>
              <a:t>The</a:t>
            </a:r>
            <a:r>
              <a:rPr lang="tr-TR" sz="2400" b="0" dirty="0" smtClean="0"/>
              <a:t> </a:t>
            </a:r>
            <a:r>
              <a:rPr lang="tr-TR" sz="2400" b="0" dirty="0" err="1" smtClean="0"/>
              <a:t>poem</a:t>
            </a:r>
            <a:r>
              <a:rPr lang="tr-TR" sz="2400" b="0" dirty="0" smtClean="0"/>
              <a:t> </a:t>
            </a:r>
            <a:r>
              <a:rPr lang="tr-TR" sz="2400" b="0" dirty="0" err="1" smtClean="0"/>
              <a:t>shifts</a:t>
            </a:r>
            <a:r>
              <a:rPr lang="tr-TR" sz="2400" b="0" dirty="0" smtClean="0"/>
              <a:t> </a:t>
            </a:r>
            <a:r>
              <a:rPr lang="tr-TR" sz="2400" b="0" dirty="0" err="1" smtClean="0"/>
              <a:t>between</a:t>
            </a:r>
            <a:r>
              <a:rPr lang="tr-TR" sz="2400" b="0" dirty="0" smtClean="0"/>
              <a:t> </a:t>
            </a:r>
            <a:r>
              <a:rPr lang="tr-TR" sz="2400" b="0" dirty="0" err="1" smtClean="0"/>
              <a:t>voices</a:t>
            </a:r>
            <a:r>
              <a:rPr lang="tr-TR" sz="2400" b="0" dirty="0" smtClean="0"/>
              <a:t> of satire </a:t>
            </a:r>
            <a:r>
              <a:rPr lang="tr-TR" sz="2400" b="0" dirty="0" err="1" smtClean="0"/>
              <a:t>and</a:t>
            </a:r>
            <a:r>
              <a:rPr lang="tr-TR" sz="2400" b="0" dirty="0" smtClean="0"/>
              <a:t> </a:t>
            </a:r>
            <a:r>
              <a:rPr lang="tr-TR" sz="2400" b="0" dirty="0" err="1" smtClean="0"/>
              <a:t>prophecy</a:t>
            </a:r>
            <a:r>
              <a:rPr lang="tr-TR" sz="2400" b="0" dirty="0" smtClean="0"/>
              <a:t> </a:t>
            </a:r>
            <a:r>
              <a:rPr lang="tr-TR" sz="2400" b="0" dirty="0" err="1" smtClean="0"/>
              <a:t>featuring</a:t>
            </a:r>
            <a:r>
              <a:rPr lang="tr-TR" sz="2400" b="0" dirty="0" smtClean="0"/>
              <a:t> </a:t>
            </a:r>
            <a:r>
              <a:rPr lang="tr-TR" sz="2400" b="0" dirty="0" err="1" smtClean="0"/>
              <a:t>abrupt</a:t>
            </a:r>
            <a:r>
              <a:rPr lang="tr-TR" sz="2400" b="0" dirty="0" smtClean="0"/>
              <a:t> </a:t>
            </a:r>
            <a:r>
              <a:rPr lang="tr-TR" sz="2400" b="0" dirty="0" err="1" smtClean="0"/>
              <a:t>and</a:t>
            </a:r>
            <a:r>
              <a:rPr lang="tr-TR" sz="2400" b="0" dirty="0" smtClean="0"/>
              <a:t> </a:t>
            </a:r>
            <a:r>
              <a:rPr lang="tr-TR" sz="2400" b="0" dirty="0" err="1" smtClean="0"/>
              <a:t>unannounced</a:t>
            </a:r>
            <a:r>
              <a:rPr lang="tr-TR" sz="2400" b="0" dirty="0" smtClean="0"/>
              <a:t> </a:t>
            </a:r>
            <a:r>
              <a:rPr lang="tr-TR" sz="2400" b="0" dirty="0" err="1" smtClean="0"/>
              <a:t>change</a:t>
            </a:r>
            <a:r>
              <a:rPr lang="tr-TR" sz="2400" b="0" dirty="0" smtClean="0"/>
              <a:t> of </a:t>
            </a:r>
            <a:r>
              <a:rPr lang="tr-TR" sz="2400" b="0" dirty="0" err="1" smtClean="0"/>
              <a:t>speaker</a:t>
            </a:r>
            <a:r>
              <a:rPr lang="tr-TR" sz="2400" b="0" dirty="0" smtClean="0"/>
              <a:t>, </a:t>
            </a:r>
            <a:r>
              <a:rPr lang="tr-TR" sz="2400" b="0" dirty="0" err="1" smtClean="0"/>
              <a:t>location</a:t>
            </a:r>
            <a:r>
              <a:rPr lang="tr-TR" sz="2400" b="0" dirty="0" smtClean="0"/>
              <a:t>, time </a:t>
            </a:r>
            <a:r>
              <a:rPr lang="tr-TR" sz="2400" b="0" dirty="0" err="1" smtClean="0"/>
              <a:t>and</a:t>
            </a:r>
            <a:r>
              <a:rPr lang="tr-TR" sz="2400" b="0" dirty="0" smtClean="0"/>
              <a:t> </a:t>
            </a:r>
            <a:r>
              <a:rPr lang="tr-TR" sz="2400" b="0" dirty="0" err="1" smtClean="0"/>
              <a:t>conjuring</a:t>
            </a:r>
            <a:r>
              <a:rPr lang="tr-TR" sz="2400" b="0" dirty="0" smtClean="0"/>
              <a:t> of a </a:t>
            </a:r>
            <a:r>
              <a:rPr lang="tr-TR" sz="2400" b="0" dirty="0" err="1" smtClean="0"/>
              <a:t>vast</a:t>
            </a:r>
            <a:r>
              <a:rPr lang="tr-TR" sz="2400" b="0" dirty="0" smtClean="0"/>
              <a:t> </a:t>
            </a:r>
            <a:r>
              <a:rPr lang="tr-TR" sz="2400" b="0" dirty="0" err="1" smtClean="0"/>
              <a:t>dissonant</a:t>
            </a:r>
            <a:r>
              <a:rPr lang="tr-TR" sz="2400" b="0" dirty="0" smtClean="0"/>
              <a:t> </a:t>
            </a:r>
            <a:r>
              <a:rPr lang="tr-TR" sz="2400" b="0" dirty="0" err="1" smtClean="0"/>
              <a:t>range</a:t>
            </a:r>
            <a:r>
              <a:rPr lang="tr-TR" sz="2400" b="0" dirty="0" smtClean="0"/>
              <a:t> of </a:t>
            </a:r>
            <a:r>
              <a:rPr lang="tr-TR" sz="2400" b="0" dirty="0" err="1" smtClean="0"/>
              <a:t>cultures</a:t>
            </a:r>
            <a:r>
              <a:rPr lang="tr-TR" sz="2400" b="0" dirty="0" smtClean="0"/>
              <a:t> </a:t>
            </a:r>
            <a:r>
              <a:rPr lang="tr-TR" sz="2400" b="0" dirty="0" err="1" smtClean="0"/>
              <a:t>and</a:t>
            </a:r>
            <a:r>
              <a:rPr lang="tr-TR" sz="2400" b="0" dirty="0" smtClean="0"/>
              <a:t> </a:t>
            </a:r>
            <a:r>
              <a:rPr lang="tr-TR" sz="2400" b="0" dirty="0" err="1" smtClean="0"/>
              <a:t>literatures</a:t>
            </a:r>
            <a:r>
              <a:rPr lang="tr-TR" sz="2400" b="0" dirty="0" smtClean="0"/>
              <a:t>. </a:t>
            </a:r>
            <a:endParaRPr lang="tr-TR" sz="2400" b="0" dirty="0"/>
          </a:p>
        </p:txBody>
      </p:sp>
    </p:spTree>
    <p:extLst>
      <p:ext uri="{BB962C8B-B14F-4D97-AF65-F5344CB8AC3E}">
        <p14:creationId xmlns:p14="http://schemas.microsoft.com/office/powerpoint/2010/main" val="863854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PHLEBAS</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628800"/>
            <a:ext cx="9001000" cy="5229200"/>
          </a:xfrm>
        </p:spPr>
      </p:pic>
    </p:spTree>
    <p:extLst>
      <p:ext uri="{BB962C8B-B14F-4D97-AF65-F5344CB8AC3E}">
        <p14:creationId xmlns:p14="http://schemas.microsoft.com/office/powerpoint/2010/main" val="3955264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THE FISHER KING</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628800"/>
            <a:ext cx="9001000" cy="5229200"/>
          </a:xfrm>
        </p:spPr>
      </p:pic>
    </p:spTree>
    <p:extLst>
      <p:ext uri="{BB962C8B-B14F-4D97-AF65-F5344CB8AC3E}">
        <p14:creationId xmlns:p14="http://schemas.microsoft.com/office/powerpoint/2010/main" val="27104022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VEGETATION</a:t>
            </a:r>
            <a:endParaRPr lang="tr-TR" dirty="0"/>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35496" y="1412776"/>
            <a:ext cx="9001001" cy="5445224"/>
          </a:xfrm>
        </p:spPr>
      </p:pic>
    </p:spTree>
    <p:extLst>
      <p:ext uri="{BB962C8B-B14F-4D97-AF65-F5344CB8AC3E}">
        <p14:creationId xmlns:p14="http://schemas.microsoft.com/office/powerpoint/2010/main" val="1935427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PHELOMILA</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484784"/>
            <a:ext cx="9036496" cy="5256584"/>
          </a:xfrm>
        </p:spPr>
      </p:pic>
    </p:spTree>
    <p:extLst>
      <p:ext uri="{BB962C8B-B14F-4D97-AF65-F5344CB8AC3E}">
        <p14:creationId xmlns:p14="http://schemas.microsoft.com/office/powerpoint/2010/main" val="977822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TRISTAN AND ISOLDE</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484784"/>
            <a:ext cx="9144000" cy="5373216"/>
          </a:xfrm>
        </p:spPr>
      </p:pic>
    </p:spTree>
    <p:extLst>
      <p:ext uri="{BB962C8B-B14F-4D97-AF65-F5344CB8AC3E}">
        <p14:creationId xmlns:p14="http://schemas.microsoft.com/office/powerpoint/2010/main" val="3130167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THE HANGED MAN</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9512" y="1484784"/>
            <a:ext cx="8856984" cy="5256584"/>
          </a:xfrm>
        </p:spPr>
      </p:pic>
    </p:spTree>
    <p:extLst>
      <p:ext uri="{BB962C8B-B14F-4D97-AF65-F5344CB8AC3E}">
        <p14:creationId xmlns:p14="http://schemas.microsoft.com/office/powerpoint/2010/main" val="23773702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i="1" dirty="0" smtClean="0"/>
              <a:t>THE WASTE LAND (1922)</a:t>
            </a:r>
            <a:endParaRPr lang="tr-TR" i="1"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340768"/>
            <a:ext cx="9036496" cy="5517232"/>
          </a:xfrm>
        </p:spPr>
      </p:pic>
    </p:spTree>
    <p:extLst>
      <p:ext uri="{BB962C8B-B14F-4D97-AF65-F5344CB8AC3E}">
        <p14:creationId xmlns:p14="http://schemas.microsoft.com/office/powerpoint/2010/main" val="22018933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0"/>
            <a:ext cx="9036496" cy="6813376"/>
          </a:xfrm>
        </p:spPr>
      </p:pic>
    </p:spTree>
    <p:extLst>
      <p:ext uri="{BB962C8B-B14F-4D97-AF65-F5344CB8AC3E}">
        <p14:creationId xmlns:p14="http://schemas.microsoft.com/office/powerpoint/2010/main" val="18112815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12968" cy="6285312"/>
          </a:xfrm>
        </p:spPr>
        <p:txBody>
          <a:bodyPr/>
          <a:lstStyle/>
          <a:p>
            <a:endParaRPr lang="tr-TR" dirty="0" smtClean="0"/>
          </a:p>
          <a:p>
            <a:r>
              <a:rPr lang="tr-TR" dirty="0" smtClean="0"/>
              <a:t>‘’ </a:t>
            </a:r>
            <a:r>
              <a:rPr lang="tr-TR" dirty="0" err="1" smtClean="0"/>
              <a:t>The</a:t>
            </a:r>
            <a:r>
              <a:rPr lang="tr-TR" dirty="0" smtClean="0"/>
              <a:t> </a:t>
            </a:r>
            <a:r>
              <a:rPr lang="tr-TR" dirty="0" err="1" smtClean="0"/>
              <a:t>Waste</a:t>
            </a:r>
            <a:r>
              <a:rPr lang="tr-TR" dirty="0" smtClean="0"/>
              <a:t> Land’’ </a:t>
            </a:r>
            <a:r>
              <a:rPr lang="tr-TR" dirty="0" err="1" smtClean="0"/>
              <a:t>voices</a:t>
            </a:r>
            <a:r>
              <a:rPr lang="tr-TR" dirty="0" smtClean="0"/>
              <a:t> </a:t>
            </a:r>
            <a:r>
              <a:rPr lang="tr-TR" dirty="0" err="1" smtClean="0"/>
              <a:t>the</a:t>
            </a:r>
            <a:r>
              <a:rPr lang="tr-TR" dirty="0" smtClean="0"/>
              <a:t> </a:t>
            </a:r>
            <a:r>
              <a:rPr lang="tr-TR" dirty="0" err="1" smtClean="0"/>
              <a:t>despairing</a:t>
            </a:r>
            <a:r>
              <a:rPr lang="tr-TR" dirty="0" smtClean="0"/>
              <a:t> sense </a:t>
            </a:r>
            <a:r>
              <a:rPr lang="tr-TR" dirty="0" err="1" smtClean="0"/>
              <a:t>that</a:t>
            </a:r>
            <a:r>
              <a:rPr lang="tr-TR" dirty="0" smtClean="0"/>
              <a:t> Europe </a:t>
            </a:r>
            <a:r>
              <a:rPr lang="tr-TR" dirty="0" err="1" smtClean="0"/>
              <a:t>committed</a:t>
            </a:r>
            <a:r>
              <a:rPr lang="tr-TR" dirty="0" smtClean="0"/>
              <a:t> </a:t>
            </a:r>
            <a:r>
              <a:rPr lang="tr-TR" dirty="0" err="1" smtClean="0"/>
              <a:t>suicide</a:t>
            </a:r>
            <a:r>
              <a:rPr lang="tr-TR" dirty="0" smtClean="0"/>
              <a:t> in </a:t>
            </a:r>
            <a:r>
              <a:rPr lang="tr-TR" dirty="0" err="1" smtClean="0"/>
              <a:t>the</a:t>
            </a:r>
            <a:r>
              <a:rPr lang="tr-TR" dirty="0" smtClean="0"/>
              <a:t> 1914-1918.</a:t>
            </a:r>
          </a:p>
          <a:p>
            <a:pPr marL="0" indent="0">
              <a:buNone/>
            </a:pPr>
            <a:endParaRPr lang="tr-TR" dirty="0" smtClean="0"/>
          </a:p>
          <a:p>
            <a:r>
              <a:rPr lang="tr-TR" dirty="0" err="1" smtClean="0"/>
              <a:t>Disillusionment</a:t>
            </a:r>
            <a:endParaRPr lang="tr-TR" dirty="0" smtClean="0"/>
          </a:p>
          <a:p>
            <a:r>
              <a:rPr lang="tr-TR" dirty="0" err="1" smtClean="0"/>
              <a:t>Discontentment</a:t>
            </a:r>
            <a:r>
              <a:rPr lang="tr-TR" dirty="0" smtClean="0"/>
              <a:t>.</a:t>
            </a:r>
          </a:p>
          <a:p>
            <a:r>
              <a:rPr lang="tr-TR" dirty="0" err="1" smtClean="0"/>
              <a:t>Loss</a:t>
            </a:r>
            <a:r>
              <a:rPr lang="tr-TR" dirty="0" smtClean="0"/>
              <a:t> of </a:t>
            </a:r>
            <a:r>
              <a:rPr lang="tr-TR" dirty="0" err="1" smtClean="0"/>
              <a:t>identity</a:t>
            </a:r>
            <a:endParaRPr lang="tr-TR" dirty="0" smtClean="0"/>
          </a:p>
          <a:p>
            <a:r>
              <a:rPr lang="tr-TR" dirty="0" err="1" smtClean="0"/>
              <a:t>Loss</a:t>
            </a:r>
            <a:r>
              <a:rPr lang="tr-TR" dirty="0" smtClean="0"/>
              <a:t> of </a:t>
            </a:r>
            <a:r>
              <a:rPr lang="tr-TR" dirty="0" err="1" smtClean="0"/>
              <a:t>purpose</a:t>
            </a:r>
            <a:endParaRPr lang="tr-TR" dirty="0" smtClean="0"/>
          </a:p>
          <a:p>
            <a:r>
              <a:rPr lang="tr-TR" dirty="0" err="1" smtClean="0"/>
              <a:t>Loss</a:t>
            </a:r>
            <a:r>
              <a:rPr lang="tr-TR" dirty="0" smtClean="0"/>
              <a:t> of </a:t>
            </a:r>
            <a:r>
              <a:rPr lang="tr-TR" dirty="0" err="1" smtClean="0"/>
              <a:t>religion</a:t>
            </a:r>
            <a:endParaRPr lang="tr-TR" dirty="0" smtClean="0"/>
          </a:p>
          <a:p>
            <a:endParaRPr lang="tr-TR" dirty="0"/>
          </a:p>
          <a:p>
            <a:r>
              <a:rPr lang="tr-TR" dirty="0" smtClean="0"/>
              <a:t>5 </a:t>
            </a:r>
            <a:r>
              <a:rPr lang="tr-TR" dirty="0" err="1" smtClean="0"/>
              <a:t>fragmented</a:t>
            </a:r>
            <a:r>
              <a:rPr lang="tr-TR" dirty="0" smtClean="0"/>
              <a:t> </a:t>
            </a:r>
            <a:r>
              <a:rPr lang="tr-TR" dirty="0" err="1" smtClean="0"/>
              <a:t>sections</a:t>
            </a:r>
            <a:r>
              <a:rPr lang="tr-TR" dirty="0" smtClean="0"/>
              <a:t> of </a:t>
            </a:r>
            <a:r>
              <a:rPr lang="tr-TR" dirty="0" err="1" smtClean="0"/>
              <a:t>the</a:t>
            </a:r>
            <a:r>
              <a:rPr lang="tr-TR" dirty="0" smtClean="0"/>
              <a:t> </a:t>
            </a:r>
            <a:r>
              <a:rPr lang="tr-TR" dirty="0" err="1" smtClean="0"/>
              <a:t>poem</a:t>
            </a:r>
            <a:r>
              <a:rPr lang="tr-TR" dirty="0" smtClean="0"/>
              <a:t>. </a:t>
            </a:r>
            <a:r>
              <a:rPr lang="tr-TR" dirty="0" err="1" smtClean="0"/>
              <a:t>In</a:t>
            </a:r>
            <a:r>
              <a:rPr lang="tr-TR" dirty="0" smtClean="0"/>
              <a:t> </a:t>
            </a:r>
            <a:r>
              <a:rPr lang="tr-TR" dirty="0" err="1" smtClean="0"/>
              <a:t>each</a:t>
            </a:r>
            <a:r>
              <a:rPr lang="tr-TR" dirty="0" smtClean="0"/>
              <a:t> </a:t>
            </a:r>
            <a:r>
              <a:rPr lang="tr-TR" dirty="0" err="1" smtClean="0"/>
              <a:t>section</a:t>
            </a:r>
            <a:r>
              <a:rPr lang="tr-TR" dirty="0" smtClean="0"/>
              <a:t>, Eliot </a:t>
            </a:r>
            <a:r>
              <a:rPr lang="tr-TR" dirty="0" err="1" smtClean="0"/>
              <a:t>hints</a:t>
            </a:r>
            <a:r>
              <a:rPr lang="tr-TR" dirty="0" smtClean="0"/>
              <a:t> at a </a:t>
            </a:r>
            <a:r>
              <a:rPr lang="tr-TR" dirty="0" err="1" smtClean="0"/>
              <a:t>major</a:t>
            </a:r>
            <a:r>
              <a:rPr lang="tr-TR" dirty="0" smtClean="0"/>
              <a:t> element </a:t>
            </a:r>
            <a:r>
              <a:rPr lang="tr-TR" dirty="0" err="1" smtClean="0"/>
              <a:t>that</a:t>
            </a:r>
            <a:r>
              <a:rPr lang="tr-TR" dirty="0" smtClean="0"/>
              <a:t> </a:t>
            </a:r>
            <a:r>
              <a:rPr lang="tr-TR" dirty="0" err="1" smtClean="0"/>
              <a:t>coincides</a:t>
            </a:r>
            <a:r>
              <a:rPr lang="tr-TR" dirty="0" smtClean="0"/>
              <a:t> </a:t>
            </a:r>
            <a:r>
              <a:rPr lang="tr-TR" dirty="0" err="1" smtClean="0"/>
              <a:t>with</a:t>
            </a:r>
            <a:r>
              <a:rPr lang="tr-TR" dirty="0" smtClean="0"/>
              <a:t> </a:t>
            </a:r>
            <a:r>
              <a:rPr lang="tr-TR" dirty="0" err="1" smtClean="0"/>
              <a:t>the</a:t>
            </a:r>
            <a:r>
              <a:rPr lang="tr-TR" dirty="0" smtClean="0"/>
              <a:t> </a:t>
            </a:r>
            <a:r>
              <a:rPr lang="tr-TR" dirty="0" err="1" smtClean="0"/>
              <a:t>each</a:t>
            </a:r>
            <a:r>
              <a:rPr lang="tr-TR" dirty="0" smtClean="0"/>
              <a:t> of </a:t>
            </a:r>
            <a:r>
              <a:rPr lang="tr-TR" dirty="0" err="1" smtClean="0"/>
              <a:t>the</a:t>
            </a:r>
            <a:r>
              <a:rPr lang="tr-TR" dirty="0" smtClean="0"/>
              <a:t> </a:t>
            </a:r>
            <a:r>
              <a:rPr lang="tr-TR" dirty="0" err="1" smtClean="0"/>
              <a:t>sections</a:t>
            </a:r>
            <a:r>
              <a:rPr lang="tr-TR" dirty="0" smtClean="0"/>
              <a:t> </a:t>
            </a:r>
            <a:r>
              <a:rPr lang="tr-TR" dirty="0" err="1" smtClean="0"/>
              <a:t>we</a:t>
            </a:r>
            <a:r>
              <a:rPr lang="tr-TR" dirty="0" smtClean="0"/>
              <a:t> </a:t>
            </a:r>
            <a:r>
              <a:rPr lang="tr-TR" dirty="0" err="1" smtClean="0"/>
              <a:t>have</a:t>
            </a:r>
            <a:r>
              <a:rPr lang="tr-TR" dirty="0" smtClean="0"/>
              <a:t>; </a:t>
            </a:r>
            <a:r>
              <a:rPr lang="tr-TR" dirty="0" err="1" smtClean="0"/>
              <a:t>earth</a:t>
            </a:r>
            <a:r>
              <a:rPr lang="tr-TR" dirty="0" smtClean="0"/>
              <a:t>, </a:t>
            </a:r>
            <a:r>
              <a:rPr lang="tr-TR" dirty="0" err="1" smtClean="0"/>
              <a:t>air</a:t>
            </a:r>
            <a:r>
              <a:rPr lang="tr-TR" dirty="0" smtClean="0"/>
              <a:t>, fire, </a:t>
            </a:r>
            <a:r>
              <a:rPr lang="tr-TR" dirty="0" err="1" smtClean="0"/>
              <a:t>water</a:t>
            </a:r>
            <a:r>
              <a:rPr lang="tr-TR" dirty="0" smtClean="0"/>
              <a:t> </a:t>
            </a:r>
            <a:r>
              <a:rPr lang="tr-TR" dirty="0" err="1" smtClean="0"/>
              <a:t>and</a:t>
            </a:r>
            <a:r>
              <a:rPr lang="tr-TR" dirty="0" smtClean="0"/>
              <a:t> </a:t>
            </a:r>
            <a:r>
              <a:rPr lang="tr-TR" dirty="0" err="1" smtClean="0"/>
              <a:t>then</a:t>
            </a:r>
            <a:r>
              <a:rPr lang="tr-TR" dirty="0" smtClean="0"/>
              <a:t> </a:t>
            </a:r>
            <a:r>
              <a:rPr lang="tr-TR" dirty="0" err="1" smtClean="0"/>
              <a:t>spirit</a:t>
            </a:r>
            <a:r>
              <a:rPr lang="tr-TR" dirty="0" smtClean="0"/>
              <a:t>.</a:t>
            </a:r>
            <a:endParaRPr lang="tr-TR" dirty="0"/>
          </a:p>
        </p:txBody>
      </p:sp>
    </p:spTree>
    <p:extLst>
      <p:ext uri="{BB962C8B-B14F-4D97-AF65-F5344CB8AC3E}">
        <p14:creationId xmlns:p14="http://schemas.microsoft.com/office/powerpoint/2010/main" val="33733077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404664"/>
            <a:ext cx="8784976" cy="6264696"/>
          </a:xfrm>
        </p:spPr>
        <p:txBody>
          <a:bodyPr/>
          <a:lstStyle/>
          <a:p>
            <a:r>
              <a:rPr lang="tr-TR" dirty="0" err="1" smtClean="0"/>
              <a:t>The</a:t>
            </a:r>
            <a:r>
              <a:rPr lang="tr-TR" dirty="0" smtClean="0"/>
              <a:t> </a:t>
            </a:r>
            <a:r>
              <a:rPr lang="tr-TR" dirty="0" err="1" smtClean="0"/>
              <a:t>title</a:t>
            </a:r>
            <a:r>
              <a:rPr lang="tr-TR" dirty="0" smtClean="0"/>
              <a:t> </a:t>
            </a:r>
            <a:r>
              <a:rPr lang="tr-TR" dirty="0" err="1" smtClean="0"/>
              <a:t>and</a:t>
            </a:r>
            <a:r>
              <a:rPr lang="tr-TR" dirty="0" smtClean="0"/>
              <a:t> </a:t>
            </a:r>
            <a:r>
              <a:rPr lang="tr-TR" dirty="0" err="1" smtClean="0"/>
              <a:t>epigraph</a:t>
            </a:r>
            <a:r>
              <a:rPr lang="tr-TR" dirty="0" smtClean="0"/>
              <a:t> </a:t>
            </a:r>
            <a:r>
              <a:rPr lang="tr-TR" dirty="0" err="1" smtClean="0"/>
              <a:t>signify</a:t>
            </a:r>
            <a:r>
              <a:rPr lang="tr-TR" dirty="0" smtClean="0"/>
              <a:t> </a:t>
            </a:r>
            <a:r>
              <a:rPr lang="tr-TR" dirty="0" err="1" smtClean="0"/>
              <a:t>the</a:t>
            </a:r>
            <a:r>
              <a:rPr lang="tr-TR" dirty="0" smtClean="0"/>
              <a:t> </a:t>
            </a:r>
            <a:r>
              <a:rPr lang="tr-TR" dirty="0" err="1" smtClean="0"/>
              <a:t>multiplicity</a:t>
            </a:r>
            <a:r>
              <a:rPr lang="tr-TR" dirty="0" smtClean="0"/>
              <a:t> of </a:t>
            </a:r>
            <a:r>
              <a:rPr lang="tr-TR" dirty="0" err="1" smtClean="0"/>
              <a:t>the</a:t>
            </a:r>
            <a:r>
              <a:rPr lang="tr-TR" dirty="0" smtClean="0"/>
              <a:t> </a:t>
            </a:r>
            <a:r>
              <a:rPr lang="tr-TR" dirty="0" err="1" smtClean="0"/>
              <a:t>voices</a:t>
            </a:r>
            <a:r>
              <a:rPr lang="tr-TR" dirty="0" smtClean="0"/>
              <a:t>, </a:t>
            </a:r>
            <a:r>
              <a:rPr lang="tr-TR" dirty="0" err="1" smtClean="0"/>
              <a:t>and</a:t>
            </a:r>
            <a:r>
              <a:rPr lang="tr-TR" dirty="0" smtClean="0"/>
              <a:t> </a:t>
            </a:r>
            <a:r>
              <a:rPr lang="tr-TR" dirty="0" err="1" smtClean="0"/>
              <a:t>the</a:t>
            </a:r>
            <a:r>
              <a:rPr lang="tr-TR" dirty="0" smtClean="0"/>
              <a:t> </a:t>
            </a:r>
            <a:r>
              <a:rPr lang="tr-TR" dirty="0" err="1" smtClean="0"/>
              <a:t>multiplicity</a:t>
            </a:r>
            <a:r>
              <a:rPr lang="tr-TR" dirty="0" smtClean="0"/>
              <a:t> of </a:t>
            </a:r>
            <a:r>
              <a:rPr lang="tr-TR" dirty="0" err="1" smtClean="0"/>
              <a:t>the</a:t>
            </a:r>
            <a:r>
              <a:rPr lang="tr-TR" dirty="0" smtClean="0"/>
              <a:t> </a:t>
            </a:r>
            <a:r>
              <a:rPr lang="tr-TR" dirty="0" err="1" smtClean="0"/>
              <a:t>meanings</a:t>
            </a:r>
            <a:r>
              <a:rPr lang="tr-TR" dirty="0" smtClean="0"/>
              <a:t> </a:t>
            </a:r>
            <a:r>
              <a:rPr lang="tr-TR" dirty="0" err="1" smtClean="0"/>
              <a:t>that</a:t>
            </a:r>
            <a:r>
              <a:rPr lang="tr-TR" dirty="0" smtClean="0"/>
              <a:t> pop </a:t>
            </a:r>
            <a:r>
              <a:rPr lang="tr-TR" dirty="0" err="1" smtClean="0"/>
              <a:t>up</a:t>
            </a:r>
            <a:r>
              <a:rPr lang="tr-TR" dirty="0" smtClean="0"/>
              <a:t> in </a:t>
            </a:r>
            <a:r>
              <a:rPr lang="tr-TR" dirty="0" err="1" smtClean="0"/>
              <a:t>the</a:t>
            </a:r>
            <a:r>
              <a:rPr lang="tr-TR" dirty="0" smtClean="0"/>
              <a:t> </a:t>
            </a:r>
            <a:r>
              <a:rPr lang="tr-TR" dirty="0" err="1" smtClean="0"/>
              <a:t>poem</a:t>
            </a:r>
            <a:r>
              <a:rPr lang="tr-TR" dirty="0" smtClean="0"/>
              <a:t>.</a:t>
            </a:r>
          </a:p>
          <a:p>
            <a:r>
              <a:rPr lang="tr-TR" dirty="0" smtClean="0"/>
              <a:t>A </a:t>
            </a:r>
            <a:r>
              <a:rPr lang="tr-TR" dirty="0" err="1" smtClean="0"/>
              <a:t>poem</a:t>
            </a:r>
            <a:r>
              <a:rPr lang="tr-TR" dirty="0" smtClean="0"/>
              <a:t> </a:t>
            </a:r>
            <a:r>
              <a:rPr lang="tr-TR" dirty="0" err="1" smtClean="0"/>
              <a:t>with</a:t>
            </a:r>
            <a:r>
              <a:rPr lang="tr-TR" dirty="0" smtClean="0"/>
              <a:t> </a:t>
            </a:r>
            <a:r>
              <a:rPr lang="tr-TR" dirty="0" err="1" smtClean="0"/>
              <a:t>interruptions</a:t>
            </a:r>
            <a:r>
              <a:rPr lang="tr-TR" dirty="0" smtClean="0"/>
              <a:t>, </a:t>
            </a:r>
            <a:r>
              <a:rPr lang="tr-TR" dirty="0" err="1" smtClean="0"/>
              <a:t>allusions</a:t>
            </a:r>
            <a:r>
              <a:rPr lang="tr-TR" dirty="0" smtClean="0"/>
              <a:t>, </a:t>
            </a:r>
            <a:r>
              <a:rPr lang="tr-TR" dirty="0" err="1" smtClean="0"/>
              <a:t>references</a:t>
            </a:r>
            <a:r>
              <a:rPr lang="tr-TR" dirty="0" smtClean="0"/>
              <a:t> </a:t>
            </a:r>
            <a:r>
              <a:rPr lang="tr-TR" dirty="0" err="1" smtClean="0"/>
              <a:t>to</a:t>
            </a:r>
            <a:r>
              <a:rPr lang="tr-TR" dirty="0" smtClean="0"/>
              <a:t> </a:t>
            </a:r>
            <a:r>
              <a:rPr lang="tr-TR" dirty="0" err="1" smtClean="0"/>
              <a:t>other</a:t>
            </a:r>
            <a:r>
              <a:rPr lang="tr-TR" dirty="0" smtClean="0"/>
              <a:t> </a:t>
            </a:r>
            <a:r>
              <a:rPr lang="tr-TR" dirty="0" err="1" smtClean="0"/>
              <a:t>languages</a:t>
            </a:r>
            <a:r>
              <a:rPr lang="tr-TR" dirty="0" smtClean="0"/>
              <a:t>, </a:t>
            </a:r>
            <a:r>
              <a:rPr lang="tr-TR" dirty="0" err="1" smtClean="0"/>
              <a:t>other</a:t>
            </a:r>
            <a:r>
              <a:rPr lang="tr-TR" dirty="0" smtClean="0"/>
              <a:t> </a:t>
            </a:r>
            <a:r>
              <a:rPr lang="tr-TR" dirty="0" err="1" smtClean="0"/>
              <a:t>voices</a:t>
            </a:r>
            <a:r>
              <a:rPr lang="tr-TR" dirty="0" smtClean="0"/>
              <a:t> </a:t>
            </a:r>
            <a:r>
              <a:rPr lang="tr-TR" dirty="0" err="1" smtClean="0"/>
              <a:t>without</a:t>
            </a:r>
            <a:r>
              <a:rPr lang="tr-TR" dirty="0" smtClean="0"/>
              <a:t> </a:t>
            </a:r>
            <a:r>
              <a:rPr lang="tr-TR" dirty="0" err="1" smtClean="0"/>
              <a:t>any</a:t>
            </a:r>
            <a:r>
              <a:rPr lang="tr-TR" dirty="0" smtClean="0"/>
              <a:t> </a:t>
            </a:r>
            <a:r>
              <a:rPr lang="tr-TR" dirty="0" err="1" smtClean="0"/>
              <a:t>real</a:t>
            </a:r>
            <a:r>
              <a:rPr lang="tr-TR" dirty="0" smtClean="0"/>
              <a:t> </a:t>
            </a:r>
            <a:r>
              <a:rPr lang="tr-TR" dirty="0" err="1" smtClean="0"/>
              <a:t>demarcation</a:t>
            </a:r>
            <a:r>
              <a:rPr lang="tr-TR" dirty="0" smtClean="0"/>
              <a:t>.</a:t>
            </a:r>
          </a:p>
          <a:p>
            <a:endParaRPr lang="tr-TR" dirty="0"/>
          </a:p>
          <a:p>
            <a:r>
              <a:rPr lang="tr-TR" dirty="0" smtClean="0"/>
              <a:t>As a </a:t>
            </a:r>
            <a:r>
              <a:rPr lang="tr-TR" dirty="0" err="1" smtClean="0"/>
              <a:t>consequence</a:t>
            </a:r>
            <a:r>
              <a:rPr lang="tr-TR" dirty="0" smtClean="0"/>
              <a:t> of </a:t>
            </a:r>
            <a:r>
              <a:rPr lang="tr-TR" dirty="0" err="1" smtClean="0"/>
              <a:t>the</a:t>
            </a:r>
            <a:r>
              <a:rPr lang="tr-TR" dirty="0" smtClean="0"/>
              <a:t> </a:t>
            </a:r>
            <a:r>
              <a:rPr lang="tr-TR" dirty="0" err="1" smtClean="0"/>
              <a:t>ambiguity</a:t>
            </a:r>
            <a:r>
              <a:rPr lang="tr-TR" dirty="0" smtClean="0"/>
              <a:t> of </a:t>
            </a:r>
            <a:r>
              <a:rPr lang="tr-TR" dirty="0" err="1" smtClean="0"/>
              <a:t>the</a:t>
            </a:r>
            <a:r>
              <a:rPr lang="tr-TR" dirty="0" smtClean="0"/>
              <a:t> </a:t>
            </a:r>
            <a:r>
              <a:rPr lang="tr-TR" dirty="0" err="1" smtClean="0"/>
              <a:t>massive</a:t>
            </a:r>
            <a:r>
              <a:rPr lang="tr-TR" dirty="0" smtClean="0"/>
              <a:t> </a:t>
            </a:r>
            <a:r>
              <a:rPr lang="tr-TR" dirty="0" err="1" smtClean="0"/>
              <a:t>destruction</a:t>
            </a:r>
            <a:r>
              <a:rPr lang="tr-TR" dirty="0" smtClean="0"/>
              <a:t> </a:t>
            </a:r>
            <a:r>
              <a:rPr lang="tr-TR" dirty="0" err="1" smtClean="0"/>
              <a:t>resulting</a:t>
            </a:r>
            <a:r>
              <a:rPr lang="tr-TR" dirty="0" smtClean="0"/>
              <a:t> </a:t>
            </a:r>
            <a:r>
              <a:rPr lang="tr-TR" dirty="0" err="1" smtClean="0"/>
              <a:t>from</a:t>
            </a:r>
            <a:r>
              <a:rPr lang="tr-TR" dirty="0" smtClean="0"/>
              <a:t> </a:t>
            </a:r>
            <a:r>
              <a:rPr lang="tr-TR" dirty="0" err="1" smtClean="0"/>
              <a:t>the</a:t>
            </a:r>
            <a:r>
              <a:rPr lang="tr-TR" dirty="0" smtClean="0"/>
              <a:t> Great </a:t>
            </a:r>
            <a:r>
              <a:rPr lang="tr-TR" dirty="0" err="1"/>
              <a:t>W</a:t>
            </a:r>
            <a:r>
              <a:rPr lang="tr-TR" dirty="0" err="1" smtClean="0"/>
              <a:t>ar</a:t>
            </a:r>
            <a:r>
              <a:rPr lang="tr-TR" dirty="0" smtClean="0"/>
              <a:t>, </a:t>
            </a:r>
            <a:r>
              <a:rPr lang="tr-TR" dirty="0" err="1" smtClean="0"/>
              <a:t>people</a:t>
            </a:r>
            <a:r>
              <a:rPr lang="tr-TR" dirty="0" smtClean="0"/>
              <a:t> ask </a:t>
            </a:r>
            <a:r>
              <a:rPr lang="tr-TR" dirty="0" err="1" smtClean="0"/>
              <a:t>three</a:t>
            </a:r>
            <a:r>
              <a:rPr lang="tr-TR" dirty="0" smtClean="0"/>
              <a:t> </a:t>
            </a:r>
            <a:r>
              <a:rPr lang="tr-TR" dirty="0" err="1" smtClean="0"/>
              <a:t>significant</a:t>
            </a:r>
            <a:r>
              <a:rPr lang="tr-TR" dirty="0" smtClean="0"/>
              <a:t> </a:t>
            </a:r>
            <a:r>
              <a:rPr lang="tr-TR" dirty="0" err="1" smtClean="0"/>
              <a:t>unasnwerable</a:t>
            </a:r>
            <a:r>
              <a:rPr lang="tr-TR" dirty="0" smtClean="0"/>
              <a:t> </a:t>
            </a:r>
            <a:r>
              <a:rPr lang="tr-TR" dirty="0" err="1" smtClean="0"/>
              <a:t>questions</a:t>
            </a:r>
            <a:r>
              <a:rPr lang="tr-TR" dirty="0" smtClean="0"/>
              <a:t> in </a:t>
            </a:r>
            <a:r>
              <a:rPr lang="tr-TR" dirty="0" err="1" smtClean="0"/>
              <a:t>the</a:t>
            </a:r>
            <a:r>
              <a:rPr lang="tr-TR" dirty="0" smtClean="0"/>
              <a:t> modern </a:t>
            </a:r>
            <a:r>
              <a:rPr lang="tr-TR" dirty="0" err="1" smtClean="0"/>
              <a:t>waste</a:t>
            </a:r>
            <a:r>
              <a:rPr lang="tr-TR" dirty="0" smtClean="0"/>
              <a:t> </a:t>
            </a:r>
            <a:r>
              <a:rPr lang="tr-TR" dirty="0" err="1" smtClean="0"/>
              <a:t>land</a:t>
            </a:r>
            <a:r>
              <a:rPr lang="tr-TR" dirty="0" smtClean="0"/>
              <a:t>:</a:t>
            </a:r>
          </a:p>
          <a:p>
            <a:r>
              <a:rPr lang="tr-TR" dirty="0" err="1" smtClean="0"/>
              <a:t>Where</a:t>
            </a:r>
            <a:r>
              <a:rPr lang="tr-TR" dirty="0" smtClean="0"/>
              <a:t> do I </a:t>
            </a:r>
            <a:r>
              <a:rPr lang="tr-TR" dirty="0" err="1" smtClean="0"/>
              <a:t>come</a:t>
            </a:r>
            <a:r>
              <a:rPr lang="tr-TR" dirty="0" smtClean="0"/>
              <a:t> </a:t>
            </a:r>
            <a:r>
              <a:rPr lang="tr-TR" dirty="0" err="1" smtClean="0"/>
              <a:t>from</a:t>
            </a:r>
            <a:r>
              <a:rPr lang="tr-TR" dirty="0" smtClean="0"/>
              <a:t>?</a:t>
            </a:r>
          </a:p>
          <a:p>
            <a:r>
              <a:rPr lang="tr-TR" dirty="0" err="1" smtClean="0"/>
              <a:t>Why</a:t>
            </a:r>
            <a:r>
              <a:rPr lang="tr-TR" dirty="0" smtClean="0"/>
              <a:t> am I here?</a:t>
            </a:r>
          </a:p>
          <a:p>
            <a:r>
              <a:rPr lang="tr-TR" dirty="0" err="1" smtClean="0"/>
              <a:t>Where</a:t>
            </a:r>
            <a:r>
              <a:rPr lang="tr-TR" dirty="0" smtClean="0"/>
              <a:t> am I </a:t>
            </a:r>
            <a:r>
              <a:rPr lang="tr-TR" dirty="0" err="1" smtClean="0"/>
              <a:t>going</a:t>
            </a:r>
            <a:r>
              <a:rPr lang="tr-TR" dirty="0" smtClean="0"/>
              <a:t>? </a:t>
            </a:r>
            <a:endParaRPr lang="tr-TR" dirty="0"/>
          </a:p>
        </p:txBody>
      </p:sp>
    </p:spTree>
    <p:extLst>
      <p:ext uri="{BB962C8B-B14F-4D97-AF65-F5344CB8AC3E}">
        <p14:creationId xmlns:p14="http://schemas.microsoft.com/office/powerpoint/2010/main" val="1597889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flipV="1">
            <a:off x="457200" y="228919"/>
            <a:ext cx="7467600" cy="45719"/>
          </a:xfrm>
        </p:spPr>
        <p:txBody>
          <a:bodyPr>
            <a:normAutofit fontScale="90000"/>
          </a:bodyPr>
          <a:lstStyle/>
          <a:p>
            <a:endParaRPr lang="tr-TR" dirty="0"/>
          </a:p>
        </p:txBody>
      </p:sp>
      <p:sp>
        <p:nvSpPr>
          <p:cNvPr id="3" name="İçerik Yer Tutucusu 2"/>
          <p:cNvSpPr>
            <a:spLocks noGrp="1"/>
          </p:cNvSpPr>
          <p:nvPr>
            <p:ph sz="quarter" idx="1"/>
          </p:nvPr>
        </p:nvSpPr>
        <p:spPr>
          <a:xfrm>
            <a:off x="457200" y="260648"/>
            <a:ext cx="8435280" cy="6213304"/>
          </a:xfrm>
        </p:spPr>
        <p:txBody>
          <a:bodyPr>
            <a:normAutofit lnSpcReduction="10000"/>
          </a:bodyPr>
          <a:lstStyle/>
          <a:p>
            <a:endParaRPr lang="tr-TR" dirty="0" smtClean="0"/>
          </a:p>
          <a:p>
            <a:r>
              <a:rPr lang="tr-TR" dirty="0" err="1" smtClean="0"/>
              <a:t>Employment</a:t>
            </a:r>
            <a:r>
              <a:rPr lang="tr-TR" dirty="0" smtClean="0"/>
              <a:t> of </a:t>
            </a:r>
            <a:r>
              <a:rPr lang="tr-TR" dirty="0" err="1" smtClean="0"/>
              <a:t>myths</a:t>
            </a:r>
            <a:r>
              <a:rPr lang="tr-TR" dirty="0" smtClean="0"/>
              <a:t>, </a:t>
            </a:r>
            <a:r>
              <a:rPr lang="tr-TR" dirty="0" err="1" smtClean="0"/>
              <a:t>legends</a:t>
            </a:r>
            <a:r>
              <a:rPr lang="tr-TR" dirty="0" smtClean="0"/>
              <a:t>  </a:t>
            </a:r>
            <a:r>
              <a:rPr lang="tr-TR" dirty="0" err="1" smtClean="0"/>
              <a:t>and</a:t>
            </a:r>
            <a:r>
              <a:rPr lang="tr-TR" dirty="0" smtClean="0"/>
              <a:t> </a:t>
            </a:r>
            <a:r>
              <a:rPr lang="tr-TR" dirty="0" err="1" smtClean="0"/>
              <a:t>allusion</a:t>
            </a:r>
            <a:r>
              <a:rPr lang="tr-TR" dirty="0" smtClean="0"/>
              <a:t> </a:t>
            </a:r>
            <a:r>
              <a:rPr lang="tr-TR" dirty="0" err="1" smtClean="0"/>
              <a:t>reflect</a:t>
            </a:r>
            <a:r>
              <a:rPr lang="tr-TR" dirty="0" smtClean="0"/>
              <a:t> </a:t>
            </a:r>
            <a:r>
              <a:rPr lang="tr-TR" dirty="0" err="1" smtClean="0"/>
              <a:t>the</a:t>
            </a:r>
            <a:r>
              <a:rPr lang="tr-TR" dirty="0" smtClean="0"/>
              <a:t> </a:t>
            </a:r>
            <a:r>
              <a:rPr lang="tr-TR" dirty="0" err="1" smtClean="0"/>
              <a:t>the</a:t>
            </a:r>
            <a:r>
              <a:rPr lang="tr-TR" dirty="0" smtClean="0"/>
              <a:t> </a:t>
            </a:r>
            <a:r>
              <a:rPr lang="tr-TR" dirty="0" err="1" smtClean="0"/>
              <a:t>central</a:t>
            </a:r>
            <a:r>
              <a:rPr lang="tr-TR" dirty="0" smtClean="0"/>
              <a:t> </a:t>
            </a:r>
            <a:r>
              <a:rPr lang="tr-TR" dirty="0" err="1" smtClean="0"/>
              <a:t>objective</a:t>
            </a:r>
            <a:r>
              <a:rPr lang="tr-TR" dirty="0" smtClean="0"/>
              <a:t> of </a:t>
            </a:r>
            <a:r>
              <a:rPr lang="tr-TR" dirty="0" err="1" smtClean="0"/>
              <a:t>Eliot’s</a:t>
            </a:r>
            <a:r>
              <a:rPr lang="tr-TR" dirty="0" smtClean="0"/>
              <a:t> </a:t>
            </a:r>
            <a:r>
              <a:rPr lang="tr-TR" dirty="0" err="1" smtClean="0"/>
              <a:t>literary</a:t>
            </a:r>
            <a:r>
              <a:rPr lang="tr-TR" dirty="0" smtClean="0"/>
              <a:t> </a:t>
            </a:r>
            <a:r>
              <a:rPr lang="tr-TR" dirty="0" err="1" smtClean="0"/>
              <a:t>works</a:t>
            </a:r>
            <a:r>
              <a:rPr lang="tr-TR" dirty="0" smtClean="0"/>
              <a:t> </a:t>
            </a:r>
            <a:r>
              <a:rPr lang="tr-TR" dirty="0" err="1" smtClean="0"/>
              <a:t>having</a:t>
            </a:r>
            <a:r>
              <a:rPr lang="tr-TR" dirty="0" smtClean="0"/>
              <a:t> a </a:t>
            </a:r>
            <a:r>
              <a:rPr lang="tr-TR" dirty="0" err="1" smtClean="0"/>
              <a:t>yearning</a:t>
            </a:r>
            <a:r>
              <a:rPr lang="tr-TR" dirty="0" smtClean="0"/>
              <a:t> </a:t>
            </a:r>
            <a:r>
              <a:rPr lang="tr-TR" dirty="0" err="1" smtClean="0"/>
              <a:t>for</a:t>
            </a:r>
            <a:r>
              <a:rPr lang="tr-TR" dirty="0" smtClean="0"/>
              <a:t> </a:t>
            </a:r>
            <a:r>
              <a:rPr lang="tr-TR" dirty="0" err="1" smtClean="0"/>
              <a:t>the</a:t>
            </a:r>
            <a:r>
              <a:rPr lang="tr-TR" dirty="0" smtClean="0"/>
              <a:t> </a:t>
            </a:r>
            <a:r>
              <a:rPr lang="tr-TR" dirty="0" err="1" smtClean="0"/>
              <a:t>order</a:t>
            </a:r>
            <a:r>
              <a:rPr lang="tr-TR" dirty="0" smtClean="0"/>
              <a:t> of </a:t>
            </a:r>
            <a:r>
              <a:rPr lang="tr-TR" dirty="0" err="1" smtClean="0"/>
              <a:t>the</a:t>
            </a:r>
            <a:r>
              <a:rPr lang="tr-TR" dirty="0" smtClean="0"/>
              <a:t> </a:t>
            </a:r>
            <a:r>
              <a:rPr lang="tr-TR" dirty="0" err="1" smtClean="0"/>
              <a:t>past</a:t>
            </a:r>
            <a:r>
              <a:rPr lang="tr-TR" dirty="0" smtClean="0"/>
              <a:t>. </a:t>
            </a:r>
          </a:p>
          <a:p>
            <a:endParaRPr lang="tr-TR" dirty="0"/>
          </a:p>
          <a:p>
            <a:r>
              <a:rPr lang="tr-TR" dirty="0" err="1" smtClean="0"/>
              <a:t>In</a:t>
            </a:r>
            <a:r>
              <a:rPr lang="tr-TR" dirty="0" smtClean="0"/>
              <a:t> </a:t>
            </a:r>
            <a:r>
              <a:rPr lang="tr-TR" dirty="0" err="1" smtClean="0"/>
              <a:t>the</a:t>
            </a:r>
            <a:r>
              <a:rPr lang="tr-TR" dirty="0" smtClean="0"/>
              <a:t> </a:t>
            </a:r>
            <a:r>
              <a:rPr lang="tr-TR" dirty="0" err="1" smtClean="0"/>
              <a:t>essay</a:t>
            </a:r>
            <a:r>
              <a:rPr lang="tr-TR" dirty="0" smtClean="0"/>
              <a:t>, ‘’</a:t>
            </a:r>
            <a:r>
              <a:rPr lang="tr-TR" dirty="0" err="1" smtClean="0"/>
              <a:t>Ulysses</a:t>
            </a:r>
            <a:r>
              <a:rPr lang="tr-TR" dirty="0" smtClean="0"/>
              <a:t>, </a:t>
            </a:r>
            <a:r>
              <a:rPr lang="tr-TR" dirty="0" err="1" smtClean="0"/>
              <a:t>Order</a:t>
            </a:r>
            <a:r>
              <a:rPr lang="tr-TR" dirty="0" smtClean="0"/>
              <a:t> </a:t>
            </a:r>
            <a:r>
              <a:rPr lang="tr-TR" dirty="0" err="1" smtClean="0"/>
              <a:t>and</a:t>
            </a:r>
            <a:r>
              <a:rPr lang="tr-TR" dirty="0" smtClean="0"/>
              <a:t> </a:t>
            </a:r>
            <a:r>
              <a:rPr lang="tr-TR" dirty="0" err="1" smtClean="0"/>
              <a:t>Myth</a:t>
            </a:r>
            <a:r>
              <a:rPr lang="tr-TR" dirty="0" smtClean="0"/>
              <a:t>’’, Eliot </a:t>
            </a:r>
            <a:r>
              <a:rPr lang="tr-TR" dirty="0" err="1" smtClean="0"/>
              <a:t>hinted</a:t>
            </a:r>
            <a:r>
              <a:rPr lang="tr-TR" dirty="0" smtClean="0"/>
              <a:t> at </a:t>
            </a:r>
            <a:r>
              <a:rPr lang="tr-TR" dirty="0" err="1" smtClean="0"/>
              <a:t>the</a:t>
            </a:r>
            <a:r>
              <a:rPr lang="tr-TR" dirty="0" smtClean="0"/>
              <a:t> </a:t>
            </a:r>
            <a:r>
              <a:rPr lang="tr-TR" dirty="0" err="1" smtClean="0"/>
              <a:t>ambitions</a:t>
            </a:r>
            <a:r>
              <a:rPr lang="tr-TR" dirty="0" smtClean="0"/>
              <a:t> of ‘’</a:t>
            </a:r>
            <a:r>
              <a:rPr lang="tr-TR" dirty="0" err="1" smtClean="0"/>
              <a:t>The</a:t>
            </a:r>
            <a:r>
              <a:rPr lang="tr-TR" dirty="0" smtClean="0"/>
              <a:t> </a:t>
            </a:r>
            <a:r>
              <a:rPr lang="tr-TR" dirty="0" err="1" smtClean="0"/>
              <a:t>Waste</a:t>
            </a:r>
            <a:r>
              <a:rPr lang="tr-TR" dirty="0" smtClean="0"/>
              <a:t> Land’’, </a:t>
            </a:r>
            <a:r>
              <a:rPr lang="tr-TR" dirty="0" err="1" smtClean="0"/>
              <a:t>when</a:t>
            </a:r>
            <a:r>
              <a:rPr lang="tr-TR" dirty="0" smtClean="0"/>
              <a:t> he </a:t>
            </a:r>
            <a:r>
              <a:rPr lang="tr-TR" dirty="0" err="1" smtClean="0"/>
              <a:t>declared</a:t>
            </a:r>
            <a:r>
              <a:rPr lang="tr-TR" dirty="0" smtClean="0"/>
              <a:t> </a:t>
            </a:r>
            <a:r>
              <a:rPr lang="tr-TR" dirty="0" err="1" smtClean="0"/>
              <a:t>that</a:t>
            </a:r>
            <a:r>
              <a:rPr lang="tr-TR" dirty="0" smtClean="0"/>
              <a:t> </a:t>
            </a:r>
            <a:r>
              <a:rPr lang="tr-TR" dirty="0" err="1" smtClean="0"/>
              <a:t>others</a:t>
            </a:r>
            <a:r>
              <a:rPr lang="tr-TR" dirty="0" smtClean="0"/>
              <a:t> </a:t>
            </a:r>
            <a:r>
              <a:rPr lang="tr-TR" dirty="0" err="1" smtClean="0"/>
              <a:t>would</a:t>
            </a:r>
            <a:r>
              <a:rPr lang="tr-TR" dirty="0" smtClean="0"/>
              <a:t> </a:t>
            </a:r>
            <a:r>
              <a:rPr lang="tr-TR" dirty="0" err="1" smtClean="0"/>
              <a:t>follow</a:t>
            </a:r>
            <a:r>
              <a:rPr lang="tr-TR" dirty="0" smtClean="0"/>
              <a:t> James Joyce ‘’in </a:t>
            </a:r>
            <a:r>
              <a:rPr lang="tr-TR" dirty="0" err="1" smtClean="0"/>
              <a:t>manipulating</a:t>
            </a:r>
            <a:r>
              <a:rPr lang="tr-TR" dirty="0" smtClean="0"/>
              <a:t> a </a:t>
            </a:r>
            <a:r>
              <a:rPr lang="tr-TR" dirty="0" err="1" smtClean="0"/>
              <a:t>continous</a:t>
            </a:r>
            <a:r>
              <a:rPr lang="tr-TR" dirty="0" smtClean="0"/>
              <a:t> </a:t>
            </a:r>
            <a:r>
              <a:rPr lang="tr-TR" dirty="0" err="1" smtClean="0"/>
              <a:t>parallel</a:t>
            </a:r>
            <a:r>
              <a:rPr lang="tr-TR" dirty="0" smtClean="0"/>
              <a:t> </a:t>
            </a:r>
            <a:r>
              <a:rPr lang="tr-TR" dirty="0" err="1" smtClean="0"/>
              <a:t>between</a:t>
            </a:r>
            <a:r>
              <a:rPr lang="tr-TR" dirty="0" smtClean="0"/>
              <a:t> ‘</a:t>
            </a:r>
            <a:r>
              <a:rPr lang="tr-TR" dirty="0" err="1" smtClean="0"/>
              <a:t>contemporaneity</a:t>
            </a:r>
            <a:r>
              <a:rPr lang="tr-TR" dirty="0" smtClean="0"/>
              <a:t> </a:t>
            </a:r>
            <a:r>
              <a:rPr lang="tr-TR" dirty="0" err="1" smtClean="0"/>
              <a:t>and</a:t>
            </a:r>
            <a:r>
              <a:rPr lang="tr-TR" dirty="0" smtClean="0"/>
              <a:t> </a:t>
            </a:r>
            <a:r>
              <a:rPr lang="tr-TR" dirty="0" err="1" smtClean="0"/>
              <a:t>antiquity</a:t>
            </a:r>
            <a:r>
              <a:rPr lang="tr-TR" dirty="0" smtClean="0"/>
              <a:t>’.</a:t>
            </a:r>
          </a:p>
          <a:p>
            <a:r>
              <a:rPr lang="tr-TR" dirty="0" err="1" smtClean="0"/>
              <a:t>To</a:t>
            </a:r>
            <a:r>
              <a:rPr lang="tr-TR" dirty="0" smtClean="0"/>
              <a:t> Eliot, it is </a:t>
            </a:r>
            <a:r>
              <a:rPr lang="tr-TR" dirty="0" err="1" smtClean="0"/>
              <a:t>simply</a:t>
            </a:r>
            <a:r>
              <a:rPr lang="tr-TR" dirty="0" smtClean="0"/>
              <a:t> a </a:t>
            </a:r>
            <a:r>
              <a:rPr lang="tr-TR" dirty="0" err="1" smtClean="0"/>
              <a:t>way</a:t>
            </a:r>
            <a:r>
              <a:rPr lang="tr-TR" dirty="0" smtClean="0"/>
              <a:t> of </a:t>
            </a:r>
            <a:r>
              <a:rPr lang="tr-TR" dirty="0" err="1" smtClean="0"/>
              <a:t>controlling</a:t>
            </a:r>
            <a:r>
              <a:rPr lang="tr-TR" dirty="0" smtClean="0"/>
              <a:t> of </a:t>
            </a:r>
            <a:r>
              <a:rPr lang="tr-TR" dirty="0" err="1" smtClean="0"/>
              <a:t>ordering</a:t>
            </a:r>
            <a:r>
              <a:rPr lang="tr-TR" dirty="0" smtClean="0"/>
              <a:t>, of </a:t>
            </a:r>
            <a:r>
              <a:rPr lang="tr-TR" dirty="0" err="1" smtClean="0"/>
              <a:t>giving</a:t>
            </a:r>
            <a:r>
              <a:rPr lang="tr-TR" dirty="0" smtClean="0"/>
              <a:t> a </a:t>
            </a:r>
            <a:r>
              <a:rPr lang="tr-TR" dirty="0" err="1" smtClean="0"/>
              <a:t>shape</a:t>
            </a:r>
            <a:r>
              <a:rPr lang="tr-TR" dirty="0" smtClean="0"/>
              <a:t> </a:t>
            </a:r>
            <a:r>
              <a:rPr lang="tr-TR" dirty="0" err="1" smtClean="0"/>
              <a:t>and</a:t>
            </a:r>
            <a:r>
              <a:rPr lang="tr-TR" dirty="0" smtClean="0"/>
              <a:t> a </a:t>
            </a:r>
            <a:r>
              <a:rPr lang="tr-TR" dirty="0" err="1" smtClean="0"/>
              <a:t>significance</a:t>
            </a:r>
            <a:r>
              <a:rPr lang="tr-TR" dirty="0" smtClean="0"/>
              <a:t> </a:t>
            </a:r>
            <a:r>
              <a:rPr lang="tr-TR" dirty="0" err="1" smtClean="0"/>
              <a:t>to</a:t>
            </a:r>
            <a:r>
              <a:rPr lang="tr-TR" dirty="0" smtClean="0"/>
              <a:t> </a:t>
            </a:r>
            <a:r>
              <a:rPr lang="tr-TR" dirty="0" err="1" smtClean="0"/>
              <a:t>the</a:t>
            </a:r>
            <a:r>
              <a:rPr lang="tr-TR" dirty="0" smtClean="0"/>
              <a:t> </a:t>
            </a:r>
            <a:r>
              <a:rPr lang="tr-TR" dirty="0" err="1" smtClean="0"/>
              <a:t>immense</a:t>
            </a:r>
            <a:r>
              <a:rPr lang="tr-TR" dirty="0" smtClean="0"/>
              <a:t> panorama of </a:t>
            </a:r>
            <a:r>
              <a:rPr lang="tr-TR" dirty="0" err="1" smtClean="0"/>
              <a:t>futility</a:t>
            </a:r>
            <a:r>
              <a:rPr lang="tr-TR" dirty="0" smtClean="0"/>
              <a:t> </a:t>
            </a:r>
            <a:r>
              <a:rPr lang="tr-TR" dirty="0" err="1" smtClean="0"/>
              <a:t>and</a:t>
            </a:r>
            <a:r>
              <a:rPr lang="tr-TR" dirty="0" smtClean="0"/>
              <a:t> </a:t>
            </a:r>
            <a:r>
              <a:rPr lang="tr-TR" dirty="0" err="1" smtClean="0"/>
              <a:t>anarchy</a:t>
            </a:r>
            <a:r>
              <a:rPr lang="tr-TR" dirty="0" smtClean="0"/>
              <a:t> </a:t>
            </a:r>
            <a:r>
              <a:rPr lang="tr-TR" dirty="0" err="1" smtClean="0"/>
              <a:t>which</a:t>
            </a:r>
            <a:r>
              <a:rPr lang="tr-TR" dirty="0" smtClean="0"/>
              <a:t> is </a:t>
            </a:r>
            <a:r>
              <a:rPr lang="tr-TR" dirty="0" err="1" smtClean="0"/>
              <a:t>contemporary</a:t>
            </a:r>
            <a:r>
              <a:rPr lang="tr-TR" dirty="0" smtClean="0"/>
              <a:t> </a:t>
            </a:r>
            <a:r>
              <a:rPr lang="tr-TR" dirty="0" err="1" smtClean="0"/>
              <a:t>history</a:t>
            </a:r>
            <a:r>
              <a:rPr lang="tr-TR" dirty="0" smtClean="0"/>
              <a:t>.</a:t>
            </a:r>
          </a:p>
          <a:p>
            <a:r>
              <a:rPr lang="tr-TR" dirty="0" err="1" smtClean="0"/>
              <a:t>Embracing</a:t>
            </a:r>
            <a:r>
              <a:rPr lang="tr-TR" dirty="0" smtClean="0"/>
              <a:t> </a:t>
            </a:r>
            <a:r>
              <a:rPr lang="tr-TR" dirty="0" err="1" smtClean="0"/>
              <a:t>myths</a:t>
            </a:r>
            <a:r>
              <a:rPr lang="tr-TR" dirty="0" smtClean="0"/>
              <a:t> is </a:t>
            </a:r>
            <a:r>
              <a:rPr lang="tr-TR" dirty="0" err="1" smtClean="0"/>
              <a:t>considered</a:t>
            </a:r>
            <a:r>
              <a:rPr lang="tr-TR" dirty="0" smtClean="0"/>
              <a:t> as  a step </a:t>
            </a:r>
            <a:r>
              <a:rPr lang="tr-TR" dirty="0" err="1" smtClean="0"/>
              <a:t>toward</a:t>
            </a:r>
            <a:r>
              <a:rPr lang="tr-TR" dirty="0" smtClean="0"/>
              <a:t> </a:t>
            </a:r>
            <a:r>
              <a:rPr lang="tr-TR" dirty="0" err="1" smtClean="0"/>
              <a:t>making</a:t>
            </a:r>
            <a:r>
              <a:rPr lang="tr-TR" dirty="0" smtClean="0"/>
              <a:t> </a:t>
            </a:r>
            <a:r>
              <a:rPr lang="tr-TR" dirty="0" err="1" smtClean="0"/>
              <a:t>the</a:t>
            </a:r>
            <a:r>
              <a:rPr lang="tr-TR" dirty="0" smtClean="0"/>
              <a:t> modern </a:t>
            </a:r>
            <a:r>
              <a:rPr lang="tr-TR" dirty="0" err="1" smtClean="0"/>
              <a:t>world</a:t>
            </a:r>
            <a:r>
              <a:rPr lang="tr-TR" dirty="0" smtClean="0"/>
              <a:t> </a:t>
            </a:r>
            <a:r>
              <a:rPr lang="tr-TR" dirty="0" err="1" smtClean="0"/>
              <a:t>possible</a:t>
            </a:r>
            <a:r>
              <a:rPr lang="tr-TR" dirty="0" smtClean="0"/>
              <a:t> in art. ‘’Eliot </a:t>
            </a:r>
            <a:r>
              <a:rPr lang="tr-TR" dirty="0" err="1" smtClean="0"/>
              <a:t>labeled</a:t>
            </a:r>
            <a:r>
              <a:rPr lang="tr-TR" dirty="0" smtClean="0"/>
              <a:t> </a:t>
            </a:r>
            <a:r>
              <a:rPr lang="tr-TR" dirty="0" err="1" smtClean="0"/>
              <a:t>this</a:t>
            </a:r>
            <a:r>
              <a:rPr lang="tr-TR" dirty="0" smtClean="0"/>
              <a:t> </a:t>
            </a:r>
            <a:r>
              <a:rPr lang="tr-TR" dirty="0" err="1" smtClean="0"/>
              <a:t>new</a:t>
            </a:r>
            <a:r>
              <a:rPr lang="tr-TR" dirty="0" smtClean="0"/>
              <a:t> </a:t>
            </a:r>
            <a:r>
              <a:rPr lang="tr-TR" dirty="0" err="1" smtClean="0"/>
              <a:t>technique</a:t>
            </a:r>
            <a:r>
              <a:rPr lang="tr-TR" dirty="0" smtClean="0"/>
              <a:t> ‘</a:t>
            </a:r>
            <a:r>
              <a:rPr lang="tr-TR" dirty="0" smtClean="0">
                <a:solidFill>
                  <a:srgbClr val="FF0000"/>
                </a:solidFill>
              </a:rPr>
              <a:t>’</a:t>
            </a:r>
            <a:r>
              <a:rPr lang="tr-TR" dirty="0" err="1" smtClean="0">
                <a:solidFill>
                  <a:srgbClr val="FF0000"/>
                </a:solidFill>
              </a:rPr>
              <a:t>the</a:t>
            </a:r>
            <a:r>
              <a:rPr lang="tr-TR" dirty="0" smtClean="0">
                <a:solidFill>
                  <a:srgbClr val="FF0000"/>
                </a:solidFill>
              </a:rPr>
              <a:t> </a:t>
            </a:r>
            <a:r>
              <a:rPr lang="tr-TR" dirty="0" err="1" smtClean="0">
                <a:solidFill>
                  <a:srgbClr val="FF0000"/>
                </a:solidFill>
              </a:rPr>
              <a:t>mythical</a:t>
            </a:r>
            <a:r>
              <a:rPr lang="tr-TR" dirty="0" smtClean="0">
                <a:solidFill>
                  <a:srgbClr val="FF0000"/>
                </a:solidFill>
              </a:rPr>
              <a:t> </a:t>
            </a:r>
            <a:r>
              <a:rPr lang="tr-TR" dirty="0" err="1" smtClean="0">
                <a:solidFill>
                  <a:srgbClr val="FF0000"/>
                </a:solidFill>
              </a:rPr>
              <a:t>method</a:t>
            </a:r>
            <a:r>
              <a:rPr lang="tr-TR" dirty="0" smtClean="0"/>
              <a:t>’’</a:t>
            </a:r>
            <a:endParaRPr lang="tr-TR" dirty="0"/>
          </a:p>
        </p:txBody>
      </p:sp>
    </p:spTree>
    <p:extLst>
      <p:ext uri="{BB962C8B-B14F-4D97-AF65-F5344CB8AC3E}">
        <p14:creationId xmlns:p14="http://schemas.microsoft.com/office/powerpoint/2010/main" val="18244015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a:t>
            </a:r>
            <a:r>
              <a:rPr lang="tr-TR" i="1" dirty="0" smtClean="0"/>
              <a:t>. THE BURIAL OF THE DEAD</a:t>
            </a:r>
            <a:endParaRPr lang="tr-TR" i="1" dirty="0"/>
          </a:p>
        </p:txBody>
      </p:sp>
      <p:sp>
        <p:nvSpPr>
          <p:cNvPr id="3" name="İçerik Yer Tutucusu 2"/>
          <p:cNvSpPr>
            <a:spLocks noGrp="1"/>
          </p:cNvSpPr>
          <p:nvPr>
            <p:ph sz="quarter" idx="1"/>
          </p:nvPr>
        </p:nvSpPr>
        <p:spPr/>
        <p:txBody>
          <a:bodyPr/>
          <a:lstStyle/>
          <a:p>
            <a:endParaRPr lang="tr-TR" dirty="0" smtClean="0"/>
          </a:p>
          <a:p>
            <a:r>
              <a:rPr lang="tr-TR" dirty="0" err="1" smtClean="0"/>
              <a:t>The</a:t>
            </a:r>
            <a:r>
              <a:rPr lang="tr-TR" dirty="0" smtClean="0"/>
              <a:t> </a:t>
            </a:r>
            <a:r>
              <a:rPr lang="tr-TR" dirty="0" err="1" smtClean="0"/>
              <a:t>burial</a:t>
            </a:r>
            <a:r>
              <a:rPr lang="tr-TR" dirty="0" smtClean="0"/>
              <a:t> of </a:t>
            </a:r>
            <a:r>
              <a:rPr lang="tr-TR" dirty="0" err="1" smtClean="0"/>
              <a:t>the</a:t>
            </a:r>
            <a:r>
              <a:rPr lang="tr-TR" dirty="0" smtClean="0"/>
              <a:t> </a:t>
            </a:r>
            <a:r>
              <a:rPr lang="tr-TR" dirty="0" err="1" smtClean="0"/>
              <a:t>dead</a:t>
            </a:r>
            <a:r>
              <a:rPr lang="tr-TR" dirty="0" smtClean="0"/>
              <a:t> </a:t>
            </a:r>
            <a:r>
              <a:rPr lang="tr-TR" dirty="0" err="1" smtClean="0"/>
              <a:t>refers</a:t>
            </a:r>
            <a:r>
              <a:rPr lang="tr-TR" dirty="0" smtClean="0"/>
              <a:t> </a:t>
            </a:r>
            <a:r>
              <a:rPr lang="tr-TR" dirty="0" err="1" smtClean="0"/>
              <a:t>to</a:t>
            </a:r>
            <a:r>
              <a:rPr lang="tr-TR" dirty="0" smtClean="0"/>
              <a:t> </a:t>
            </a:r>
            <a:r>
              <a:rPr lang="tr-TR" dirty="0" err="1" smtClean="0"/>
              <a:t>entering</a:t>
            </a:r>
            <a:r>
              <a:rPr lang="tr-TR" dirty="0" smtClean="0"/>
              <a:t> </a:t>
            </a:r>
            <a:r>
              <a:rPr lang="tr-TR" dirty="0" err="1" smtClean="0"/>
              <a:t>dead</a:t>
            </a:r>
            <a:r>
              <a:rPr lang="tr-TR" dirty="0" smtClean="0"/>
              <a:t> </a:t>
            </a:r>
            <a:r>
              <a:rPr lang="tr-TR" dirty="0" err="1" smtClean="0"/>
              <a:t>bodies</a:t>
            </a:r>
            <a:r>
              <a:rPr lang="tr-TR" dirty="0" smtClean="0"/>
              <a:t> </a:t>
            </a:r>
            <a:r>
              <a:rPr lang="tr-TR" dirty="0" err="1" smtClean="0"/>
              <a:t>into</a:t>
            </a:r>
            <a:r>
              <a:rPr lang="tr-TR" dirty="0" smtClean="0"/>
              <a:t> </a:t>
            </a:r>
            <a:r>
              <a:rPr lang="tr-TR" dirty="0" err="1" smtClean="0"/>
              <a:t>the</a:t>
            </a:r>
            <a:r>
              <a:rPr lang="tr-TR" dirty="0" smtClean="0"/>
              <a:t> </a:t>
            </a:r>
            <a:r>
              <a:rPr lang="tr-TR" dirty="0" err="1" smtClean="0"/>
              <a:t>earth</a:t>
            </a:r>
            <a:r>
              <a:rPr lang="tr-TR" dirty="0" smtClean="0"/>
              <a:t>, in </a:t>
            </a:r>
            <a:r>
              <a:rPr lang="tr-TR" dirty="0" err="1" smtClean="0"/>
              <a:t>the</a:t>
            </a:r>
            <a:r>
              <a:rPr lang="tr-TR" dirty="0" smtClean="0"/>
              <a:t> </a:t>
            </a:r>
            <a:r>
              <a:rPr lang="tr-TR" dirty="0" err="1" smtClean="0"/>
              <a:t>soil</a:t>
            </a:r>
            <a:r>
              <a:rPr lang="tr-TR" dirty="0" smtClean="0"/>
              <a:t>.</a:t>
            </a:r>
          </a:p>
          <a:p>
            <a:r>
              <a:rPr lang="tr-TR" dirty="0" err="1" smtClean="0"/>
              <a:t>Four</a:t>
            </a:r>
            <a:r>
              <a:rPr lang="tr-TR" dirty="0" smtClean="0"/>
              <a:t> </a:t>
            </a:r>
            <a:r>
              <a:rPr lang="tr-TR" dirty="0" err="1" smtClean="0"/>
              <a:t>languages</a:t>
            </a:r>
            <a:r>
              <a:rPr lang="tr-TR" dirty="0" smtClean="0"/>
              <a:t> </a:t>
            </a:r>
            <a:r>
              <a:rPr lang="tr-TR" dirty="0" err="1" smtClean="0"/>
              <a:t>such</a:t>
            </a:r>
            <a:r>
              <a:rPr lang="tr-TR" dirty="0" smtClean="0"/>
              <a:t> as Latin, </a:t>
            </a:r>
            <a:r>
              <a:rPr lang="tr-TR" dirty="0" err="1" smtClean="0"/>
              <a:t>Greek</a:t>
            </a:r>
            <a:r>
              <a:rPr lang="tr-TR" dirty="0" smtClean="0"/>
              <a:t>, English </a:t>
            </a:r>
            <a:r>
              <a:rPr lang="tr-TR" dirty="0" err="1" smtClean="0"/>
              <a:t>and</a:t>
            </a:r>
            <a:r>
              <a:rPr lang="tr-TR" dirty="0" smtClean="0"/>
              <a:t> </a:t>
            </a:r>
            <a:r>
              <a:rPr lang="tr-TR" dirty="0" err="1" smtClean="0"/>
              <a:t>Italian</a:t>
            </a:r>
            <a:r>
              <a:rPr lang="tr-TR" dirty="0" smtClean="0"/>
              <a:t> </a:t>
            </a:r>
            <a:r>
              <a:rPr lang="tr-TR" dirty="0" err="1" smtClean="0"/>
              <a:t>are</a:t>
            </a:r>
            <a:r>
              <a:rPr lang="tr-TR" dirty="0" smtClean="0"/>
              <a:t>  </a:t>
            </a:r>
            <a:r>
              <a:rPr lang="tr-TR" dirty="0" err="1" smtClean="0"/>
              <a:t>represented</a:t>
            </a:r>
            <a:r>
              <a:rPr lang="tr-TR" dirty="0" smtClean="0"/>
              <a:t> in </a:t>
            </a:r>
            <a:r>
              <a:rPr lang="tr-TR" dirty="0" err="1" smtClean="0"/>
              <a:t>the</a:t>
            </a:r>
            <a:r>
              <a:rPr lang="tr-TR" dirty="0" smtClean="0"/>
              <a:t> </a:t>
            </a:r>
            <a:r>
              <a:rPr lang="tr-TR" dirty="0" err="1" smtClean="0"/>
              <a:t>epigraphes</a:t>
            </a:r>
            <a:r>
              <a:rPr lang="tr-TR" dirty="0" smtClean="0"/>
              <a:t>. </a:t>
            </a:r>
          </a:p>
          <a:p>
            <a:endParaRPr lang="tr-TR" dirty="0"/>
          </a:p>
          <a:p>
            <a:r>
              <a:rPr lang="tr-TR" dirty="0" err="1" smtClean="0"/>
              <a:t>Mythological</a:t>
            </a:r>
            <a:r>
              <a:rPr lang="tr-TR" dirty="0" smtClean="0"/>
              <a:t> </a:t>
            </a:r>
            <a:r>
              <a:rPr lang="tr-TR" dirty="0" err="1" smtClean="0"/>
              <a:t>allusion</a:t>
            </a:r>
            <a:r>
              <a:rPr lang="tr-TR" dirty="0" smtClean="0"/>
              <a:t> </a:t>
            </a:r>
            <a:r>
              <a:rPr lang="tr-TR" dirty="0" err="1" smtClean="0"/>
              <a:t>to</a:t>
            </a:r>
            <a:r>
              <a:rPr lang="tr-TR" dirty="0" smtClean="0"/>
              <a:t> </a:t>
            </a:r>
            <a:r>
              <a:rPr lang="tr-TR" dirty="0" err="1" smtClean="0">
                <a:solidFill>
                  <a:srgbClr val="FF0000"/>
                </a:solidFill>
              </a:rPr>
              <a:t>Sibyl</a:t>
            </a:r>
            <a:r>
              <a:rPr lang="tr-TR" dirty="0" smtClean="0">
                <a:solidFill>
                  <a:srgbClr val="FF0000"/>
                </a:solidFill>
              </a:rPr>
              <a:t> of </a:t>
            </a:r>
            <a:r>
              <a:rPr lang="tr-TR" dirty="0" err="1" smtClean="0">
                <a:solidFill>
                  <a:srgbClr val="FF0000"/>
                </a:solidFill>
              </a:rPr>
              <a:t>Cumae</a:t>
            </a:r>
            <a:r>
              <a:rPr lang="tr-TR" dirty="0" smtClean="0"/>
              <a:t>; a </a:t>
            </a:r>
            <a:r>
              <a:rPr lang="tr-TR" dirty="0" err="1" smtClean="0"/>
              <a:t>seer</a:t>
            </a:r>
            <a:r>
              <a:rPr lang="tr-TR" dirty="0" smtClean="0"/>
              <a:t>, </a:t>
            </a:r>
            <a:r>
              <a:rPr lang="tr-TR" dirty="0" err="1" smtClean="0"/>
              <a:t>prophetess</a:t>
            </a:r>
            <a:r>
              <a:rPr lang="tr-TR" dirty="0" smtClean="0"/>
              <a:t> </a:t>
            </a:r>
            <a:r>
              <a:rPr lang="tr-TR" dirty="0" err="1" smtClean="0"/>
              <a:t>who</a:t>
            </a:r>
            <a:r>
              <a:rPr lang="tr-TR" dirty="0" smtClean="0"/>
              <a:t> </a:t>
            </a:r>
            <a:r>
              <a:rPr lang="tr-TR" dirty="0" err="1" smtClean="0"/>
              <a:t>wished</a:t>
            </a:r>
            <a:r>
              <a:rPr lang="tr-TR" dirty="0" smtClean="0"/>
              <a:t> </a:t>
            </a:r>
            <a:r>
              <a:rPr lang="tr-TR" dirty="0" err="1" smtClean="0"/>
              <a:t>for</a:t>
            </a:r>
            <a:r>
              <a:rPr lang="tr-TR" dirty="0" smtClean="0"/>
              <a:t> </a:t>
            </a:r>
            <a:r>
              <a:rPr lang="tr-TR" dirty="0" err="1" smtClean="0"/>
              <a:t>eternal</a:t>
            </a:r>
            <a:r>
              <a:rPr lang="tr-TR" dirty="0" smtClean="0"/>
              <a:t> life but </a:t>
            </a:r>
            <a:r>
              <a:rPr lang="tr-TR" dirty="0" err="1" smtClean="0"/>
              <a:t>neglected</a:t>
            </a:r>
            <a:r>
              <a:rPr lang="tr-TR" dirty="0" smtClean="0"/>
              <a:t> </a:t>
            </a:r>
            <a:r>
              <a:rPr lang="tr-TR" dirty="0" err="1" smtClean="0"/>
              <a:t>to</a:t>
            </a:r>
            <a:r>
              <a:rPr lang="tr-TR" dirty="0" smtClean="0"/>
              <a:t> </a:t>
            </a:r>
            <a:r>
              <a:rPr lang="tr-TR" dirty="0" err="1" smtClean="0"/>
              <a:t>request</a:t>
            </a:r>
            <a:r>
              <a:rPr lang="tr-TR" dirty="0" smtClean="0"/>
              <a:t> </a:t>
            </a:r>
            <a:r>
              <a:rPr lang="tr-TR" dirty="0" err="1" smtClean="0"/>
              <a:t>for</a:t>
            </a:r>
            <a:r>
              <a:rPr lang="tr-TR" dirty="0" smtClean="0"/>
              <a:t> </a:t>
            </a:r>
            <a:r>
              <a:rPr lang="tr-TR" dirty="0" err="1" smtClean="0"/>
              <a:t>eternal</a:t>
            </a:r>
            <a:r>
              <a:rPr lang="tr-TR" dirty="0" smtClean="0"/>
              <a:t> </a:t>
            </a:r>
            <a:r>
              <a:rPr lang="tr-TR" dirty="0" err="1" smtClean="0"/>
              <a:t>youth</a:t>
            </a:r>
            <a:r>
              <a:rPr lang="tr-TR" dirty="0" smtClean="0"/>
              <a:t>. As a </a:t>
            </a:r>
            <a:r>
              <a:rPr lang="tr-TR" dirty="0" err="1" smtClean="0"/>
              <a:t>result</a:t>
            </a:r>
            <a:r>
              <a:rPr lang="tr-TR" dirty="0" smtClean="0"/>
              <a:t>, </a:t>
            </a:r>
            <a:r>
              <a:rPr lang="tr-TR" dirty="0" err="1" smtClean="0"/>
              <a:t>she</a:t>
            </a:r>
            <a:r>
              <a:rPr lang="tr-TR" dirty="0" smtClean="0"/>
              <a:t> </a:t>
            </a:r>
            <a:r>
              <a:rPr lang="tr-TR" dirty="0" err="1" smtClean="0"/>
              <a:t>became</a:t>
            </a:r>
            <a:r>
              <a:rPr lang="tr-TR" dirty="0" smtClean="0"/>
              <a:t> </a:t>
            </a:r>
            <a:r>
              <a:rPr lang="tr-TR" dirty="0" err="1" smtClean="0"/>
              <a:t>decayed</a:t>
            </a:r>
            <a:r>
              <a:rPr lang="tr-TR" dirty="0" smtClean="0"/>
              <a:t> </a:t>
            </a:r>
            <a:r>
              <a:rPr lang="tr-TR" dirty="0" err="1" smtClean="0"/>
              <a:t>and</a:t>
            </a:r>
            <a:r>
              <a:rPr lang="tr-TR" dirty="0" smtClean="0"/>
              <a:t> </a:t>
            </a:r>
            <a:r>
              <a:rPr lang="tr-TR" dirty="0" err="1" smtClean="0"/>
              <a:t>was</a:t>
            </a:r>
            <a:r>
              <a:rPr lang="tr-TR" dirty="0" smtClean="0"/>
              <a:t> </a:t>
            </a:r>
            <a:r>
              <a:rPr lang="tr-TR" dirty="0" err="1" smtClean="0"/>
              <a:t>hung</a:t>
            </a:r>
            <a:r>
              <a:rPr lang="tr-TR" dirty="0" smtClean="0"/>
              <a:t> in a </a:t>
            </a:r>
            <a:r>
              <a:rPr lang="tr-TR" dirty="0" err="1" smtClean="0"/>
              <a:t>jar</a:t>
            </a:r>
            <a:r>
              <a:rPr lang="tr-TR" dirty="0" smtClean="0"/>
              <a:t> </a:t>
            </a:r>
            <a:r>
              <a:rPr lang="tr-TR" dirty="0" err="1" smtClean="0"/>
              <a:t>and</a:t>
            </a:r>
            <a:r>
              <a:rPr lang="tr-TR" dirty="0" smtClean="0"/>
              <a:t> </a:t>
            </a:r>
            <a:r>
              <a:rPr lang="tr-TR" dirty="0" err="1" smtClean="0"/>
              <a:t>constantly</a:t>
            </a:r>
            <a:r>
              <a:rPr lang="tr-TR" dirty="0" smtClean="0"/>
              <a:t> </a:t>
            </a:r>
            <a:r>
              <a:rPr lang="tr-TR" dirty="0" err="1" smtClean="0"/>
              <a:t>whispers</a:t>
            </a:r>
            <a:r>
              <a:rPr lang="tr-TR" dirty="0" smtClean="0"/>
              <a:t>: </a:t>
            </a:r>
            <a:r>
              <a:rPr lang="tr-TR" dirty="0" smtClean="0">
                <a:solidFill>
                  <a:srgbClr val="FF0000"/>
                </a:solidFill>
              </a:rPr>
              <a:t>‘’I </a:t>
            </a:r>
            <a:r>
              <a:rPr lang="tr-TR" dirty="0" err="1" smtClean="0">
                <a:solidFill>
                  <a:srgbClr val="FF0000"/>
                </a:solidFill>
              </a:rPr>
              <a:t>want</a:t>
            </a:r>
            <a:r>
              <a:rPr lang="tr-TR" dirty="0" smtClean="0">
                <a:solidFill>
                  <a:srgbClr val="FF0000"/>
                </a:solidFill>
              </a:rPr>
              <a:t> </a:t>
            </a:r>
            <a:r>
              <a:rPr lang="tr-TR" dirty="0" err="1" smtClean="0">
                <a:solidFill>
                  <a:srgbClr val="FF0000"/>
                </a:solidFill>
              </a:rPr>
              <a:t>to</a:t>
            </a:r>
            <a:r>
              <a:rPr lang="tr-TR" dirty="0" smtClean="0">
                <a:solidFill>
                  <a:srgbClr val="FF0000"/>
                </a:solidFill>
              </a:rPr>
              <a:t> </a:t>
            </a:r>
            <a:r>
              <a:rPr lang="tr-TR" dirty="0" err="1" smtClean="0">
                <a:solidFill>
                  <a:srgbClr val="FF0000"/>
                </a:solidFill>
              </a:rPr>
              <a:t>die</a:t>
            </a:r>
            <a:r>
              <a:rPr lang="tr-TR" dirty="0" smtClean="0">
                <a:solidFill>
                  <a:srgbClr val="FF0000"/>
                </a:solidFill>
              </a:rPr>
              <a:t>’’. </a:t>
            </a:r>
            <a:endParaRPr lang="tr-TR" dirty="0">
              <a:solidFill>
                <a:srgbClr val="FF0000"/>
              </a:solidFill>
            </a:endParaRPr>
          </a:p>
        </p:txBody>
      </p:sp>
    </p:spTree>
    <p:extLst>
      <p:ext uri="{BB962C8B-B14F-4D97-AF65-F5344CB8AC3E}">
        <p14:creationId xmlns:p14="http://schemas.microsoft.com/office/powerpoint/2010/main" val="6042496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260648"/>
            <a:ext cx="8784976" cy="6408712"/>
          </a:xfrm>
        </p:spPr>
        <p:txBody>
          <a:bodyPr/>
          <a:lstStyle/>
          <a:p>
            <a:endParaRPr lang="tr-TR" dirty="0" smtClean="0"/>
          </a:p>
          <a:p>
            <a:r>
              <a:rPr lang="tr-TR" dirty="0" err="1" smtClean="0"/>
              <a:t>The</a:t>
            </a:r>
            <a:r>
              <a:rPr lang="tr-TR" dirty="0" smtClean="0"/>
              <a:t> </a:t>
            </a:r>
            <a:r>
              <a:rPr lang="tr-TR" dirty="0" err="1" smtClean="0"/>
              <a:t>allusion</a:t>
            </a:r>
            <a:r>
              <a:rPr lang="tr-TR" dirty="0" smtClean="0"/>
              <a:t> of </a:t>
            </a:r>
            <a:r>
              <a:rPr lang="tr-TR" dirty="0" err="1" smtClean="0"/>
              <a:t>Sibyl</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a:t>
            </a:r>
            <a:r>
              <a:rPr lang="tr-TR" dirty="0" err="1" smtClean="0"/>
              <a:t>prospect</a:t>
            </a:r>
            <a:r>
              <a:rPr lang="tr-TR" dirty="0" smtClean="0"/>
              <a:t> of </a:t>
            </a:r>
            <a:r>
              <a:rPr lang="tr-TR" dirty="0" err="1" smtClean="0"/>
              <a:t>death</a:t>
            </a:r>
            <a:r>
              <a:rPr lang="tr-TR" dirty="0" smtClean="0"/>
              <a:t> as </a:t>
            </a:r>
            <a:r>
              <a:rPr lang="tr-TR" dirty="0" err="1" smtClean="0"/>
              <a:t>something</a:t>
            </a:r>
            <a:r>
              <a:rPr lang="tr-TR" dirty="0" smtClean="0"/>
              <a:t> </a:t>
            </a:r>
            <a:r>
              <a:rPr lang="tr-TR" dirty="0" err="1" smtClean="0"/>
              <a:t>to</a:t>
            </a:r>
            <a:r>
              <a:rPr lang="tr-TR" dirty="0" smtClean="0"/>
              <a:t> be </a:t>
            </a:r>
            <a:r>
              <a:rPr lang="tr-TR" dirty="0" err="1" smtClean="0"/>
              <a:t>desired</a:t>
            </a:r>
            <a:r>
              <a:rPr lang="tr-TR" dirty="0" smtClean="0"/>
              <a:t>.</a:t>
            </a:r>
          </a:p>
          <a:p>
            <a:pPr marL="0" indent="0">
              <a:buNone/>
            </a:pPr>
            <a:endParaRPr lang="tr-TR" dirty="0" smtClean="0"/>
          </a:p>
          <a:p>
            <a:r>
              <a:rPr lang="tr-TR" dirty="0" smtClean="0"/>
              <a:t>No </a:t>
            </a:r>
            <a:r>
              <a:rPr lang="tr-TR" dirty="0" err="1" smtClean="0"/>
              <a:t>meaning</a:t>
            </a:r>
            <a:r>
              <a:rPr lang="tr-TR" dirty="0" smtClean="0"/>
              <a:t>, </a:t>
            </a:r>
            <a:r>
              <a:rPr lang="tr-TR" dirty="0" err="1" smtClean="0"/>
              <a:t>no</a:t>
            </a:r>
            <a:r>
              <a:rPr lang="tr-TR" dirty="0" smtClean="0"/>
              <a:t> </a:t>
            </a:r>
            <a:r>
              <a:rPr lang="tr-TR" dirty="0" err="1" smtClean="0"/>
              <a:t>real</a:t>
            </a:r>
            <a:r>
              <a:rPr lang="tr-TR" dirty="0" smtClean="0"/>
              <a:t> </a:t>
            </a:r>
            <a:r>
              <a:rPr lang="tr-TR" dirty="0" err="1" smtClean="0"/>
              <a:t>truth</a:t>
            </a:r>
            <a:r>
              <a:rPr lang="tr-TR" dirty="0" smtClean="0"/>
              <a:t>, in </a:t>
            </a:r>
            <a:r>
              <a:rPr lang="tr-TR" dirty="0" err="1" smtClean="0"/>
              <a:t>this</a:t>
            </a:r>
            <a:r>
              <a:rPr lang="tr-TR" dirty="0" smtClean="0"/>
              <a:t> </a:t>
            </a:r>
            <a:r>
              <a:rPr lang="tr-TR" dirty="0" err="1" smtClean="0"/>
              <a:t>barren</a:t>
            </a:r>
            <a:r>
              <a:rPr lang="tr-TR" dirty="0" smtClean="0"/>
              <a:t> </a:t>
            </a:r>
            <a:r>
              <a:rPr lang="tr-TR" dirty="0" err="1" smtClean="0"/>
              <a:t>land</a:t>
            </a:r>
            <a:r>
              <a:rPr lang="tr-TR" dirty="0" smtClean="0"/>
              <a:t>. </a:t>
            </a:r>
          </a:p>
          <a:p>
            <a:pPr marL="0" indent="0">
              <a:buNone/>
            </a:pPr>
            <a:endParaRPr lang="tr-TR" dirty="0" smtClean="0"/>
          </a:p>
          <a:p>
            <a:r>
              <a:rPr lang="tr-TR" dirty="0" err="1" smtClean="0"/>
              <a:t>Perhaps</a:t>
            </a:r>
            <a:r>
              <a:rPr lang="tr-TR" dirty="0" smtClean="0"/>
              <a:t> </a:t>
            </a:r>
            <a:r>
              <a:rPr lang="tr-TR" dirty="0" err="1" smtClean="0"/>
              <a:t>death</a:t>
            </a:r>
            <a:r>
              <a:rPr lang="tr-TR" dirty="0" smtClean="0"/>
              <a:t> </a:t>
            </a:r>
            <a:r>
              <a:rPr lang="tr-TR" dirty="0" err="1" smtClean="0"/>
              <a:t>presents</a:t>
            </a:r>
            <a:r>
              <a:rPr lang="tr-TR" dirty="0" smtClean="0"/>
              <a:t> </a:t>
            </a:r>
            <a:r>
              <a:rPr lang="tr-TR" dirty="0" err="1" smtClean="0"/>
              <a:t>the</a:t>
            </a:r>
            <a:r>
              <a:rPr lang="tr-TR" dirty="0" smtClean="0"/>
              <a:t> </a:t>
            </a:r>
            <a:r>
              <a:rPr lang="tr-TR" dirty="0" err="1" smtClean="0"/>
              <a:t>only</a:t>
            </a:r>
            <a:r>
              <a:rPr lang="tr-TR" dirty="0" smtClean="0"/>
              <a:t> </a:t>
            </a:r>
            <a:r>
              <a:rPr lang="tr-TR" dirty="0" err="1" smtClean="0"/>
              <a:t>way</a:t>
            </a:r>
            <a:r>
              <a:rPr lang="tr-TR" dirty="0" smtClean="0"/>
              <a:t> </a:t>
            </a:r>
            <a:r>
              <a:rPr lang="tr-TR" dirty="0" err="1" smtClean="0"/>
              <a:t>out</a:t>
            </a:r>
            <a:r>
              <a:rPr lang="tr-TR" dirty="0" smtClean="0"/>
              <a:t> of </a:t>
            </a:r>
            <a:r>
              <a:rPr lang="tr-TR" dirty="0" err="1" smtClean="0"/>
              <a:t>all</a:t>
            </a:r>
            <a:r>
              <a:rPr lang="tr-TR" dirty="0" smtClean="0"/>
              <a:t> </a:t>
            </a:r>
            <a:r>
              <a:rPr lang="tr-TR" dirty="0" err="1" smtClean="0"/>
              <a:t>this</a:t>
            </a:r>
            <a:r>
              <a:rPr lang="tr-TR" dirty="0" smtClean="0"/>
              <a:t> </a:t>
            </a:r>
            <a:r>
              <a:rPr lang="tr-TR" dirty="0" err="1" smtClean="0"/>
              <a:t>pain</a:t>
            </a:r>
            <a:r>
              <a:rPr lang="tr-TR" dirty="0" smtClean="0"/>
              <a:t>, </a:t>
            </a:r>
            <a:r>
              <a:rPr lang="tr-TR" dirty="0" err="1" smtClean="0"/>
              <a:t>emptiness</a:t>
            </a:r>
            <a:r>
              <a:rPr lang="tr-TR" dirty="0" smtClean="0"/>
              <a:t> </a:t>
            </a:r>
            <a:r>
              <a:rPr lang="tr-TR" dirty="0" err="1" smtClean="0"/>
              <a:t>and</a:t>
            </a:r>
            <a:r>
              <a:rPr lang="tr-TR" dirty="0" smtClean="0"/>
              <a:t> </a:t>
            </a:r>
            <a:r>
              <a:rPr lang="tr-TR" dirty="0" err="1" smtClean="0"/>
              <a:t>barrenness</a:t>
            </a:r>
            <a:r>
              <a:rPr lang="tr-TR" dirty="0" smtClean="0"/>
              <a:t> </a:t>
            </a:r>
            <a:r>
              <a:rPr lang="tr-TR" dirty="0" err="1" smtClean="0"/>
              <a:t>that</a:t>
            </a:r>
            <a:r>
              <a:rPr lang="tr-TR" dirty="0" smtClean="0"/>
              <a:t>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r>
              <a:rPr lang="tr-TR" dirty="0" err="1" smtClean="0"/>
              <a:t>presents</a:t>
            </a:r>
            <a:r>
              <a:rPr lang="tr-TR" dirty="0" smtClean="0"/>
              <a:t>.</a:t>
            </a:r>
          </a:p>
          <a:p>
            <a:pPr marL="0" indent="0">
              <a:buNone/>
            </a:pPr>
            <a:endParaRPr lang="tr-TR" dirty="0" smtClean="0"/>
          </a:p>
          <a:p>
            <a:r>
              <a:rPr lang="tr-TR" dirty="0" err="1" smtClean="0"/>
              <a:t>Five</a:t>
            </a:r>
            <a:r>
              <a:rPr lang="tr-TR" dirty="0" smtClean="0"/>
              <a:t> </a:t>
            </a:r>
            <a:r>
              <a:rPr lang="tr-TR" dirty="0" err="1" smtClean="0"/>
              <a:t>sections</a:t>
            </a:r>
            <a:r>
              <a:rPr lang="tr-TR" dirty="0" smtClean="0"/>
              <a:t>, Eliot </a:t>
            </a:r>
            <a:r>
              <a:rPr lang="tr-TR" dirty="0" err="1" smtClean="0"/>
              <a:t>hints</a:t>
            </a:r>
            <a:r>
              <a:rPr lang="tr-TR" dirty="0" smtClean="0"/>
              <a:t> at  </a:t>
            </a:r>
            <a:r>
              <a:rPr lang="tr-TR" dirty="0" err="1" smtClean="0"/>
              <a:t>major</a:t>
            </a:r>
            <a:r>
              <a:rPr lang="tr-TR" dirty="0" smtClean="0"/>
              <a:t> </a:t>
            </a:r>
            <a:r>
              <a:rPr lang="tr-TR" dirty="0" err="1" smtClean="0"/>
              <a:t>elements</a:t>
            </a:r>
            <a:r>
              <a:rPr lang="tr-TR" dirty="0" smtClean="0"/>
              <a:t> </a:t>
            </a:r>
            <a:r>
              <a:rPr lang="tr-TR" dirty="0" err="1" smtClean="0"/>
              <a:t>that</a:t>
            </a:r>
            <a:r>
              <a:rPr lang="tr-TR" dirty="0" smtClean="0"/>
              <a:t> </a:t>
            </a:r>
            <a:r>
              <a:rPr lang="tr-TR" dirty="0" err="1" smtClean="0"/>
              <a:t>coincide</a:t>
            </a:r>
            <a:r>
              <a:rPr lang="tr-TR" dirty="0" smtClean="0"/>
              <a:t> </a:t>
            </a:r>
            <a:r>
              <a:rPr lang="tr-TR" dirty="0" err="1" smtClean="0"/>
              <a:t>with</a:t>
            </a:r>
            <a:r>
              <a:rPr lang="tr-TR" dirty="0" smtClean="0"/>
              <a:t> </a:t>
            </a:r>
            <a:r>
              <a:rPr lang="tr-TR" dirty="0" err="1" smtClean="0"/>
              <a:t>each</a:t>
            </a:r>
            <a:r>
              <a:rPr lang="tr-TR" dirty="0" smtClean="0"/>
              <a:t> of </a:t>
            </a:r>
            <a:r>
              <a:rPr lang="tr-TR" dirty="0" err="1" smtClean="0"/>
              <a:t>the</a:t>
            </a:r>
            <a:r>
              <a:rPr lang="tr-TR" dirty="0" smtClean="0"/>
              <a:t> </a:t>
            </a:r>
            <a:r>
              <a:rPr lang="tr-TR" dirty="0" err="1" smtClean="0"/>
              <a:t>sections</a:t>
            </a:r>
            <a:r>
              <a:rPr lang="tr-TR" dirty="0" smtClean="0"/>
              <a:t> in </a:t>
            </a:r>
            <a:r>
              <a:rPr lang="tr-TR" dirty="0" err="1" smtClean="0"/>
              <a:t>the</a:t>
            </a:r>
            <a:r>
              <a:rPr lang="tr-TR" dirty="0" smtClean="0"/>
              <a:t> </a:t>
            </a:r>
            <a:r>
              <a:rPr lang="tr-TR" dirty="0" err="1" smtClean="0"/>
              <a:t>nature</a:t>
            </a:r>
            <a:r>
              <a:rPr lang="tr-TR" dirty="0" smtClean="0"/>
              <a:t> </a:t>
            </a:r>
            <a:r>
              <a:rPr lang="tr-TR" dirty="0" err="1" smtClean="0"/>
              <a:t>such</a:t>
            </a:r>
            <a:r>
              <a:rPr lang="tr-TR" dirty="0" smtClean="0"/>
              <a:t> as </a:t>
            </a:r>
            <a:r>
              <a:rPr lang="tr-TR" dirty="0" err="1" smtClean="0"/>
              <a:t>earth</a:t>
            </a:r>
            <a:r>
              <a:rPr lang="tr-TR" dirty="0" smtClean="0"/>
              <a:t>, </a:t>
            </a:r>
            <a:r>
              <a:rPr lang="tr-TR" dirty="0" err="1" smtClean="0"/>
              <a:t>air</a:t>
            </a:r>
            <a:r>
              <a:rPr lang="tr-TR" dirty="0" smtClean="0"/>
              <a:t>, fire, </a:t>
            </a:r>
            <a:r>
              <a:rPr lang="tr-TR" dirty="0" err="1" smtClean="0"/>
              <a:t>water</a:t>
            </a:r>
            <a:r>
              <a:rPr lang="tr-TR" dirty="0" smtClean="0"/>
              <a:t> </a:t>
            </a:r>
            <a:r>
              <a:rPr lang="tr-TR" dirty="0" err="1" smtClean="0"/>
              <a:t>and</a:t>
            </a:r>
            <a:r>
              <a:rPr lang="tr-TR" dirty="0" smtClean="0"/>
              <a:t> </a:t>
            </a:r>
            <a:r>
              <a:rPr lang="tr-TR" dirty="0" err="1" smtClean="0"/>
              <a:t>then</a:t>
            </a:r>
            <a:r>
              <a:rPr lang="tr-TR" dirty="0" smtClean="0"/>
              <a:t> </a:t>
            </a:r>
            <a:r>
              <a:rPr lang="tr-TR" dirty="0" err="1" smtClean="0"/>
              <a:t>spirit</a:t>
            </a:r>
            <a:r>
              <a:rPr lang="tr-TR" dirty="0" smtClean="0"/>
              <a:t>, </a:t>
            </a:r>
            <a:r>
              <a:rPr lang="tr-TR" dirty="0" err="1" smtClean="0"/>
              <a:t>the</a:t>
            </a:r>
            <a:r>
              <a:rPr lang="tr-TR" dirty="0" smtClean="0"/>
              <a:t> </a:t>
            </a:r>
            <a:r>
              <a:rPr lang="tr-TR" dirty="0" err="1" smtClean="0"/>
              <a:t>fifth</a:t>
            </a:r>
            <a:r>
              <a:rPr lang="tr-TR" dirty="0" smtClean="0"/>
              <a:t> element </a:t>
            </a:r>
            <a:r>
              <a:rPr lang="tr-TR" dirty="0" err="1" smtClean="0"/>
              <a:t>that</a:t>
            </a:r>
            <a:r>
              <a:rPr lang="tr-TR" dirty="0" smtClean="0"/>
              <a:t> is </a:t>
            </a:r>
            <a:r>
              <a:rPr lang="tr-TR" dirty="0" err="1" smtClean="0"/>
              <a:t>rather</a:t>
            </a:r>
            <a:r>
              <a:rPr lang="tr-TR" dirty="0" smtClean="0"/>
              <a:t> </a:t>
            </a:r>
            <a:r>
              <a:rPr lang="tr-TR" dirty="0" err="1" smtClean="0"/>
              <a:t>undefinable</a:t>
            </a:r>
            <a:r>
              <a:rPr lang="tr-TR" dirty="0" smtClean="0"/>
              <a:t>. </a:t>
            </a:r>
          </a:p>
        </p:txBody>
      </p:sp>
    </p:spTree>
    <p:extLst>
      <p:ext uri="{BB962C8B-B14F-4D97-AF65-F5344CB8AC3E}">
        <p14:creationId xmlns:p14="http://schemas.microsoft.com/office/powerpoint/2010/main" val="27325650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712968" cy="6285312"/>
          </a:xfrm>
        </p:spPr>
        <p:txBody>
          <a:bodyPr/>
          <a:lstStyle/>
          <a:p>
            <a:endParaRPr lang="tr-TR" dirty="0" smtClean="0"/>
          </a:p>
          <a:p>
            <a:r>
              <a:rPr lang="tr-TR" dirty="0" err="1" smtClean="0">
                <a:solidFill>
                  <a:srgbClr val="FF0000"/>
                </a:solidFill>
              </a:rPr>
              <a:t>The</a:t>
            </a:r>
            <a:r>
              <a:rPr lang="tr-TR" dirty="0" smtClean="0">
                <a:solidFill>
                  <a:srgbClr val="FF0000"/>
                </a:solidFill>
              </a:rPr>
              <a:t> </a:t>
            </a:r>
            <a:r>
              <a:rPr lang="tr-TR" dirty="0" err="1" smtClean="0">
                <a:solidFill>
                  <a:srgbClr val="FF0000"/>
                </a:solidFill>
              </a:rPr>
              <a:t>Burial</a:t>
            </a:r>
            <a:r>
              <a:rPr lang="tr-TR" dirty="0" smtClean="0">
                <a:solidFill>
                  <a:srgbClr val="FF0000"/>
                </a:solidFill>
              </a:rPr>
              <a:t> of </a:t>
            </a:r>
            <a:r>
              <a:rPr lang="tr-TR" dirty="0" err="1" smtClean="0">
                <a:solidFill>
                  <a:srgbClr val="FF0000"/>
                </a:solidFill>
              </a:rPr>
              <a:t>the</a:t>
            </a:r>
            <a:r>
              <a:rPr lang="tr-TR" dirty="0" smtClean="0">
                <a:solidFill>
                  <a:srgbClr val="FF0000"/>
                </a:solidFill>
              </a:rPr>
              <a:t> </a:t>
            </a:r>
            <a:r>
              <a:rPr lang="tr-TR" dirty="0" err="1" smtClean="0">
                <a:solidFill>
                  <a:srgbClr val="FF0000"/>
                </a:solidFill>
              </a:rPr>
              <a:t>Dead</a:t>
            </a:r>
            <a:r>
              <a:rPr lang="tr-TR" dirty="0" smtClean="0">
                <a:solidFill>
                  <a:srgbClr val="FF0000"/>
                </a:solidFill>
              </a:rPr>
              <a:t> </a:t>
            </a:r>
            <a:r>
              <a:rPr lang="tr-TR" dirty="0" err="1" smtClean="0"/>
              <a:t>describes</a:t>
            </a:r>
            <a:r>
              <a:rPr lang="tr-TR" dirty="0" smtClean="0"/>
              <a:t> </a:t>
            </a:r>
            <a:r>
              <a:rPr lang="tr-TR" dirty="0" err="1" smtClean="0"/>
              <a:t>entering</a:t>
            </a:r>
            <a:r>
              <a:rPr lang="tr-TR" dirty="0" smtClean="0"/>
              <a:t> </a:t>
            </a:r>
            <a:r>
              <a:rPr lang="tr-TR" dirty="0" err="1" smtClean="0"/>
              <a:t>dead</a:t>
            </a:r>
            <a:r>
              <a:rPr lang="tr-TR" dirty="0" smtClean="0"/>
              <a:t> </a:t>
            </a:r>
            <a:r>
              <a:rPr lang="tr-TR" dirty="0" err="1" smtClean="0"/>
              <a:t>bodies</a:t>
            </a:r>
            <a:r>
              <a:rPr lang="tr-TR" dirty="0" smtClean="0"/>
              <a:t> </a:t>
            </a:r>
            <a:r>
              <a:rPr lang="tr-TR" dirty="0" err="1" smtClean="0"/>
              <a:t>into</a:t>
            </a:r>
            <a:r>
              <a:rPr lang="tr-TR" dirty="0" smtClean="0"/>
              <a:t> </a:t>
            </a:r>
            <a:r>
              <a:rPr lang="tr-TR" dirty="0" err="1" smtClean="0"/>
              <a:t>the</a:t>
            </a:r>
            <a:r>
              <a:rPr lang="tr-TR" dirty="0" smtClean="0"/>
              <a:t> </a:t>
            </a:r>
            <a:r>
              <a:rPr lang="tr-TR" dirty="0" err="1" smtClean="0"/>
              <a:t>earth</a:t>
            </a:r>
            <a:r>
              <a:rPr lang="tr-TR" dirty="0" smtClean="0"/>
              <a:t>, in </a:t>
            </a:r>
            <a:r>
              <a:rPr lang="tr-TR" dirty="0" err="1" smtClean="0"/>
              <a:t>the</a:t>
            </a:r>
            <a:r>
              <a:rPr lang="tr-TR" dirty="0" smtClean="0"/>
              <a:t> </a:t>
            </a:r>
            <a:r>
              <a:rPr lang="tr-TR" dirty="0" err="1" smtClean="0"/>
              <a:t>soil</a:t>
            </a:r>
            <a:r>
              <a:rPr lang="tr-TR" dirty="0" smtClean="0"/>
              <a:t> </a:t>
            </a:r>
            <a:r>
              <a:rPr lang="tr-TR" dirty="0" err="1" smtClean="0"/>
              <a:t>which</a:t>
            </a:r>
            <a:r>
              <a:rPr lang="tr-TR" dirty="0" smtClean="0"/>
              <a:t> </a:t>
            </a:r>
            <a:r>
              <a:rPr lang="tr-TR" dirty="0" err="1" smtClean="0"/>
              <a:t>we</a:t>
            </a:r>
            <a:r>
              <a:rPr lang="tr-TR" dirty="0" smtClean="0"/>
              <a:t> </a:t>
            </a:r>
            <a:r>
              <a:rPr lang="tr-TR" dirty="0" err="1" smtClean="0"/>
              <a:t>were</a:t>
            </a:r>
            <a:r>
              <a:rPr lang="tr-TR" dirty="0" smtClean="0"/>
              <a:t> </a:t>
            </a:r>
            <a:r>
              <a:rPr lang="tr-TR" dirty="0" err="1" smtClean="0"/>
              <a:t>generated</a:t>
            </a:r>
            <a:r>
              <a:rPr lang="tr-TR" dirty="0" smtClean="0"/>
              <a:t>.</a:t>
            </a:r>
          </a:p>
          <a:p>
            <a:r>
              <a:rPr lang="tr-TR" dirty="0" err="1" smtClean="0">
                <a:solidFill>
                  <a:srgbClr val="FF0000"/>
                </a:solidFill>
              </a:rPr>
              <a:t>The</a:t>
            </a:r>
            <a:r>
              <a:rPr lang="tr-TR" dirty="0" smtClean="0">
                <a:solidFill>
                  <a:srgbClr val="FF0000"/>
                </a:solidFill>
              </a:rPr>
              <a:t> </a:t>
            </a:r>
            <a:r>
              <a:rPr lang="tr-TR" dirty="0" err="1" smtClean="0">
                <a:solidFill>
                  <a:srgbClr val="FF0000"/>
                </a:solidFill>
              </a:rPr>
              <a:t>dust</a:t>
            </a:r>
            <a:r>
              <a:rPr lang="tr-TR" dirty="0" smtClean="0">
                <a:solidFill>
                  <a:srgbClr val="FF0000"/>
                </a:solidFill>
              </a:rPr>
              <a:t> </a:t>
            </a:r>
            <a:r>
              <a:rPr lang="tr-TR" dirty="0" err="1" smtClean="0">
                <a:solidFill>
                  <a:srgbClr val="FF0000"/>
                </a:solidFill>
              </a:rPr>
              <a:t>to</a:t>
            </a:r>
            <a:r>
              <a:rPr lang="tr-TR" dirty="0" smtClean="0">
                <a:solidFill>
                  <a:srgbClr val="FF0000"/>
                </a:solidFill>
              </a:rPr>
              <a:t> </a:t>
            </a:r>
            <a:r>
              <a:rPr lang="tr-TR" dirty="0" err="1" smtClean="0">
                <a:solidFill>
                  <a:srgbClr val="FF0000"/>
                </a:solidFill>
              </a:rPr>
              <a:t>dust</a:t>
            </a:r>
            <a:r>
              <a:rPr lang="tr-TR" dirty="0" smtClean="0">
                <a:solidFill>
                  <a:srgbClr val="FF0000"/>
                </a:solidFill>
              </a:rPr>
              <a:t> </a:t>
            </a:r>
            <a:r>
              <a:rPr lang="tr-TR" dirty="0" err="1" smtClean="0">
                <a:solidFill>
                  <a:srgbClr val="FF0000"/>
                </a:solidFill>
              </a:rPr>
              <a:t>concept</a:t>
            </a:r>
            <a:r>
              <a:rPr lang="tr-TR" dirty="0" smtClean="0">
                <a:solidFill>
                  <a:srgbClr val="FF0000"/>
                </a:solidFill>
              </a:rPr>
              <a:t> </a:t>
            </a:r>
            <a:r>
              <a:rPr lang="tr-TR" dirty="0" err="1" smtClean="0">
                <a:solidFill>
                  <a:srgbClr val="FF0000"/>
                </a:solidFill>
              </a:rPr>
              <a:t>from</a:t>
            </a:r>
            <a:r>
              <a:rPr lang="tr-TR" dirty="0" smtClean="0">
                <a:solidFill>
                  <a:srgbClr val="FF0000"/>
                </a:solidFill>
              </a:rPr>
              <a:t> </a:t>
            </a:r>
            <a:r>
              <a:rPr lang="tr-TR" dirty="0" err="1" smtClean="0">
                <a:solidFill>
                  <a:srgbClr val="FF0000"/>
                </a:solidFill>
              </a:rPr>
              <a:t>Genesis</a:t>
            </a:r>
            <a:r>
              <a:rPr lang="tr-TR" dirty="0" smtClean="0">
                <a:solidFill>
                  <a:srgbClr val="FF0000"/>
                </a:solidFill>
              </a:rPr>
              <a:t>, </a:t>
            </a:r>
            <a:r>
              <a:rPr lang="tr-TR" dirty="0" err="1" smtClean="0"/>
              <a:t>we</a:t>
            </a:r>
            <a:r>
              <a:rPr lang="tr-TR" dirty="0" smtClean="0"/>
              <a:t> </a:t>
            </a:r>
            <a:r>
              <a:rPr lang="tr-TR" dirty="0" err="1" smtClean="0"/>
              <a:t>were</a:t>
            </a:r>
            <a:r>
              <a:rPr lang="tr-TR" dirty="0" smtClean="0"/>
              <a:t> </a:t>
            </a:r>
            <a:r>
              <a:rPr lang="tr-TR" dirty="0" err="1" smtClean="0"/>
              <a:t>scooped</a:t>
            </a:r>
            <a:r>
              <a:rPr lang="tr-TR" dirty="0" smtClean="0"/>
              <a:t> </a:t>
            </a:r>
            <a:r>
              <a:rPr lang="tr-TR" dirty="0" err="1" smtClean="0"/>
              <a:t>up</a:t>
            </a:r>
            <a:r>
              <a:rPr lang="tr-TR" dirty="0" smtClean="0"/>
              <a:t> as a </a:t>
            </a:r>
            <a:r>
              <a:rPr lang="tr-TR" dirty="0" err="1" smtClean="0"/>
              <a:t>handful</a:t>
            </a:r>
            <a:r>
              <a:rPr lang="tr-TR" dirty="0" smtClean="0"/>
              <a:t> of </a:t>
            </a:r>
            <a:r>
              <a:rPr lang="tr-TR" dirty="0" err="1" smtClean="0"/>
              <a:t>dust</a:t>
            </a:r>
            <a:r>
              <a:rPr lang="tr-TR" dirty="0" smtClean="0"/>
              <a:t> </a:t>
            </a:r>
            <a:r>
              <a:rPr lang="tr-TR" dirty="0" err="1" smtClean="0"/>
              <a:t>by</a:t>
            </a:r>
            <a:r>
              <a:rPr lang="tr-TR" dirty="0" smtClean="0"/>
              <a:t> </a:t>
            </a:r>
            <a:r>
              <a:rPr lang="tr-TR" dirty="0" err="1" smtClean="0"/>
              <a:t>God</a:t>
            </a:r>
            <a:r>
              <a:rPr lang="tr-TR" dirty="0" smtClean="0"/>
              <a:t> </a:t>
            </a:r>
            <a:r>
              <a:rPr lang="tr-TR" dirty="0" err="1" smtClean="0"/>
              <a:t>with</a:t>
            </a:r>
            <a:r>
              <a:rPr lang="tr-TR" dirty="0" smtClean="0"/>
              <a:t> </a:t>
            </a:r>
            <a:r>
              <a:rPr lang="tr-TR" dirty="0" err="1" smtClean="0"/>
              <a:t>the</a:t>
            </a:r>
            <a:r>
              <a:rPr lang="tr-TR" dirty="0" smtClean="0"/>
              <a:t> </a:t>
            </a:r>
            <a:r>
              <a:rPr lang="tr-TR" dirty="0" err="1" smtClean="0"/>
              <a:t>breath</a:t>
            </a:r>
            <a:r>
              <a:rPr lang="tr-TR" dirty="0" smtClean="0"/>
              <a:t> of life </a:t>
            </a:r>
            <a:r>
              <a:rPr lang="tr-TR" dirty="0" err="1" smtClean="0"/>
              <a:t>and</a:t>
            </a:r>
            <a:r>
              <a:rPr lang="tr-TR" dirty="0" smtClean="0"/>
              <a:t> </a:t>
            </a:r>
            <a:r>
              <a:rPr lang="tr-TR" dirty="0" err="1" smtClean="0"/>
              <a:t>we</a:t>
            </a:r>
            <a:r>
              <a:rPr lang="tr-TR" dirty="0" smtClean="0"/>
              <a:t> </a:t>
            </a:r>
            <a:r>
              <a:rPr lang="tr-TR" dirty="0" err="1" smtClean="0"/>
              <a:t>return</a:t>
            </a:r>
            <a:r>
              <a:rPr lang="tr-TR" dirty="0" smtClean="0"/>
              <a:t> </a:t>
            </a:r>
            <a:r>
              <a:rPr lang="tr-TR" dirty="0" err="1" smtClean="0"/>
              <a:t>to</a:t>
            </a:r>
            <a:r>
              <a:rPr lang="tr-TR" dirty="0" smtClean="0"/>
              <a:t> </a:t>
            </a:r>
            <a:r>
              <a:rPr lang="tr-TR" dirty="0" err="1" smtClean="0"/>
              <a:t>dust</a:t>
            </a:r>
            <a:r>
              <a:rPr lang="tr-TR" dirty="0" smtClean="0"/>
              <a:t> </a:t>
            </a:r>
            <a:r>
              <a:rPr lang="tr-TR" dirty="0" err="1" smtClean="0"/>
              <a:t>when</a:t>
            </a:r>
            <a:r>
              <a:rPr lang="tr-TR" dirty="0" smtClean="0"/>
              <a:t> </a:t>
            </a:r>
            <a:r>
              <a:rPr lang="tr-TR" dirty="0" err="1" smtClean="0"/>
              <a:t>we</a:t>
            </a:r>
            <a:r>
              <a:rPr lang="tr-TR" dirty="0" smtClean="0"/>
              <a:t> </a:t>
            </a:r>
            <a:r>
              <a:rPr lang="tr-TR" dirty="0" err="1" smtClean="0"/>
              <a:t>pass</a:t>
            </a:r>
            <a:r>
              <a:rPr lang="tr-TR" dirty="0" smtClean="0"/>
              <a:t> </a:t>
            </a:r>
            <a:r>
              <a:rPr lang="tr-TR" dirty="0" err="1" smtClean="0"/>
              <a:t>away</a:t>
            </a:r>
            <a:r>
              <a:rPr lang="tr-TR" dirty="0" smtClean="0"/>
              <a:t>.</a:t>
            </a:r>
          </a:p>
          <a:p>
            <a:r>
              <a:rPr lang="tr-TR" dirty="0" err="1" smtClean="0">
                <a:solidFill>
                  <a:srgbClr val="FF0000"/>
                </a:solidFill>
              </a:rPr>
              <a:t>The</a:t>
            </a:r>
            <a:r>
              <a:rPr lang="tr-TR" dirty="0" smtClean="0">
                <a:solidFill>
                  <a:srgbClr val="FF0000"/>
                </a:solidFill>
              </a:rPr>
              <a:t> </a:t>
            </a:r>
            <a:r>
              <a:rPr lang="tr-TR" dirty="0" err="1" smtClean="0">
                <a:solidFill>
                  <a:srgbClr val="FF0000"/>
                </a:solidFill>
              </a:rPr>
              <a:t>Burial</a:t>
            </a:r>
            <a:r>
              <a:rPr lang="tr-TR" dirty="0" smtClean="0">
                <a:solidFill>
                  <a:srgbClr val="FF0000"/>
                </a:solidFill>
              </a:rPr>
              <a:t> of </a:t>
            </a:r>
            <a:r>
              <a:rPr lang="tr-TR" dirty="0" err="1" smtClean="0">
                <a:solidFill>
                  <a:srgbClr val="FF0000"/>
                </a:solidFill>
              </a:rPr>
              <a:t>dead</a:t>
            </a:r>
            <a:r>
              <a:rPr lang="tr-TR" dirty="0" smtClean="0">
                <a:solidFill>
                  <a:srgbClr val="FF0000"/>
                </a:solidFill>
              </a:rPr>
              <a:t>, </a:t>
            </a:r>
            <a:r>
              <a:rPr lang="tr-TR" dirty="0" smtClean="0"/>
              <a:t>as a </a:t>
            </a:r>
            <a:r>
              <a:rPr lang="tr-TR" dirty="0" err="1" smtClean="0"/>
              <a:t>sub-title</a:t>
            </a:r>
            <a:r>
              <a:rPr lang="tr-TR" dirty="0" smtClean="0"/>
              <a:t>, </a:t>
            </a:r>
            <a:r>
              <a:rPr lang="tr-TR" dirty="0" err="1" smtClean="0"/>
              <a:t>comes</a:t>
            </a:r>
            <a:r>
              <a:rPr lang="tr-TR" dirty="0" smtClean="0"/>
              <a:t> </a:t>
            </a:r>
            <a:r>
              <a:rPr lang="tr-TR" dirty="0" err="1" smtClean="0"/>
              <a:t>from</a:t>
            </a:r>
            <a:r>
              <a:rPr lang="tr-TR" dirty="0" smtClean="0"/>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Book</a:t>
            </a:r>
            <a:r>
              <a:rPr lang="tr-TR" dirty="0" smtClean="0">
                <a:solidFill>
                  <a:srgbClr val="FF0000"/>
                </a:solidFill>
              </a:rPr>
              <a:t> of </a:t>
            </a:r>
            <a:r>
              <a:rPr lang="tr-TR" dirty="0" err="1" smtClean="0">
                <a:solidFill>
                  <a:srgbClr val="FF0000"/>
                </a:solidFill>
              </a:rPr>
              <a:t>Common</a:t>
            </a:r>
            <a:r>
              <a:rPr lang="tr-TR" dirty="0" smtClean="0">
                <a:solidFill>
                  <a:srgbClr val="FF0000"/>
                </a:solidFill>
              </a:rPr>
              <a:t> </a:t>
            </a:r>
            <a:r>
              <a:rPr lang="tr-TR" dirty="0" err="1" smtClean="0">
                <a:solidFill>
                  <a:srgbClr val="FF0000"/>
                </a:solidFill>
              </a:rPr>
              <a:t>Prayer</a:t>
            </a:r>
            <a:r>
              <a:rPr lang="tr-TR" dirty="0" smtClean="0"/>
              <a:t>, a </a:t>
            </a:r>
            <a:r>
              <a:rPr lang="tr-TR" dirty="0" err="1" smtClean="0"/>
              <a:t>sacred</a:t>
            </a:r>
            <a:r>
              <a:rPr lang="tr-TR" dirty="0" smtClean="0"/>
              <a:t> </a:t>
            </a:r>
            <a:r>
              <a:rPr lang="tr-TR" dirty="0" err="1" smtClean="0"/>
              <a:t>book</a:t>
            </a:r>
            <a:r>
              <a:rPr lang="tr-TR" dirty="0" smtClean="0"/>
              <a:t> </a:t>
            </a:r>
            <a:r>
              <a:rPr lang="tr-TR" dirty="0" err="1" smtClean="0"/>
              <a:t>used</a:t>
            </a:r>
            <a:r>
              <a:rPr lang="tr-TR" dirty="0" smtClean="0"/>
              <a:t> in </a:t>
            </a:r>
            <a:r>
              <a:rPr lang="tr-TR" dirty="0" err="1" smtClean="0"/>
              <a:t>most</a:t>
            </a:r>
            <a:r>
              <a:rPr lang="tr-TR" dirty="0" smtClean="0"/>
              <a:t>  </a:t>
            </a:r>
            <a:r>
              <a:rPr lang="tr-TR" dirty="0" err="1" smtClean="0"/>
              <a:t>Anglican</a:t>
            </a:r>
            <a:r>
              <a:rPr lang="tr-TR" dirty="0" smtClean="0"/>
              <a:t> </a:t>
            </a:r>
            <a:r>
              <a:rPr lang="tr-TR" dirty="0" err="1" smtClean="0"/>
              <a:t>churches</a:t>
            </a:r>
            <a:r>
              <a:rPr lang="tr-TR" dirty="0" smtClean="0"/>
              <a:t>, </a:t>
            </a:r>
            <a:r>
              <a:rPr lang="tr-TR" dirty="0" err="1" smtClean="0"/>
              <a:t>which</a:t>
            </a:r>
            <a:r>
              <a:rPr lang="tr-TR" dirty="0" smtClean="0"/>
              <a:t> </a:t>
            </a:r>
            <a:r>
              <a:rPr lang="tr-TR" dirty="0" err="1" smtClean="0"/>
              <a:t>describes</a:t>
            </a:r>
            <a:r>
              <a:rPr lang="tr-TR" dirty="0" smtClean="0"/>
              <a:t> </a:t>
            </a:r>
            <a:r>
              <a:rPr lang="tr-TR" dirty="0" err="1" smtClean="0"/>
              <a:t>the</a:t>
            </a:r>
            <a:r>
              <a:rPr lang="tr-TR" dirty="0" smtClean="0"/>
              <a:t> </a:t>
            </a:r>
            <a:r>
              <a:rPr lang="tr-TR" dirty="0" err="1" smtClean="0"/>
              <a:t>ceremony</a:t>
            </a:r>
            <a:r>
              <a:rPr lang="tr-TR" dirty="0" smtClean="0"/>
              <a:t>, </a:t>
            </a:r>
            <a:r>
              <a:rPr lang="tr-TR" dirty="0" err="1" smtClean="0"/>
              <a:t>the</a:t>
            </a:r>
            <a:r>
              <a:rPr lang="tr-TR" dirty="0" smtClean="0"/>
              <a:t> </a:t>
            </a:r>
            <a:r>
              <a:rPr lang="tr-TR" dirty="0" err="1" smtClean="0"/>
              <a:t>order</a:t>
            </a:r>
            <a:r>
              <a:rPr lang="tr-TR" dirty="0" smtClean="0"/>
              <a:t> of service </a:t>
            </a:r>
            <a:r>
              <a:rPr lang="tr-TR" dirty="0" err="1" smtClean="0"/>
              <a:t>for</a:t>
            </a:r>
            <a:r>
              <a:rPr lang="tr-TR" dirty="0" smtClean="0"/>
              <a:t> </a:t>
            </a:r>
            <a:r>
              <a:rPr lang="tr-TR" dirty="0" err="1" smtClean="0"/>
              <a:t>the</a:t>
            </a:r>
            <a:r>
              <a:rPr lang="tr-TR" dirty="0" smtClean="0"/>
              <a:t> </a:t>
            </a:r>
            <a:r>
              <a:rPr lang="tr-TR" dirty="0" err="1" smtClean="0"/>
              <a:t>right</a:t>
            </a:r>
            <a:r>
              <a:rPr lang="tr-TR" dirty="0" smtClean="0"/>
              <a:t> </a:t>
            </a:r>
            <a:r>
              <a:rPr lang="tr-TR" dirty="0" err="1" smtClean="0"/>
              <a:t>bearing</a:t>
            </a:r>
            <a:r>
              <a:rPr lang="tr-TR" dirty="0" smtClean="0"/>
              <a:t>, </a:t>
            </a:r>
            <a:r>
              <a:rPr lang="tr-TR" dirty="0" err="1" smtClean="0"/>
              <a:t>the</a:t>
            </a:r>
            <a:r>
              <a:rPr lang="tr-TR" dirty="0" smtClean="0"/>
              <a:t> </a:t>
            </a:r>
            <a:r>
              <a:rPr lang="tr-TR" dirty="0" err="1" smtClean="0"/>
              <a:t>love</a:t>
            </a:r>
            <a:r>
              <a:rPr lang="tr-TR" dirty="0" smtClean="0"/>
              <a:t> of </a:t>
            </a:r>
            <a:r>
              <a:rPr lang="tr-TR" dirty="0" err="1" smtClean="0"/>
              <a:t>dead</a:t>
            </a:r>
            <a:r>
              <a:rPr lang="tr-TR" dirty="0" smtClean="0"/>
              <a:t> </a:t>
            </a:r>
            <a:r>
              <a:rPr lang="tr-TR" dirty="0" err="1" smtClean="0"/>
              <a:t>Saints</a:t>
            </a:r>
            <a:r>
              <a:rPr lang="tr-TR" dirty="0" smtClean="0"/>
              <a:t>.</a:t>
            </a:r>
          </a:p>
          <a:p>
            <a:r>
              <a:rPr lang="tr-TR" dirty="0" smtClean="0"/>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Book</a:t>
            </a:r>
            <a:r>
              <a:rPr lang="tr-TR" dirty="0" smtClean="0">
                <a:solidFill>
                  <a:srgbClr val="FF0000"/>
                </a:solidFill>
              </a:rPr>
              <a:t> of </a:t>
            </a:r>
            <a:r>
              <a:rPr lang="tr-TR" dirty="0" err="1" smtClean="0">
                <a:solidFill>
                  <a:srgbClr val="FF0000"/>
                </a:solidFill>
              </a:rPr>
              <a:t>Prayer</a:t>
            </a:r>
            <a:r>
              <a:rPr lang="tr-TR" dirty="0" smtClean="0">
                <a:solidFill>
                  <a:srgbClr val="FF0000"/>
                </a:solidFill>
              </a:rPr>
              <a:t>  </a:t>
            </a:r>
            <a:r>
              <a:rPr lang="tr-TR" dirty="0" err="1" smtClean="0"/>
              <a:t>specifically</a:t>
            </a:r>
            <a:r>
              <a:rPr lang="tr-TR" dirty="0" smtClean="0"/>
              <a:t>  </a:t>
            </a:r>
            <a:r>
              <a:rPr lang="tr-TR" dirty="0" err="1" smtClean="0"/>
              <a:t>refers</a:t>
            </a:r>
            <a:r>
              <a:rPr lang="tr-TR" dirty="0" smtClean="0"/>
              <a:t> </a:t>
            </a:r>
            <a:r>
              <a:rPr lang="tr-TR" dirty="0" err="1" smtClean="0"/>
              <a:t>to</a:t>
            </a:r>
            <a:r>
              <a:rPr lang="tr-TR" dirty="0" smtClean="0"/>
              <a:t> a </a:t>
            </a:r>
            <a:r>
              <a:rPr lang="tr-TR" dirty="0" err="1" smtClean="0"/>
              <a:t>passage</a:t>
            </a:r>
            <a:r>
              <a:rPr lang="tr-TR" dirty="0" smtClean="0"/>
              <a:t> </a:t>
            </a:r>
            <a:r>
              <a:rPr lang="tr-TR" dirty="0" err="1" smtClean="0"/>
              <a:t>from</a:t>
            </a:r>
            <a:r>
              <a:rPr lang="tr-TR" dirty="0" smtClean="0"/>
              <a:t> John 11 </a:t>
            </a:r>
            <a:r>
              <a:rPr lang="tr-TR" dirty="0" err="1" smtClean="0"/>
              <a:t>that</a:t>
            </a:r>
            <a:r>
              <a:rPr lang="tr-TR" dirty="0" smtClean="0"/>
              <a:t> </a:t>
            </a:r>
            <a:r>
              <a:rPr lang="tr-TR" dirty="0" err="1" smtClean="0"/>
              <a:t>describes</a:t>
            </a:r>
            <a:r>
              <a:rPr lang="tr-TR" dirty="0" smtClean="0"/>
              <a:t> </a:t>
            </a:r>
            <a:r>
              <a:rPr lang="tr-TR" dirty="0" err="1" smtClean="0"/>
              <a:t>the</a:t>
            </a:r>
            <a:r>
              <a:rPr lang="tr-TR" dirty="0" smtClean="0"/>
              <a:t> </a:t>
            </a:r>
            <a:r>
              <a:rPr lang="tr-TR" dirty="0" err="1" smtClean="0"/>
              <a:t>reality</a:t>
            </a:r>
            <a:r>
              <a:rPr lang="tr-TR" dirty="0" smtClean="0"/>
              <a:t> of </a:t>
            </a:r>
            <a:r>
              <a:rPr lang="tr-TR" dirty="0" err="1" smtClean="0"/>
              <a:t>death</a:t>
            </a:r>
            <a:r>
              <a:rPr lang="tr-TR" dirty="0" smtClean="0"/>
              <a:t>, </a:t>
            </a:r>
            <a:r>
              <a:rPr lang="tr-TR" dirty="0" err="1" smtClean="0"/>
              <a:t>the</a:t>
            </a:r>
            <a:r>
              <a:rPr lang="tr-TR" dirty="0" smtClean="0"/>
              <a:t> </a:t>
            </a:r>
            <a:r>
              <a:rPr lang="tr-TR" dirty="0" err="1" smtClean="0"/>
              <a:t>prospect</a:t>
            </a:r>
            <a:r>
              <a:rPr lang="tr-TR" dirty="0" smtClean="0"/>
              <a:t> of life </a:t>
            </a:r>
            <a:r>
              <a:rPr lang="tr-TR" dirty="0" err="1" smtClean="0"/>
              <a:t>after</a:t>
            </a:r>
            <a:r>
              <a:rPr lang="tr-TR" dirty="0" smtClean="0"/>
              <a:t> </a:t>
            </a:r>
            <a:r>
              <a:rPr lang="tr-TR" dirty="0" err="1" smtClean="0"/>
              <a:t>death</a:t>
            </a:r>
            <a:r>
              <a:rPr lang="tr-TR" dirty="0" smtClean="0"/>
              <a:t> </a:t>
            </a:r>
            <a:r>
              <a:rPr lang="tr-TR" dirty="0" err="1" smtClean="0"/>
              <a:t>or</a:t>
            </a:r>
            <a:r>
              <a:rPr lang="tr-TR" dirty="0" smtClean="0"/>
              <a:t> </a:t>
            </a:r>
            <a:r>
              <a:rPr lang="tr-TR" dirty="0" err="1" smtClean="0"/>
              <a:t>eternal</a:t>
            </a:r>
            <a:r>
              <a:rPr lang="tr-TR" dirty="0" smtClean="0"/>
              <a:t> life, </a:t>
            </a:r>
            <a:r>
              <a:rPr lang="tr-TR" dirty="0" err="1" smtClean="0"/>
              <a:t>the</a:t>
            </a:r>
            <a:r>
              <a:rPr lang="tr-TR" dirty="0" smtClean="0"/>
              <a:t> </a:t>
            </a:r>
            <a:r>
              <a:rPr lang="tr-TR" dirty="0" err="1" smtClean="0"/>
              <a:t>prospect</a:t>
            </a:r>
            <a:r>
              <a:rPr lang="tr-TR" dirty="0" smtClean="0"/>
              <a:t> of </a:t>
            </a:r>
            <a:r>
              <a:rPr lang="tr-TR" dirty="0" err="1" smtClean="0"/>
              <a:t>rebirth</a:t>
            </a:r>
            <a:r>
              <a:rPr lang="tr-TR" dirty="0" smtClean="0"/>
              <a:t> </a:t>
            </a:r>
            <a:r>
              <a:rPr lang="tr-TR" dirty="0" err="1" smtClean="0"/>
              <a:t>after</a:t>
            </a:r>
            <a:r>
              <a:rPr lang="tr-TR" dirty="0" smtClean="0"/>
              <a:t> </a:t>
            </a:r>
            <a:r>
              <a:rPr lang="tr-TR" dirty="0" err="1" smtClean="0"/>
              <a:t>death</a:t>
            </a:r>
            <a:r>
              <a:rPr lang="tr-TR" dirty="0" smtClean="0"/>
              <a:t>.</a:t>
            </a:r>
            <a:endParaRPr lang="tr-TR" dirty="0"/>
          </a:p>
        </p:txBody>
      </p:sp>
    </p:spTree>
    <p:extLst>
      <p:ext uri="{BB962C8B-B14F-4D97-AF65-F5344CB8AC3E}">
        <p14:creationId xmlns:p14="http://schemas.microsoft.com/office/powerpoint/2010/main" val="10493613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476672"/>
            <a:ext cx="8784976" cy="5997280"/>
          </a:xfrm>
        </p:spPr>
        <p:txBody>
          <a:bodyPr/>
          <a:lstStyle/>
          <a:p>
            <a:endParaRPr lang="tr-TR" dirty="0" smtClean="0"/>
          </a:p>
          <a:p>
            <a:r>
              <a:rPr lang="tr-TR" dirty="0" err="1" smtClean="0"/>
              <a:t>According</a:t>
            </a:r>
            <a:r>
              <a:rPr lang="tr-TR" dirty="0" smtClean="0"/>
              <a:t> </a:t>
            </a:r>
            <a:r>
              <a:rPr lang="tr-TR" dirty="0" err="1" smtClean="0"/>
              <a:t>to</a:t>
            </a:r>
            <a:r>
              <a:rPr lang="tr-TR" dirty="0" smtClean="0"/>
              <a:t> a </a:t>
            </a:r>
            <a:r>
              <a:rPr lang="tr-TR" dirty="0" err="1" smtClean="0"/>
              <a:t>passage</a:t>
            </a:r>
            <a:r>
              <a:rPr lang="tr-TR" dirty="0" smtClean="0"/>
              <a:t> </a:t>
            </a:r>
            <a:r>
              <a:rPr lang="tr-TR" dirty="0" err="1" smtClean="0"/>
              <a:t>from</a:t>
            </a:r>
            <a:r>
              <a:rPr lang="tr-TR" dirty="0" smtClean="0"/>
              <a:t> John 11, </a:t>
            </a:r>
            <a:r>
              <a:rPr lang="tr-TR" dirty="0" err="1" smtClean="0"/>
              <a:t>Jesus</a:t>
            </a:r>
            <a:r>
              <a:rPr lang="tr-TR" dirty="0" smtClean="0"/>
              <a:t> </a:t>
            </a:r>
            <a:r>
              <a:rPr lang="tr-TR" dirty="0" err="1" smtClean="0"/>
              <a:t>says</a:t>
            </a:r>
            <a:r>
              <a:rPr lang="tr-TR" dirty="0" smtClean="0"/>
              <a:t>: ‘’ I am </a:t>
            </a:r>
            <a:r>
              <a:rPr lang="tr-TR" dirty="0" err="1" smtClean="0"/>
              <a:t>the</a:t>
            </a:r>
            <a:r>
              <a:rPr lang="tr-TR" dirty="0" smtClean="0"/>
              <a:t> </a:t>
            </a:r>
            <a:r>
              <a:rPr lang="tr-TR" dirty="0" err="1" smtClean="0"/>
              <a:t>resurrection</a:t>
            </a:r>
            <a:r>
              <a:rPr lang="tr-TR" dirty="0" smtClean="0"/>
              <a:t> </a:t>
            </a:r>
            <a:r>
              <a:rPr lang="tr-TR" dirty="0" err="1" smtClean="0"/>
              <a:t>and</a:t>
            </a:r>
            <a:r>
              <a:rPr lang="tr-TR" dirty="0" smtClean="0"/>
              <a:t> </a:t>
            </a:r>
            <a:r>
              <a:rPr lang="tr-TR" dirty="0" err="1" smtClean="0"/>
              <a:t>the</a:t>
            </a:r>
            <a:r>
              <a:rPr lang="tr-TR" dirty="0" smtClean="0"/>
              <a:t> life </a:t>
            </a:r>
            <a:r>
              <a:rPr lang="tr-TR" dirty="0" err="1" smtClean="0"/>
              <a:t>that</a:t>
            </a:r>
            <a:r>
              <a:rPr lang="tr-TR" dirty="0" smtClean="0"/>
              <a:t> </a:t>
            </a:r>
            <a:r>
              <a:rPr lang="tr-TR" dirty="0" err="1" smtClean="0"/>
              <a:t>those</a:t>
            </a:r>
            <a:r>
              <a:rPr lang="tr-TR" dirty="0" smtClean="0"/>
              <a:t> </a:t>
            </a:r>
            <a:r>
              <a:rPr lang="tr-TR" dirty="0" err="1" smtClean="0"/>
              <a:t>who</a:t>
            </a:r>
            <a:r>
              <a:rPr lang="tr-TR" dirty="0" smtClean="0"/>
              <a:t> </a:t>
            </a:r>
            <a:r>
              <a:rPr lang="tr-TR" dirty="0" err="1" smtClean="0"/>
              <a:t>believe</a:t>
            </a:r>
            <a:r>
              <a:rPr lang="tr-TR" dirty="0" smtClean="0"/>
              <a:t> in ME </a:t>
            </a:r>
            <a:r>
              <a:rPr lang="tr-TR" dirty="0" err="1" smtClean="0"/>
              <a:t>wil</a:t>
            </a:r>
            <a:r>
              <a:rPr lang="tr-TR" dirty="0" smtClean="0"/>
              <a:t> </a:t>
            </a:r>
            <a:r>
              <a:rPr lang="tr-TR" dirty="0" err="1" smtClean="0"/>
              <a:t>live</a:t>
            </a:r>
            <a:r>
              <a:rPr lang="tr-TR" dirty="0" smtClean="0"/>
              <a:t> </a:t>
            </a:r>
            <a:r>
              <a:rPr lang="tr-TR" dirty="0" err="1" smtClean="0"/>
              <a:t>even</a:t>
            </a:r>
            <a:r>
              <a:rPr lang="tr-TR" dirty="0" smtClean="0"/>
              <a:t> </a:t>
            </a:r>
            <a:r>
              <a:rPr lang="tr-TR" dirty="0" err="1" smtClean="0"/>
              <a:t>though</a:t>
            </a:r>
            <a:r>
              <a:rPr lang="tr-TR" dirty="0" smtClean="0"/>
              <a:t> </a:t>
            </a:r>
            <a:r>
              <a:rPr lang="tr-TR" dirty="0" err="1" smtClean="0"/>
              <a:t>they</a:t>
            </a:r>
            <a:r>
              <a:rPr lang="tr-TR" dirty="0" smtClean="0"/>
              <a:t> </a:t>
            </a:r>
            <a:r>
              <a:rPr lang="tr-TR" dirty="0" err="1" smtClean="0"/>
              <a:t>die</a:t>
            </a:r>
            <a:r>
              <a:rPr lang="tr-TR" dirty="0" smtClean="0"/>
              <a:t>.</a:t>
            </a:r>
          </a:p>
          <a:p>
            <a:endParaRPr lang="tr-TR" dirty="0"/>
          </a:p>
          <a:p>
            <a:r>
              <a:rPr lang="tr-TR" dirty="0" err="1" smtClean="0"/>
              <a:t>To</a:t>
            </a:r>
            <a:r>
              <a:rPr lang="tr-TR" dirty="0" smtClean="0"/>
              <a:t> </a:t>
            </a:r>
            <a:r>
              <a:rPr lang="tr-TR" dirty="0" err="1" smtClean="0"/>
              <a:t>Jesus</a:t>
            </a:r>
            <a:r>
              <a:rPr lang="tr-TR" dirty="0" smtClean="0"/>
              <a:t>, </a:t>
            </a:r>
            <a:r>
              <a:rPr lang="tr-TR" dirty="0" err="1"/>
              <a:t>a</a:t>
            </a:r>
            <a:r>
              <a:rPr lang="tr-TR" dirty="0" err="1" smtClean="0"/>
              <a:t>ll</a:t>
            </a:r>
            <a:r>
              <a:rPr lang="tr-TR" dirty="0" smtClean="0"/>
              <a:t> </a:t>
            </a:r>
            <a:r>
              <a:rPr lang="tr-TR" dirty="0" err="1" smtClean="0"/>
              <a:t>sinners</a:t>
            </a:r>
            <a:r>
              <a:rPr lang="tr-TR" dirty="0" smtClean="0"/>
              <a:t>, </a:t>
            </a:r>
            <a:r>
              <a:rPr lang="tr-TR" dirty="0" err="1" smtClean="0"/>
              <a:t>all</a:t>
            </a:r>
            <a:r>
              <a:rPr lang="tr-TR" dirty="0" smtClean="0"/>
              <a:t> </a:t>
            </a:r>
            <a:r>
              <a:rPr lang="tr-TR" dirty="0" err="1" smtClean="0"/>
              <a:t>saints</a:t>
            </a:r>
            <a:r>
              <a:rPr lang="tr-TR" dirty="0" smtClean="0"/>
              <a:t> </a:t>
            </a:r>
            <a:r>
              <a:rPr lang="tr-TR" dirty="0" err="1" smtClean="0"/>
              <a:t>must</a:t>
            </a:r>
            <a:r>
              <a:rPr lang="tr-TR" dirty="0" smtClean="0"/>
              <a:t> </a:t>
            </a:r>
            <a:r>
              <a:rPr lang="tr-TR" dirty="0" err="1" smtClean="0"/>
              <a:t>die</a:t>
            </a:r>
            <a:r>
              <a:rPr lang="tr-TR" dirty="0" smtClean="0"/>
              <a:t> but </a:t>
            </a:r>
            <a:r>
              <a:rPr lang="tr-TR" dirty="0" err="1" smtClean="0"/>
              <a:t>then</a:t>
            </a:r>
            <a:r>
              <a:rPr lang="tr-TR" dirty="0" smtClean="0"/>
              <a:t> </a:t>
            </a:r>
            <a:r>
              <a:rPr lang="tr-TR" dirty="0" err="1" smtClean="0"/>
              <a:t>there’s</a:t>
            </a:r>
            <a:r>
              <a:rPr lang="tr-TR" dirty="0" smtClean="0"/>
              <a:t> a </a:t>
            </a:r>
            <a:r>
              <a:rPr lang="tr-TR" dirty="0" err="1" smtClean="0"/>
              <a:t>resurrection</a:t>
            </a:r>
            <a:r>
              <a:rPr lang="tr-TR" dirty="0" smtClean="0"/>
              <a:t>. </a:t>
            </a:r>
            <a:r>
              <a:rPr lang="tr-TR" dirty="0" err="1" smtClean="0"/>
              <a:t>If</a:t>
            </a:r>
            <a:r>
              <a:rPr lang="tr-TR" dirty="0" smtClean="0"/>
              <a:t> </a:t>
            </a:r>
            <a:r>
              <a:rPr lang="tr-TR" dirty="0" err="1" smtClean="0"/>
              <a:t>you</a:t>
            </a:r>
            <a:r>
              <a:rPr lang="tr-TR" dirty="0" smtClean="0"/>
              <a:t> </a:t>
            </a:r>
            <a:r>
              <a:rPr lang="tr-TR" dirty="0" err="1" smtClean="0"/>
              <a:t>die</a:t>
            </a:r>
            <a:r>
              <a:rPr lang="tr-TR" dirty="0" smtClean="0"/>
              <a:t> </a:t>
            </a:r>
            <a:r>
              <a:rPr lang="tr-TR" dirty="0" err="1" smtClean="0"/>
              <a:t>by</a:t>
            </a:r>
            <a:r>
              <a:rPr lang="tr-TR" dirty="0" smtClean="0"/>
              <a:t> </a:t>
            </a:r>
            <a:r>
              <a:rPr lang="tr-TR" dirty="0" err="1" smtClean="0"/>
              <a:t>believing</a:t>
            </a:r>
            <a:r>
              <a:rPr lang="tr-TR" dirty="0" smtClean="0"/>
              <a:t> in </a:t>
            </a:r>
            <a:r>
              <a:rPr lang="tr-TR" dirty="0" err="1" smtClean="0"/>
              <a:t>Christ</a:t>
            </a:r>
            <a:r>
              <a:rPr lang="tr-TR" dirty="0" smtClean="0"/>
              <a:t>, </a:t>
            </a:r>
            <a:r>
              <a:rPr lang="tr-TR" dirty="0" err="1" smtClean="0"/>
              <a:t>you</a:t>
            </a:r>
            <a:r>
              <a:rPr lang="tr-TR" dirty="0" smtClean="0"/>
              <a:t> </a:t>
            </a:r>
            <a:r>
              <a:rPr lang="tr-TR" dirty="0" err="1" smtClean="0"/>
              <a:t>are</a:t>
            </a:r>
            <a:r>
              <a:rPr lang="tr-TR" dirty="0" smtClean="0"/>
              <a:t> </a:t>
            </a:r>
            <a:r>
              <a:rPr lang="tr-TR" dirty="0" err="1" smtClean="0"/>
              <a:t>resurrected</a:t>
            </a:r>
            <a:r>
              <a:rPr lang="tr-TR" dirty="0" smtClean="0"/>
              <a:t> in </a:t>
            </a:r>
            <a:r>
              <a:rPr lang="tr-TR" dirty="0" err="1" smtClean="0"/>
              <a:t>Christ</a:t>
            </a:r>
            <a:r>
              <a:rPr lang="tr-TR" dirty="0" smtClean="0"/>
              <a:t>. </a:t>
            </a:r>
            <a:r>
              <a:rPr lang="tr-TR" dirty="0" err="1" smtClean="0"/>
              <a:t>If</a:t>
            </a:r>
            <a:r>
              <a:rPr lang="tr-TR" dirty="0" smtClean="0"/>
              <a:t> </a:t>
            </a:r>
            <a:r>
              <a:rPr lang="tr-TR" dirty="0" err="1" smtClean="0"/>
              <a:t>you</a:t>
            </a:r>
            <a:r>
              <a:rPr lang="tr-TR" dirty="0" smtClean="0"/>
              <a:t> </a:t>
            </a:r>
            <a:r>
              <a:rPr lang="tr-TR" dirty="0" err="1" smtClean="0"/>
              <a:t>die</a:t>
            </a:r>
            <a:r>
              <a:rPr lang="tr-TR" dirty="0" smtClean="0"/>
              <a:t> </a:t>
            </a:r>
            <a:r>
              <a:rPr lang="tr-TR" dirty="0" err="1" smtClean="0"/>
              <a:t>outside</a:t>
            </a:r>
            <a:r>
              <a:rPr lang="tr-TR" dirty="0" smtClean="0"/>
              <a:t> of </a:t>
            </a:r>
            <a:r>
              <a:rPr lang="tr-TR" dirty="0" err="1" smtClean="0"/>
              <a:t>Christ</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prospect</a:t>
            </a:r>
            <a:r>
              <a:rPr lang="tr-TR" dirty="0" smtClean="0"/>
              <a:t> of </a:t>
            </a:r>
            <a:r>
              <a:rPr lang="tr-TR" dirty="0" err="1" smtClean="0"/>
              <a:t>renewal</a:t>
            </a:r>
            <a:r>
              <a:rPr lang="tr-TR" dirty="0" smtClean="0"/>
              <a:t> </a:t>
            </a:r>
            <a:r>
              <a:rPr lang="tr-TR" dirty="0" err="1" smtClean="0"/>
              <a:t>or</a:t>
            </a:r>
            <a:r>
              <a:rPr lang="tr-TR" dirty="0" smtClean="0"/>
              <a:t> </a:t>
            </a:r>
            <a:r>
              <a:rPr lang="tr-TR" dirty="0" err="1" smtClean="0"/>
              <a:t>rebirth</a:t>
            </a:r>
            <a:r>
              <a:rPr lang="tr-TR" dirty="0" smtClean="0"/>
              <a:t> </a:t>
            </a:r>
            <a:r>
              <a:rPr lang="tr-TR" dirty="0" err="1" smtClean="0"/>
              <a:t>or</a:t>
            </a:r>
            <a:r>
              <a:rPr lang="tr-TR" dirty="0" smtClean="0"/>
              <a:t> </a:t>
            </a:r>
            <a:r>
              <a:rPr lang="tr-TR" dirty="0" err="1" smtClean="0"/>
              <a:t>resurrection</a:t>
            </a:r>
            <a:r>
              <a:rPr lang="tr-TR" dirty="0" smtClean="0"/>
              <a:t>. </a:t>
            </a:r>
          </a:p>
          <a:p>
            <a:pPr marL="0" indent="0">
              <a:buNone/>
            </a:pPr>
            <a:endParaRPr lang="tr-TR" dirty="0" smtClean="0"/>
          </a:p>
          <a:p>
            <a:r>
              <a:rPr lang="tr-TR" dirty="0" err="1" smtClean="0"/>
              <a:t>However</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hope</a:t>
            </a:r>
            <a:r>
              <a:rPr lang="tr-TR" dirty="0" smtClean="0"/>
              <a:t>  of </a:t>
            </a:r>
            <a:r>
              <a:rPr lang="tr-TR" dirty="0" err="1" smtClean="0"/>
              <a:t>renewal</a:t>
            </a:r>
            <a:r>
              <a:rPr lang="tr-TR" dirty="0" smtClean="0"/>
              <a:t> in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a:t>
            </a:r>
            <a:endParaRPr lang="tr-TR" dirty="0"/>
          </a:p>
        </p:txBody>
      </p:sp>
    </p:spTree>
    <p:extLst>
      <p:ext uri="{BB962C8B-B14F-4D97-AF65-F5344CB8AC3E}">
        <p14:creationId xmlns:p14="http://schemas.microsoft.com/office/powerpoint/2010/main" val="13678012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88640"/>
            <a:ext cx="8712968" cy="6285312"/>
          </a:xfrm>
        </p:spPr>
        <p:txBody>
          <a:bodyPr/>
          <a:lstStyle/>
          <a:p>
            <a:endParaRPr lang="tr-TR" dirty="0" smtClean="0"/>
          </a:p>
          <a:p>
            <a:pPr marL="0" indent="0">
              <a:buNone/>
            </a:pPr>
            <a:r>
              <a:rPr lang="tr-TR" dirty="0" smtClean="0">
                <a:solidFill>
                  <a:srgbClr val="FF0000"/>
                </a:solidFill>
              </a:rPr>
              <a:t>April is </a:t>
            </a:r>
            <a:r>
              <a:rPr lang="tr-TR" dirty="0" err="1" smtClean="0">
                <a:solidFill>
                  <a:srgbClr val="FF0000"/>
                </a:solidFill>
              </a:rPr>
              <a:t>the</a:t>
            </a:r>
            <a:r>
              <a:rPr lang="tr-TR" dirty="0" smtClean="0">
                <a:solidFill>
                  <a:srgbClr val="FF0000"/>
                </a:solidFill>
              </a:rPr>
              <a:t> </a:t>
            </a:r>
            <a:r>
              <a:rPr lang="tr-TR" dirty="0" err="1" smtClean="0">
                <a:solidFill>
                  <a:srgbClr val="FF0000"/>
                </a:solidFill>
              </a:rPr>
              <a:t>cruelest</a:t>
            </a:r>
            <a:r>
              <a:rPr lang="tr-TR" dirty="0" smtClean="0">
                <a:solidFill>
                  <a:srgbClr val="FF0000"/>
                </a:solidFill>
              </a:rPr>
              <a:t> </a:t>
            </a:r>
            <a:r>
              <a:rPr lang="tr-TR" dirty="0" err="1" smtClean="0">
                <a:solidFill>
                  <a:srgbClr val="FF0000"/>
                </a:solidFill>
              </a:rPr>
              <a:t>month</a:t>
            </a:r>
            <a:r>
              <a:rPr lang="tr-TR" dirty="0" smtClean="0">
                <a:solidFill>
                  <a:srgbClr val="FF0000"/>
                </a:solidFill>
              </a:rPr>
              <a:t>, </a:t>
            </a:r>
            <a:r>
              <a:rPr lang="tr-TR" dirty="0" err="1" smtClean="0">
                <a:solidFill>
                  <a:srgbClr val="FF0000"/>
                </a:solidFill>
              </a:rPr>
              <a:t>breeding</a:t>
            </a:r>
            <a:endParaRPr lang="tr-TR" dirty="0" smtClean="0">
              <a:solidFill>
                <a:srgbClr val="FF0000"/>
              </a:solidFill>
            </a:endParaRPr>
          </a:p>
          <a:p>
            <a:pPr marL="0" indent="0">
              <a:buNone/>
            </a:pPr>
            <a:r>
              <a:rPr lang="tr-TR" dirty="0" err="1" smtClean="0">
                <a:solidFill>
                  <a:srgbClr val="FF0000"/>
                </a:solidFill>
              </a:rPr>
              <a:t>Lilacs</a:t>
            </a:r>
            <a:r>
              <a:rPr lang="tr-TR" dirty="0" smtClean="0">
                <a:solidFill>
                  <a:srgbClr val="FF0000"/>
                </a:solidFill>
              </a:rPr>
              <a:t> </a:t>
            </a:r>
            <a:r>
              <a:rPr lang="tr-TR" dirty="0" err="1" smtClean="0">
                <a:solidFill>
                  <a:srgbClr val="FF0000"/>
                </a:solidFill>
              </a:rPr>
              <a:t>out</a:t>
            </a:r>
            <a:r>
              <a:rPr lang="tr-TR" dirty="0" smtClean="0">
                <a:solidFill>
                  <a:srgbClr val="FF0000"/>
                </a:solidFill>
              </a:rPr>
              <a:t> of </a:t>
            </a:r>
            <a:r>
              <a:rPr lang="tr-TR" dirty="0" err="1" smtClean="0">
                <a:solidFill>
                  <a:srgbClr val="FF0000"/>
                </a:solidFill>
              </a:rPr>
              <a:t>the</a:t>
            </a:r>
            <a:r>
              <a:rPr lang="tr-TR" dirty="0" smtClean="0">
                <a:solidFill>
                  <a:srgbClr val="FF0000"/>
                </a:solidFill>
              </a:rPr>
              <a:t> </a:t>
            </a:r>
            <a:r>
              <a:rPr lang="tr-TR" dirty="0" err="1" smtClean="0">
                <a:solidFill>
                  <a:srgbClr val="FF0000"/>
                </a:solidFill>
              </a:rPr>
              <a:t>dead</a:t>
            </a:r>
            <a:r>
              <a:rPr lang="tr-TR" dirty="0" smtClean="0">
                <a:solidFill>
                  <a:srgbClr val="FF0000"/>
                </a:solidFill>
              </a:rPr>
              <a:t> </a:t>
            </a:r>
            <a:r>
              <a:rPr lang="tr-TR" dirty="0" err="1" smtClean="0">
                <a:solidFill>
                  <a:srgbClr val="FF0000"/>
                </a:solidFill>
              </a:rPr>
              <a:t>land</a:t>
            </a:r>
            <a:r>
              <a:rPr lang="tr-TR" dirty="0" smtClean="0">
                <a:solidFill>
                  <a:srgbClr val="FF0000"/>
                </a:solidFill>
              </a:rPr>
              <a:t>, </a:t>
            </a:r>
            <a:r>
              <a:rPr lang="tr-TR" dirty="0" err="1" smtClean="0">
                <a:solidFill>
                  <a:srgbClr val="FF0000"/>
                </a:solidFill>
              </a:rPr>
              <a:t>mixing</a:t>
            </a:r>
            <a:endParaRPr lang="tr-TR" dirty="0" smtClean="0">
              <a:solidFill>
                <a:srgbClr val="FF0000"/>
              </a:solidFill>
            </a:endParaRPr>
          </a:p>
          <a:p>
            <a:pPr marL="0" indent="0">
              <a:buNone/>
            </a:pPr>
            <a:r>
              <a:rPr lang="tr-TR" dirty="0" smtClean="0">
                <a:solidFill>
                  <a:srgbClr val="FF0000"/>
                </a:solidFill>
              </a:rPr>
              <a:t>Memory </a:t>
            </a:r>
            <a:r>
              <a:rPr lang="tr-TR" dirty="0" err="1" smtClean="0">
                <a:solidFill>
                  <a:srgbClr val="FF0000"/>
                </a:solidFill>
              </a:rPr>
              <a:t>and</a:t>
            </a:r>
            <a:r>
              <a:rPr lang="tr-TR" dirty="0" smtClean="0">
                <a:solidFill>
                  <a:srgbClr val="FF0000"/>
                </a:solidFill>
              </a:rPr>
              <a:t> </a:t>
            </a:r>
            <a:r>
              <a:rPr lang="tr-TR" dirty="0" err="1" smtClean="0">
                <a:solidFill>
                  <a:srgbClr val="FF0000"/>
                </a:solidFill>
              </a:rPr>
              <a:t>desire</a:t>
            </a:r>
            <a:r>
              <a:rPr lang="tr-TR" dirty="0" smtClean="0">
                <a:solidFill>
                  <a:srgbClr val="FF0000"/>
                </a:solidFill>
              </a:rPr>
              <a:t>, </a:t>
            </a:r>
            <a:r>
              <a:rPr lang="tr-TR" dirty="0" err="1" smtClean="0">
                <a:solidFill>
                  <a:srgbClr val="FF0000"/>
                </a:solidFill>
              </a:rPr>
              <a:t>stirring</a:t>
            </a:r>
            <a:endParaRPr lang="tr-TR" dirty="0" smtClean="0">
              <a:solidFill>
                <a:srgbClr val="FF0000"/>
              </a:solidFill>
            </a:endParaRPr>
          </a:p>
          <a:p>
            <a:pPr marL="0" indent="0">
              <a:buNone/>
            </a:pPr>
            <a:r>
              <a:rPr lang="tr-TR" dirty="0" err="1" smtClean="0">
                <a:solidFill>
                  <a:srgbClr val="FF0000"/>
                </a:solidFill>
              </a:rPr>
              <a:t>Dull</a:t>
            </a:r>
            <a:r>
              <a:rPr lang="tr-TR" dirty="0" smtClean="0">
                <a:solidFill>
                  <a:srgbClr val="FF0000"/>
                </a:solidFill>
              </a:rPr>
              <a:t> </a:t>
            </a:r>
            <a:r>
              <a:rPr lang="tr-TR" dirty="0" err="1" smtClean="0">
                <a:solidFill>
                  <a:srgbClr val="FF0000"/>
                </a:solidFill>
              </a:rPr>
              <a:t>roots</a:t>
            </a:r>
            <a:r>
              <a:rPr lang="tr-TR" dirty="0" smtClean="0">
                <a:solidFill>
                  <a:srgbClr val="FF0000"/>
                </a:solidFill>
              </a:rPr>
              <a:t> </a:t>
            </a:r>
            <a:r>
              <a:rPr lang="tr-TR" dirty="0" err="1" smtClean="0">
                <a:solidFill>
                  <a:srgbClr val="FF0000"/>
                </a:solidFill>
              </a:rPr>
              <a:t>with</a:t>
            </a:r>
            <a:r>
              <a:rPr lang="tr-TR" dirty="0" smtClean="0">
                <a:solidFill>
                  <a:srgbClr val="FF0000"/>
                </a:solidFill>
              </a:rPr>
              <a:t> </a:t>
            </a:r>
            <a:r>
              <a:rPr lang="tr-TR" dirty="0" err="1" smtClean="0">
                <a:solidFill>
                  <a:srgbClr val="FF0000"/>
                </a:solidFill>
              </a:rPr>
              <a:t>spring</a:t>
            </a:r>
            <a:r>
              <a:rPr lang="tr-TR" dirty="0" smtClean="0">
                <a:solidFill>
                  <a:srgbClr val="FF0000"/>
                </a:solidFill>
              </a:rPr>
              <a:t> </a:t>
            </a:r>
            <a:r>
              <a:rPr lang="tr-TR" dirty="0" err="1" smtClean="0">
                <a:solidFill>
                  <a:srgbClr val="FF0000"/>
                </a:solidFill>
              </a:rPr>
              <a:t>rain</a:t>
            </a:r>
            <a:endParaRPr lang="tr-TR" dirty="0" smtClean="0">
              <a:solidFill>
                <a:srgbClr val="FF0000"/>
              </a:solidFill>
            </a:endParaRPr>
          </a:p>
          <a:p>
            <a:pPr marL="0" indent="0">
              <a:buNone/>
            </a:pPr>
            <a:r>
              <a:rPr lang="tr-TR" dirty="0" err="1" smtClean="0"/>
              <a:t>Allusion</a:t>
            </a:r>
            <a:r>
              <a:rPr lang="tr-TR" dirty="0" smtClean="0"/>
              <a:t> </a:t>
            </a:r>
            <a:r>
              <a:rPr lang="tr-TR" dirty="0" err="1" smtClean="0"/>
              <a:t>to</a:t>
            </a:r>
            <a:r>
              <a:rPr lang="tr-TR" dirty="0" smtClean="0"/>
              <a:t> </a:t>
            </a:r>
            <a:r>
              <a:rPr lang="tr-TR" dirty="0" err="1" smtClean="0">
                <a:solidFill>
                  <a:srgbClr val="FF0000"/>
                </a:solidFill>
              </a:rPr>
              <a:t>Canterbury</a:t>
            </a:r>
            <a:r>
              <a:rPr lang="tr-TR" dirty="0" smtClean="0">
                <a:solidFill>
                  <a:srgbClr val="FF0000"/>
                </a:solidFill>
              </a:rPr>
              <a:t> </a:t>
            </a:r>
            <a:r>
              <a:rPr lang="tr-TR" dirty="0" err="1" smtClean="0">
                <a:solidFill>
                  <a:srgbClr val="FF0000"/>
                </a:solidFill>
              </a:rPr>
              <a:t>Tales</a:t>
            </a:r>
            <a:r>
              <a:rPr lang="tr-TR" dirty="0" smtClean="0">
                <a:solidFill>
                  <a:srgbClr val="FF0000"/>
                </a:solidFill>
              </a:rPr>
              <a:t> </a:t>
            </a:r>
            <a:r>
              <a:rPr lang="tr-TR" dirty="0" err="1" smtClean="0"/>
              <a:t>by</a:t>
            </a:r>
            <a:r>
              <a:rPr lang="tr-TR" dirty="0" smtClean="0"/>
              <a:t> </a:t>
            </a:r>
            <a:r>
              <a:rPr lang="tr-TR" dirty="0" err="1" smtClean="0"/>
              <a:t>Chaucer</a:t>
            </a:r>
            <a:r>
              <a:rPr lang="tr-TR" dirty="0" smtClean="0"/>
              <a:t>. </a:t>
            </a:r>
          </a:p>
          <a:p>
            <a:pPr marL="0" indent="0">
              <a:buNone/>
            </a:pPr>
            <a:endParaRPr lang="tr-TR" dirty="0"/>
          </a:p>
          <a:p>
            <a:pPr marL="0" indent="0">
              <a:buNone/>
            </a:pPr>
            <a:r>
              <a:rPr lang="en-US" dirty="0">
                <a:solidFill>
                  <a:srgbClr val="FF0000"/>
                </a:solidFill>
              </a:rPr>
              <a:t>April is the cruelest </a:t>
            </a:r>
            <a:r>
              <a:rPr lang="en-US" dirty="0" smtClean="0">
                <a:solidFill>
                  <a:srgbClr val="FF0000"/>
                </a:solidFill>
              </a:rPr>
              <a:t>month</a:t>
            </a:r>
            <a:r>
              <a:rPr lang="tr-TR" dirty="0" smtClean="0">
                <a:solidFill>
                  <a:srgbClr val="FF0000"/>
                </a:solidFill>
              </a:rPr>
              <a:t>, </a:t>
            </a:r>
            <a:r>
              <a:rPr lang="tr-TR" dirty="0" smtClean="0"/>
              <a:t>an </a:t>
            </a:r>
            <a:r>
              <a:rPr lang="tr-TR" dirty="0" err="1" smtClean="0"/>
              <a:t>unusual</a:t>
            </a:r>
            <a:r>
              <a:rPr lang="tr-TR" dirty="0" smtClean="0"/>
              <a:t> </a:t>
            </a:r>
            <a:r>
              <a:rPr lang="tr-TR" dirty="0" err="1" smtClean="0"/>
              <a:t>definition</a:t>
            </a:r>
            <a:r>
              <a:rPr lang="tr-TR" dirty="0"/>
              <a:t> </a:t>
            </a:r>
            <a:r>
              <a:rPr lang="tr-TR" dirty="0" smtClean="0"/>
              <a:t>of </a:t>
            </a:r>
            <a:r>
              <a:rPr lang="tr-TR" dirty="0" err="1" smtClean="0"/>
              <a:t>the</a:t>
            </a:r>
            <a:r>
              <a:rPr lang="tr-TR" dirty="0" smtClean="0"/>
              <a:t> </a:t>
            </a:r>
            <a:r>
              <a:rPr lang="tr-TR" dirty="0" err="1" smtClean="0"/>
              <a:t>spring</a:t>
            </a:r>
            <a:r>
              <a:rPr lang="tr-TR" dirty="0" smtClean="0"/>
              <a:t>, </a:t>
            </a:r>
            <a:r>
              <a:rPr lang="tr-TR" dirty="0" err="1" smtClean="0"/>
              <a:t>reawakening</a:t>
            </a:r>
            <a:r>
              <a:rPr lang="tr-TR" dirty="0" smtClean="0"/>
              <a:t> </a:t>
            </a:r>
            <a:r>
              <a:rPr lang="tr-TR" dirty="0" err="1" smtClean="0"/>
              <a:t>or</a:t>
            </a:r>
            <a:r>
              <a:rPr lang="tr-TR" dirty="0" smtClean="0"/>
              <a:t> </a:t>
            </a:r>
            <a:r>
              <a:rPr lang="tr-TR" dirty="0" err="1" smtClean="0"/>
              <a:t>renewal</a:t>
            </a:r>
            <a:r>
              <a:rPr lang="tr-TR" dirty="0" smtClean="0"/>
              <a:t>. </a:t>
            </a:r>
          </a:p>
          <a:p>
            <a:pPr marL="0" indent="0">
              <a:buNone/>
            </a:pPr>
            <a:endParaRPr lang="tr-TR" dirty="0"/>
          </a:p>
          <a:p>
            <a:pPr marL="0" indent="0">
              <a:buNone/>
            </a:pPr>
            <a:r>
              <a:rPr lang="tr-TR" dirty="0" err="1" smtClean="0"/>
              <a:t>The</a:t>
            </a:r>
            <a:r>
              <a:rPr lang="tr-TR" dirty="0" smtClean="0"/>
              <a:t> sense of </a:t>
            </a:r>
            <a:r>
              <a:rPr lang="tr-TR" dirty="0" err="1" smtClean="0"/>
              <a:t>irony,paradox</a:t>
            </a:r>
            <a:r>
              <a:rPr lang="tr-TR" dirty="0" smtClean="0"/>
              <a:t>.</a:t>
            </a:r>
          </a:p>
          <a:p>
            <a:pPr marL="0" indent="0">
              <a:buNone/>
            </a:pPr>
            <a:r>
              <a:rPr lang="tr-TR" dirty="0" err="1" smtClean="0"/>
              <a:t>The</a:t>
            </a:r>
            <a:r>
              <a:rPr lang="tr-TR" dirty="0" smtClean="0"/>
              <a:t> </a:t>
            </a:r>
            <a:r>
              <a:rPr lang="tr-TR" dirty="0" err="1" smtClean="0"/>
              <a:t>whole</a:t>
            </a:r>
            <a:r>
              <a:rPr lang="tr-TR" dirty="0" smtClean="0"/>
              <a:t> </a:t>
            </a:r>
            <a:r>
              <a:rPr lang="tr-TR" dirty="0" err="1" smtClean="0"/>
              <a:t>waste</a:t>
            </a:r>
            <a:r>
              <a:rPr lang="tr-TR" dirty="0" smtClean="0"/>
              <a:t> </a:t>
            </a:r>
            <a:r>
              <a:rPr lang="tr-TR" dirty="0" err="1" smtClean="0"/>
              <a:t>land</a:t>
            </a:r>
            <a:r>
              <a:rPr lang="tr-TR" dirty="0" smtClean="0"/>
              <a:t> is </a:t>
            </a:r>
            <a:r>
              <a:rPr lang="tr-TR" dirty="0" err="1" smtClean="0"/>
              <a:t>dead</a:t>
            </a:r>
            <a:r>
              <a:rPr lang="tr-TR" dirty="0" smtClean="0"/>
              <a:t>, </a:t>
            </a:r>
            <a:r>
              <a:rPr lang="tr-TR" dirty="0" err="1" smtClean="0"/>
              <a:t>nothing</a:t>
            </a:r>
            <a:r>
              <a:rPr lang="tr-TR" dirty="0" smtClean="0"/>
              <a:t> can </a:t>
            </a:r>
            <a:r>
              <a:rPr lang="tr-TR" dirty="0" err="1" smtClean="0"/>
              <a:t>grow</a:t>
            </a:r>
            <a:r>
              <a:rPr lang="tr-TR" dirty="0" smtClean="0"/>
              <a:t>, </a:t>
            </a:r>
            <a:r>
              <a:rPr lang="tr-TR" dirty="0" err="1" smtClean="0"/>
              <a:t>no</a:t>
            </a:r>
            <a:r>
              <a:rPr lang="tr-TR" dirty="0" smtClean="0"/>
              <a:t> </a:t>
            </a:r>
            <a:r>
              <a:rPr lang="tr-TR" dirty="0" err="1" smtClean="0"/>
              <a:t>prospect</a:t>
            </a:r>
            <a:r>
              <a:rPr lang="tr-TR" dirty="0" smtClean="0"/>
              <a:t> of </a:t>
            </a:r>
            <a:r>
              <a:rPr lang="tr-TR" dirty="0" err="1" smtClean="0"/>
              <a:t>rebirth</a:t>
            </a:r>
            <a:r>
              <a:rPr lang="tr-TR" dirty="0" smtClean="0"/>
              <a:t>, </a:t>
            </a:r>
            <a:r>
              <a:rPr lang="tr-TR" dirty="0" err="1" smtClean="0"/>
              <a:t>spring</a:t>
            </a:r>
            <a:r>
              <a:rPr lang="tr-TR" dirty="0" smtClean="0"/>
              <a:t>.</a:t>
            </a:r>
          </a:p>
          <a:p>
            <a:pPr marL="0" indent="0">
              <a:buNone/>
            </a:pPr>
            <a:r>
              <a:rPr lang="tr-TR" dirty="0" err="1" smtClean="0"/>
              <a:t>The</a:t>
            </a:r>
            <a:r>
              <a:rPr lang="tr-TR" dirty="0" smtClean="0"/>
              <a:t> </a:t>
            </a:r>
            <a:r>
              <a:rPr lang="tr-TR" dirty="0" err="1" smtClean="0"/>
              <a:t>absence</a:t>
            </a:r>
            <a:r>
              <a:rPr lang="tr-TR" dirty="0" smtClean="0"/>
              <a:t> of </a:t>
            </a:r>
            <a:r>
              <a:rPr lang="tr-TR" dirty="0" err="1" smtClean="0"/>
              <a:t>God</a:t>
            </a:r>
            <a:r>
              <a:rPr lang="tr-TR" dirty="0" smtClean="0"/>
              <a:t>, </a:t>
            </a:r>
            <a:r>
              <a:rPr lang="tr-TR" dirty="0" err="1" smtClean="0"/>
              <a:t>absence</a:t>
            </a:r>
            <a:r>
              <a:rPr lang="tr-TR" dirty="0" smtClean="0"/>
              <a:t> of </a:t>
            </a:r>
            <a:r>
              <a:rPr lang="tr-TR" dirty="0" err="1" smtClean="0"/>
              <a:t>purpose</a:t>
            </a:r>
            <a:r>
              <a:rPr lang="tr-TR" dirty="0" smtClean="0"/>
              <a:t> in </a:t>
            </a:r>
            <a:r>
              <a:rPr lang="tr-TR" dirty="0" err="1" smtClean="0"/>
              <a:t>the</a:t>
            </a:r>
            <a:r>
              <a:rPr lang="tr-TR" dirty="0" smtClean="0"/>
              <a:t> modern life.</a:t>
            </a:r>
          </a:p>
          <a:p>
            <a:pPr marL="0" indent="0">
              <a:buNone/>
            </a:pPr>
            <a:endParaRPr lang="tr-TR" dirty="0"/>
          </a:p>
        </p:txBody>
      </p:sp>
    </p:spTree>
    <p:extLst>
      <p:ext uri="{BB962C8B-B14F-4D97-AF65-F5344CB8AC3E}">
        <p14:creationId xmlns:p14="http://schemas.microsoft.com/office/powerpoint/2010/main" val="31351032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84976" cy="6480720"/>
          </a:xfrm>
        </p:spPr>
        <p:txBody>
          <a:bodyPr/>
          <a:lstStyle/>
          <a:p>
            <a:endParaRPr lang="tr-TR" dirty="0" smtClean="0"/>
          </a:p>
          <a:p>
            <a:r>
              <a:rPr lang="tr-TR" dirty="0" smtClean="0">
                <a:solidFill>
                  <a:srgbClr val="FF0000"/>
                </a:solidFill>
              </a:rPr>
              <a:t>Memory </a:t>
            </a:r>
            <a:r>
              <a:rPr lang="tr-TR" dirty="0" err="1" smtClean="0">
                <a:solidFill>
                  <a:srgbClr val="FF0000"/>
                </a:solidFill>
              </a:rPr>
              <a:t>and</a:t>
            </a:r>
            <a:r>
              <a:rPr lang="tr-TR" dirty="0" smtClean="0">
                <a:solidFill>
                  <a:srgbClr val="FF0000"/>
                </a:solidFill>
              </a:rPr>
              <a:t> </a:t>
            </a:r>
            <a:r>
              <a:rPr lang="tr-TR" dirty="0" err="1" smtClean="0">
                <a:solidFill>
                  <a:srgbClr val="FF0000"/>
                </a:solidFill>
              </a:rPr>
              <a:t>desire</a:t>
            </a:r>
            <a:r>
              <a:rPr lang="tr-TR" dirty="0">
                <a:solidFill>
                  <a:srgbClr val="FF0000"/>
                </a:solidFill>
              </a:rPr>
              <a:t>,</a:t>
            </a:r>
            <a:r>
              <a:rPr lang="tr-TR" dirty="0" smtClean="0">
                <a:solidFill>
                  <a:srgbClr val="FF0000"/>
                </a:solidFill>
              </a:rPr>
              <a:t> </a:t>
            </a:r>
            <a:r>
              <a:rPr lang="tr-TR" dirty="0" err="1" smtClean="0"/>
              <a:t>two</a:t>
            </a:r>
            <a:r>
              <a:rPr lang="tr-TR" dirty="0" smtClean="0"/>
              <a:t> </a:t>
            </a:r>
            <a:r>
              <a:rPr lang="tr-TR" dirty="0" err="1" smtClean="0"/>
              <a:t>features</a:t>
            </a:r>
            <a:r>
              <a:rPr lang="tr-TR" dirty="0" smtClean="0"/>
              <a:t> </a:t>
            </a:r>
            <a:r>
              <a:rPr lang="tr-TR" dirty="0" err="1" smtClean="0"/>
              <a:t>presented</a:t>
            </a:r>
            <a:r>
              <a:rPr lang="tr-TR" dirty="0" smtClean="0"/>
              <a:t> </a:t>
            </a:r>
            <a:r>
              <a:rPr lang="tr-TR" dirty="0" err="1" smtClean="0"/>
              <a:t>by</a:t>
            </a:r>
            <a:r>
              <a:rPr lang="tr-TR" dirty="0" smtClean="0"/>
              <a:t> Eliot.</a:t>
            </a:r>
          </a:p>
          <a:p>
            <a:r>
              <a:rPr lang="tr-TR" dirty="0" smtClean="0"/>
              <a:t>Memory of </a:t>
            </a:r>
            <a:r>
              <a:rPr lang="tr-TR" dirty="0" err="1" smtClean="0"/>
              <a:t>better</a:t>
            </a:r>
            <a:r>
              <a:rPr lang="tr-TR" dirty="0" smtClean="0"/>
              <a:t> </a:t>
            </a:r>
            <a:r>
              <a:rPr lang="tr-TR" dirty="0" err="1" smtClean="0"/>
              <a:t>ages</a:t>
            </a:r>
            <a:r>
              <a:rPr lang="tr-TR" dirty="0" smtClean="0"/>
              <a:t>, </a:t>
            </a:r>
            <a:r>
              <a:rPr lang="tr-TR" dirty="0" err="1" smtClean="0"/>
              <a:t>nostalgia</a:t>
            </a:r>
            <a:r>
              <a:rPr lang="tr-TR" dirty="0" smtClean="0"/>
              <a:t>, a </a:t>
            </a:r>
            <a:r>
              <a:rPr lang="tr-TR" dirty="0" err="1" smtClean="0"/>
              <a:t>longing</a:t>
            </a:r>
            <a:r>
              <a:rPr lang="tr-TR" dirty="0" smtClean="0"/>
              <a:t> </a:t>
            </a:r>
            <a:r>
              <a:rPr lang="tr-TR" dirty="0" err="1" smtClean="0"/>
              <a:t>for</a:t>
            </a:r>
            <a:r>
              <a:rPr lang="tr-TR" dirty="0" smtClean="0"/>
              <a:t> </a:t>
            </a:r>
            <a:r>
              <a:rPr lang="tr-TR" dirty="0" err="1" smtClean="0"/>
              <a:t>the</a:t>
            </a:r>
            <a:r>
              <a:rPr lang="tr-TR" dirty="0" smtClean="0"/>
              <a:t> </a:t>
            </a:r>
            <a:r>
              <a:rPr lang="tr-TR" dirty="0" err="1" smtClean="0"/>
              <a:t>way</a:t>
            </a:r>
            <a:r>
              <a:rPr lang="tr-TR" dirty="0" smtClean="0"/>
              <a:t> </a:t>
            </a:r>
            <a:r>
              <a:rPr lang="tr-TR" dirty="0" err="1" smtClean="0"/>
              <a:t>things</a:t>
            </a:r>
            <a:r>
              <a:rPr lang="tr-TR" dirty="0" smtClean="0"/>
              <a:t> </a:t>
            </a:r>
            <a:r>
              <a:rPr lang="tr-TR" dirty="0" err="1" smtClean="0"/>
              <a:t>were</a:t>
            </a:r>
            <a:r>
              <a:rPr lang="tr-TR" dirty="0" smtClean="0"/>
              <a:t> </a:t>
            </a:r>
            <a:r>
              <a:rPr lang="tr-TR" dirty="0" err="1" smtClean="0"/>
              <a:t>simpler</a:t>
            </a:r>
            <a:r>
              <a:rPr lang="tr-TR" dirty="0" smtClean="0"/>
              <a:t>, </a:t>
            </a:r>
            <a:r>
              <a:rPr lang="tr-TR" dirty="0" err="1" smtClean="0"/>
              <a:t>for</a:t>
            </a:r>
            <a:r>
              <a:rPr lang="tr-TR" dirty="0" smtClean="0"/>
              <a:t> </a:t>
            </a:r>
            <a:r>
              <a:rPr lang="tr-TR" dirty="0" err="1" smtClean="0"/>
              <a:t>faith</a:t>
            </a:r>
            <a:r>
              <a:rPr lang="tr-TR" dirty="0" smtClean="0"/>
              <a:t>, </a:t>
            </a:r>
            <a:r>
              <a:rPr lang="tr-TR" dirty="0" err="1" smtClean="0"/>
              <a:t>order</a:t>
            </a:r>
            <a:r>
              <a:rPr lang="tr-TR" dirty="0" smtClean="0"/>
              <a:t> </a:t>
            </a:r>
            <a:r>
              <a:rPr lang="tr-TR" dirty="0" err="1" smtClean="0"/>
              <a:t>and</a:t>
            </a:r>
            <a:r>
              <a:rPr lang="tr-TR" dirty="0" smtClean="0"/>
              <a:t> </a:t>
            </a:r>
            <a:r>
              <a:rPr lang="tr-TR" dirty="0" err="1" smtClean="0"/>
              <a:t>religion</a:t>
            </a:r>
            <a:r>
              <a:rPr lang="tr-TR" dirty="0" smtClean="0"/>
              <a:t>.</a:t>
            </a:r>
          </a:p>
          <a:p>
            <a:r>
              <a:rPr lang="tr-TR" dirty="0" err="1" smtClean="0"/>
              <a:t>Looking</a:t>
            </a:r>
            <a:r>
              <a:rPr lang="tr-TR" dirty="0" smtClean="0"/>
              <a:t> </a:t>
            </a:r>
            <a:r>
              <a:rPr lang="tr-TR" dirty="0" err="1" smtClean="0"/>
              <a:t>foward</a:t>
            </a:r>
            <a:r>
              <a:rPr lang="tr-TR" dirty="0" smtClean="0"/>
              <a:t> </a:t>
            </a:r>
            <a:r>
              <a:rPr lang="tr-TR" dirty="0" err="1" smtClean="0"/>
              <a:t>to</a:t>
            </a:r>
            <a:r>
              <a:rPr lang="tr-TR" dirty="0" smtClean="0"/>
              <a:t> </a:t>
            </a:r>
            <a:r>
              <a:rPr lang="tr-TR" dirty="0" err="1" smtClean="0"/>
              <a:t>memory</a:t>
            </a:r>
            <a:r>
              <a:rPr lang="tr-TR" dirty="0" smtClean="0"/>
              <a:t> of </a:t>
            </a:r>
            <a:r>
              <a:rPr lang="tr-TR" dirty="0" err="1" smtClean="0"/>
              <a:t>those</a:t>
            </a:r>
            <a:r>
              <a:rPr lang="tr-TR" dirty="0" smtClean="0"/>
              <a:t> </a:t>
            </a:r>
            <a:r>
              <a:rPr lang="tr-TR" dirty="0" err="1" smtClean="0"/>
              <a:t>better</a:t>
            </a:r>
            <a:r>
              <a:rPr lang="tr-TR" dirty="0" smtClean="0"/>
              <a:t> </a:t>
            </a:r>
            <a:r>
              <a:rPr lang="tr-TR" dirty="0" err="1" smtClean="0"/>
              <a:t>times</a:t>
            </a:r>
            <a:r>
              <a:rPr lang="tr-TR" dirty="0" smtClean="0"/>
              <a:t> </a:t>
            </a:r>
            <a:r>
              <a:rPr lang="tr-TR" dirty="0" err="1" smtClean="0"/>
              <a:t>mixed</a:t>
            </a:r>
            <a:r>
              <a:rPr lang="tr-TR" dirty="0" smtClean="0"/>
              <a:t> </a:t>
            </a:r>
            <a:r>
              <a:rPr lang="tr-TR" dirty="0" err="1" smtClean="0"/>
              <a:t>with</a:t>
            </a:r>
            <a:r>
              <a:rPr lang="tr-TR" dirty="0" smtClean="0"/>
              <a:t> </a:t>
            </a:r>
            <a:r>
              <a:rPr lang="tr-TR" dirty="0" err="1" smtClean="0"/>
              <a:t>desire</a:t>
            </a:r>
            <a:r>
              <a:rPr lang="tr-TR" dirty="0" smtClean="0"/>
              <a:t> </a:t>
            </a:r>
            <a:r>
              <a:rPr lang="tr-TR" dirty="0" err="1" smtClean="0"/>
              <a:t>for</a:t>
            </a:r>
            <a:r>
              <a:rPr lang="tr-TR" dirty="0" smtClean="0"/>
              <a:t> </a:t>
            </a:r>
            <a:r>
              <a:rPr lang="tr-TR" dirty="0" err="1" smtClean="0"/>
              <a:t>something</a:t>
            </a:r>
            <a:r>
              <a:rPr lang="tr-TR" dirty="0" smtClean="0"/>
              <a:t> </a:t>
            </a:r>
            <a:r>
              <a:rPr lang="tr-TR" dirty="0" err="1" smtClean="0"/>
              <a:t>better</a:t>
            </a:r>
            <a:r>
              <a:rPr lang="tr-TR" dirty="0" smtClean="0"/>
              <a:t>, </a:t>
            </a:r>
            <a:r>
              <a:rPr lang="tr-TR" dirty="0" err="1" smtClean="0"/>
              <a:t>which</a:t>
            </a:r>
            <a:r>
              <a:rPr lang="tr-TR" dirty="0" smtClean="0"/>
              <a:t> </a:t>
            </a:r>
            <a:r>
              <a:rPr lang="tr-TR" dirty="0" err="1" smtClean="0"/>
              <a:t>ironically</a:t>
            </a:r>
            <a:r>
              <a:rPr lang="tr-TR" dirty="0" smtClean="0"/>
              <a:t> </a:t>
            </a:r>
            <a:r>
              <a:rPr lang="tr-TR" dirty="0" err="1" smtClean="0"/>
              <a:t>will</a:t>
            </a:r>
            <a:r>
              <a:rPr lang="tr-TR" dirty="0" smtClean="0"/>
              <a:t> not </a:t>
            </a:r>
            <a:r>
              <a:rPr lang="tr-TR" dirty="0" err="1" smtClean="0"/>
              <a:t>happen</a:t>
            </a:r>
            <a:r>
              <a:rPr lang="tr-TR" dirty="0" smtClean="0"/>
              <a:t> in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a:t>
            </a:r>
          </a:p>
          <a:p>
            <a:r>
              <a:rPr lang="tr-TR" dirty="0" err="1" smtClean="0"/>
              <a:t>The</a:t>
            </a:r>
            <a:r>
              <a:rPr lang="tr-TR" dirty="0" smtClean="0"/>
              <a:t> </a:t>
            </a:r>
            <a:r>
              <a:rPr lang="tr-TR" dirty="0" err="1" smtClean="0"/>
              <a:t>memory</a:t>
            </a:r>
            <a:r>
              <a:rPr lang="tr-TR" dirty="0" smtClean="0"/>
              <a:t> of a time </a:t>
            </a:r>
            <a:r>
              <a:rPr lang="tr-TR" dirty="0" err="1" smtClean="0"/>
              <a:t>before</a:t>
            </a:r>
            <a:r>
              <a:rPr lang="tr-TR" dirty="0" smtClean="0"/>
              <a:t> </a:t>
            </a:r>
            <a:r>
              <a:rPr lang="tr-TR" dirty="0" err="1" smtClean="0"/>
              <a:t>the</a:t>
            </a:r>
            <a:r>
              <a:rPr lang="tr-TR" dirty="0" smtClean="0"/>
              <a:t> </a:t>
            </a:r>
            <a:r>
              <a:rPr lang="tr-TR" dirty="0" err="1" smtClean="0"/>
              <a:t>desolation</a:t>
            </a:r>
            <a:r>
              <a:rPr lang="tr-TR" dirty="0" smtClean="0"/>
              <a:t> </a:t>
            </a:r>
            <a:r>
              <a:rPr lang="tr-TR" dirty="0" err="1" smtClean="0"/>
              <a:t>the</a:t>
            </a:r>
            <a:r>
              <a:rPr lang="tr-TR" dirty="0" smtClean="0"/>
              <a:t> modern </a:t>
            </a:r>
            <a:r>
              <a:rPr lang="tr-TR" dirty="0" err="1" smtClean="0"/>
              <a:t>society</a:t>
            </a:r>
            <a:r>
              <a:rPr lang="tr-TR" dirty="0"/>
              <a:t> </a:t>
            </a:r>
            <a:r>
              <a:rPr lang="tr-TR" dirty="0" err="1" smtClean="0"/>
              <a:t>and</a:t>
            </a:r>
            <a:r>
              <a:rPr lang="tr-TR" dirty="0" smtClean="0"/>
              <a:t> </a:t>
            </a:r>
            <a:r>
              <a:rPr lang="tr-TR" dirty="0" err="1" smtClean="0"/>
              <a:t>individual</a:t>
            </a:r>
            <a:r>
              <a:rPr lang="tr-TR" dirty="0" smtClean="0"/>
              <a:t> (</a:t>
            </a:r>
            <a:r>
              <a:rPr lang="tr-TR" dirty="0" err="1" smtClean="0"/>
              <a:t>Pre-war</a:t>
            </a:r>
            <a:r>
              <a:rPr lang="tr-TR" dirty="0" smtClean="0"/>
              <a:t> </a:t>
            </a:r>
            <a:r>
              <a:rPr lang="tr-TR" dirty="0" err="1" smtClean="0"/>
              <a:t>era</a:t>
            </a:r>
            <a:r>
              <a:rPr lang="tr-TR" dirty="0" smtClean="0"/>
              <a:t>). </a:t>
            </a:r>
          </a:p>
          <a:p>
            <a:r>
              <a:rPr lang="tr-TR" dirty="0" err="1" smtClean="0"/>
              <a:t>What</a:t>
            </a:r>
            <a:r>
              <a:rPr lang="tr-TR" dirty="0" smtClean="0"/>
              <a:t> is </a:t>
            </a:r>
            <a:r>
              <a:rPr lang="tr-TR" dirty="0" err="1" smtClean="0"/>
              <a:t>tantalizing</a:t>
            </a:r>
            <a:r>
              <a:rPr lang="tr-TR" dirty="0" smtClean="0"/>
              <a:t> is </a:t>
            </a:r>
            <a:r>
              <a:rPr lang="tr-TR" dirty="0" err="1" smtClean="0"/>
              <a:t>that</a:t>
            </a:r>
            <a:r>
              <a:rPr lang="tr-TR" dirty="0" smtClean="0"/>
              <a:t> As </a:t>
            </a:r>
            <a:r>
              <a:rPr lang="tr-TR" dirty="0" err="1" smtClean="0"/>
              <a:t>human</a:t>
            </a:r>
            <a:r>
              <a:rPr lang="tr-TR" dirty="0" smtClean="0"/>
              <a:t> </a:t>
            </a:r>
            <a:r>
              <a:rPr lang="tr-TR" dirty="0" err="1" smtClean="0"/>
              <a:t>beings</a:t>
            </a:r>
            <a:r>
              <a:rPr lang="tr-TR" dirty="0" smtClean="0"/>
              <a:t>, </a:t>
            </a:r>
            <a:r>
              <a:rPr lang="tr-TR" dirty="0" err="1" smtClean="0"/>
              <a:t>we</a:t>
            </a:r>
            <a:r>
              <a:rPr lang="tr-TR" dirty="0" smtClean="0"/>
              <a:t> </a:t>
            </a:r>
            <a:r>
              <a:rPr lang="tr-TR" dirty="0" err="1" smtClean="0"/>
              <a:t>live</a:t>
            </a:r>
            <a:r>
              <a:rPr lang="tr-TR" dirty="0" smtClean="0"/>
              <a:t> in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r>
              <a:rPr lang="tr-TR" dirty="0" err="1" smtClean="0"/>
              <a:t>with</a:t>
            </a:r>
            <a:r>
              <a:rPr lang="tr-TR" dirty="0" smtClean="0"/>
              <a:t> a </a:t>
            </a:r>
            <a:r>
              <a:rPr lang="tr-TR" dirty="0" err="1" smtClean="0"/>
              <a:t>desire</a:t>
            </a:r>
            <a:r>
              <a:rPr lang="tr-TR" dirty="0" smtClean="0"/>
              <a:t> </a:t>
            </a:r>
            <a:r>
              <a:rPr lang="tr-TR" dirty="0" err="1" smtClean="0"/>
              <a:t>for</a:t>
            </a:r>
            <a:r>
              <a:rPr lang="tr-TR" dirty="0" smtClean="0"/>
              <a:t> </a:t>
            </a:r>
            <a:r>
              <a:rPr lang="tr-TR" dirty="0" err="1" smtClean="0"/>
              <a:t>rebirth</a:t>
            </a:r>
            <a:r>
              <a:rPr lang="tr-TR" dirty="0" smtClean="0"/>
              <a:t>, a </a:t>
            </a:r>
            <a:r>
              <a:rPr lang="tr-TR" dirty="0" err="1" smtClean="0"/>
              <a:t>desire</a:t>
            </a:r>
            <a:r>
              <a:rPr lang="tr-TR" dirty="0" smtClean="0"/>
              <a:t> </a:t>
            </a:r>
            <a:r>
              <a:rPr lang="tr-TR" dirty="0" err="1" smtClean="0"/>
              <a:t>for</a:t>
            </a:r>
            <a:r>
              <a:rPr lang="tr-TR" dirty="0" smtClean="0"/>
              <a:t> </a:t>
            </a:r>
            <a:r>
              <a:rPr lang="tr-TR" dirty="0" err="1" smtClean="0"/>
              <a:t>heaven</a:t>
            </a:r>
            <a:r>
              <a:rPr lang="tr-TR" dirty="0" smtClean="0"/>
              <a:t>, </a:t>
            </a:r>
            <a:r>
              <a:rPr lang="tr-TR" dirty="0" err="1" smtClean="0"/>
              <a:t>eternal</a:t>
            </a:r>
            <a:r>
              <a:rPr lang="tr-TR" dirty="0" smtClean="0"/>
              <a:t> </a:t>
            </a:r>
            <a:r>
              <a:rPr lang="tr-TR" dirty="0" err="1" smtClean="0"/>
              <a:t>prospect</a:t>
            </a:r>
            <a:r>
              <a:rPr lang="tr-TR" dirty="0" smtClean="0"/>
              <a:t> of </a:t>
            </a:r>
            <a:r>
              <a:rPr lang="tr-TR" dirty="0" err="1" smtClean="0"/>
              <a:t>glory</a:t>
            </a:r>
            <a:r>
              <a:rPr lang="tr-TR" dirty="0" smtClean="0"/>
              <a:t> as in </a:t>
            </a:r>
            <a:r>
              <a:rPr lang="tr-TR" dirty="0" err="1" smtClean="0"/>
              <a:t>those</a:t>
            </a:r>
            <a:r>
              <a:rPr lang="tr-TR" dirty="0" smtClean="0"/>
              <a:t> </a:t>
            </a:r>
            <a:r>
              <a:rPr lang="tr-TR" dirty="0" err="1" smtClean="0"/>
              <a:t>days</a:t>
            </a:r>
            <a:r>
              <a:rPr lang="tr-TR" dirty="0" smtClean="0"/>
              <a:t> of </a:t>
            </a:r>
            <a:r>
              <a:rPr lang="tr-TR" dirty="0" err="1" smtClean="0"/>
              <a:t>memory</a:t>
            </a:r>
            <a:r>
              <a:rPr lang="tr-TR" dirty="0" smtClean="0"/>
              <a:t>. </a:t>
            </a:r>
            <a:r>
              <a:rPr lang="tr-TR" dirty="0" err="1" smtClean="0"/>
              <a:t>However</a:t>
            </a:r>
            <a:r>
              <a:rPr lang="tr-TR" dirty="0" smtClean="0"/>
              <a:t>, in </a:t>
            </a:r>
            <a:r>
              <a:rPr lang="tr-TR" dirty="0" err="1" smtClean="0"/>
              <a:t>this</a:t>
            </a:r>
            <a:r>
              <a:rPr lang="tr-TR" dirty="0" smtClean="0"/>
              <a:t> </a:t>
            </a:r>
            <a:r>
              <a:rPr lang="tr-TR" dirty="0" err="1" smtClean="0"/>
              <a:t>waste</a:t>
            </a:r>
            <a:r>
              <a:rPr lang="tr-TR" dirty="0" smtClean="0"/>
              <a:t> </a:t>
            </a:r>
            <a:r>
              <a:rPr lang="tr-TR" dirty="0" err="1" smtClean="0"/>
              <a:t>land</a:t>
            </a:r>
            <a:r>
              <a:rPr lang="tr-TR" dirty="0" smtClean="0"/>
              <a:t>, </a:t>
            </a:r>
            <a:r>
              <a:rPr lang="tr-TR" dirty="0" err="1" smtClean="0"/>
              <a:t>there</a:t>
            </a:r>
            <a:r>
              <a:rPr lang="tr-TR" dirty="0" smtClean="0"/>
              <a:t> </a:t>
            </a:r>
            <a:r>
              <a:rPr lang="tr-TR" dirty="0" err="1" smtClean="0"/>
              <a:t>are</a:t>
            </a:r>
            <a:r>
              <a:rPr lang="tr-TR" dirty="0" smtClean="0"/>
              <a:t> </a:t>
            </a:r>
            <a:r>
              <a:rPr lang="tr-TR" dirty="0" err="1" smtClean="0"/>
              <a:t>only</a:t>
            </a:r>
            <a:r>
              <a:rPr lang="tr-TR" dirty="0" smtClean="0"/>
              <a:t> </a:t>
            </a:r>
            <a:r>
              <a:rPr lang="tr-TR" dirty="0" err="1" smtClean="0"/>
              <a:t>dull</a:t>
            </a:r>
            <a:r>
              <a:rPr lang="tr-TR" dirty="0" smtClean="0"/>
              <a:t> </a:t>
            </a:r>
            <a:r>
              <a:rPr lang="tr-TR" dirty="0" err="1" smtClean="0"/>
              <a:t>roots</a:t>
            </a:r>
            <a:r>
              <a:rPr lang="tr-TR" dirty="0" smtClean="0"/>
              <a:t>, </a:t>
            </a:r>
            <a:r>
              <a:rPr lang="tr-TR" dirty="0" err="1" smtClean="0"/>
              <a:t>there</a:t>
            </a:r>
            <a:r>
              <a:rPr lang="tr-TR" dirty="0" smtClean="0"/>
              <a:t> is </a:t>
            </a:r>
            <a:r>
              <a:rPr lang="tr-TR" dirty="0" err="1" smtClean="0"/>
              <a:t>only</a:t>
            </a:r>
            <a:r>
              <a:rPr lang="tr-TR" dirty="0" smtClean="0"/>
              <a:t> </a:t>
            </a:r>
            <a:r>
              <a:rPr lang="tr-TR" dirty="0" err="1" smtClean="0"/>
              <a:t>dead</a:t>
            </a:r>
            <a:r>
              <a:rPr lang="tr-TR" dirty="0" smtClean="0"/>
              <a:t> </a:t>
            </a:r>
            <a:r>
              <a:rPr lang="tr-TR" dirty="0" err="1" smtClean="0"/>
              <a:t>land</a:t>
            </a:r>
            <a:r>
              <a:rPr lang="tr-TR" dirty="0" smtClean="0"/>
              <a:t>, </a:t>
            </a:r>
            <a:r>
              <a:rPr lang="tr-TR" dirty="0" err="1" smtClean="0"/>
              <a:t>there</a:t>
            </a:r>
            <a:r>
              <a:rPr lang="tr-TR" dirty="0" smtClean="0"/>
              <a:t> is </a:t>
            </a:r>
            <a:r>
              <a:rPr lang="tr-TR" dirty="0" err="1" smtClean="0"/>
              <a:t>nothing</a:t>
            </a:r>
            <a:r>
              <a:rPr lang="tr-TR" dirty="0" smtClean="0"/>
              <a:t> </a:t>
            </a:r>
            <a:r>
              <a:rPr lang="tr-TR" dirty="0" err="1" smtClean="0"/>
              <a:t>to</a:t>
            </a:r>
            <a:r>
              <a:rPr lang="tr-TR" dirty="0" smtClean="0"/>
              <a:t> </a:t>
            </a:r>
            <a:r>
              <a:rPr lang="tr-TR" dirty="0" err="1" smtClean="0"/>
              <a:t>present</a:t>
            </a:r>
            <a:r>
              <a:rPr lang="tr-TR" dirty="0" smtClean="0"/>
              <a:t> us </a:t>
            </a:r>
            <a:r>
              <a:rPr lang="tr-TR" dirty="0" err="1" smtClean="0"/>
              <a:t>any</a:t>
            </a:r>
            <a:r>
              <a:rPr lang="tr-TR" dirty="0" smtClean="0"/>
              <a:t> </a:t>
            </a:r>
            <a:r>
              <a:rPr lang="tr-TR" dirty="0" err="1" smtClean="0"/>
              <a:t>real</a:t>
            </a:r>
            <a:r>
              <a:rPr lang="tr-TR" dirty="0" smtClean="0"/>
              <a:t> </a:t>
            </a:r>
            <a:r>
              <a:rPr lang="tr-TR" dirty="0" err="1" smtClean="0"/>
              <a:t>possibility</a:t>
            </a:r>
            <a:r>
              <a:rPr lang="tr-TR" dirty="0" smtClean="0"/>
              <a:t>.</a:t>
            </a:r>
          </a:p>
          <a:p>
            <a:endParaRPr lang="tr-TR" dirty="0" smtClean="0"/>
          </a:p>
          <a:p>
            <a:pPr marL="0" indent="0">
              <a:buNone/>
            </a:pPr>
            <a:endParaRPr lang="tr-TR" dirty="0"/>
          </a:p>
        </p:txBody>
      </p:sp>
    </p:spTree>
    <p:extLst>
      <p:ext uri="{BB962C8B-B14F-4D97-AF65-F5344CB8AC3E}">
        <p14:creationId xmlns:p14="http://schemas.microsoft.com/office/powerpoint/2010/main" val="34460226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23528" y="260648"/>
            <a:ext cx="8712968" cy="6213304"/>
          </a:xfrm>
        </p:spPr>
        <p:txBody>
          <a:bodyPr/>
          <a:lstStyle/>
          <a:p>
            <a:pPr marL="0" indent="0">
              <a:buNone/>
            </a:pPr>
            <a:r>
              <a:rPr lang="tr-TR" dirty="0" err="1" smtClean="0">
                <a:solidFill>
                  <a:srgbClr val="FF0000"/>
                </a:solidFill>
              </a:rPr>
              <a:t>Winter</a:t>
            </a:r>
            <a:r>
              <a:rPr lang="tr-TR" dirty="0" smtClean="0">
                <a:solidFill>
                  <a:srgbClr val="FF0000"/>
                </a:solidFill>
              </a:rPr>
              <a:t> </a:t>
            </a:r>
            <a:r>
              <a:rPr lang="tr-TR" dirty="0" err="1" smtClean="0">
                <a:solidFill>
                  <a:srgbClr val="FF0000"/>
                </a:solidFill>
              </a:rPr>
              <a:t>kept</a:t>
            </a:r>
            <a:r>
              <a:rPr lang="tr-TR" dirty="0" smtClean="0">
                <a:solidFill>
                  <a:srgbClr val="FF0000"/>
                </a:solidFill>
              </a:rPr>
              <a:t> us </a:t>
            </a:r>
            <a:r>
              <a:rPr lang="tr-TR" dirty="0" err="1" smtClean="0">
                <a:solidFill>
                  <a:srgbClr val="FF0000"/>
                </a:solidFill>
              </a:rPr>
              <a:t>warm</a:t>
            </a:r>
            <a:r>
              <a:rPr lang="tr-TR" dirty="0" smtClean="0">
                <a:solidFill>
                  <a:srgbClr val="FF0000"/>
                </a:solidFill>
              </a:rPr>
              <a:t>, </a:t>
            </a:r>
            <a:r>
              <a:rPr lang="tr-TR" dirty="0" err="1" smtClean="0">
                <a:solidFill>
                  <a:srgbClr val="FF0000"/>
                </a:solidFill>
              </a:rPr>
              <a:t>covering</a:t>
            </a:r>
            <a:endParaRPr lang="tr-TR" dirty="0" smtClean="0">
              <a:solidFill>
                <a:srgbClr val="FF0000"/>
              </a:solidFill>
            </a:endParaRPr>
          </a:p>
          <a:p>
            <a:pPr marL="0" indent="0">
              <a:buNone/>
            </a:pPr>
            <a:r>
              <a:rPr lang="tr-TR" dirty="0" smtClean="0">
                <a:solidFill>
                  <a:srgbClr val="FF0000"/>
                </a:solidFill>
              </a:rPr>
              <a:t>Earth in </a:t>
            </a:r>
            <a:r>
              <a:rPr lang="tr-TR" dirty="0" err="1" smtClean="0">
                <a:solidFill>
                  <a:srgbClr val="FF0000"/>
                </a:solidFill>
              </a:rPr>
              <a:t>forgetful</a:t>
            </a:r>
            <a:r>
              <a:rPr lang="tr-TR" dirty="0" smtClean="0">
                <a:solidFill>
                  <a:srgbClr val="FF0000"/>
                </a:solidFill>
              </a:rPr>
              <a:t> </a:t>
            </a:r>
            <a:r>
              <a:rPr lang="tr-TR" dirty="0" err="1" smtClean="0">
                <a:solidFill>
                  <a:srgbClr val="FF0000"/>
                </a:solidFill>
              </a:rPr>
              <a:t>snow</a:t>
            </a:r>
            <a:r>
              <a:rPr lang="tr-TR" dirty="0" smtClean="0">
                <a:solidFill>
                  <a:srgbClr val="FF0000"/>
                </a:solidFill>
              </a:rPr>
              <a:t>, </a:t>
            </a:r>
            <a:r>
              <a:rPr lang="tr-TR" dirty="0" err="1" smtClean="0">
                <a:solidFill>
                  <a:srgbClr val="FF0000"/>
                </a:solidFill>
              </a:rPr>
              <a:t>feeding</a:t>
            </a:r>
            <a:endParaRPr lang="tr-TR" dirty="0" smtClean="0">
              <a:solidFill>
                <a:srgbClr val="FF0000"/>
              </a:solidFill>
            </a:endParaRPr>
          </a:p>
          <a:p>
            <a:pPr marL="0" indent="0">
              <a:buNone/>
            </a:pPr>
            <a:r>
              <a:rPr lang="tr-TR" dirty="0" smtClean="0">
                <a:solidFill>
                  <a:srgbClr val="FF0000"/>
                </a:solidFill>
              </a:rPr>
              <a:t>A </a:t>
            </a:r>
            <a:r>
              <a:rPr lang="tr-TR" dirty="0" err="1" smtClean="0">
                <a:solidFill>
                  <a:srgbClr val="FF0000"/>
                </a:solidFill>
              </a:rPr>
              <a:t>little</a:t>
            </a:r>
            <a:r>
              <a:rPr lang="tr-TR" dirty="0" smtClean="0">
                <a:solidFill>
                  <a:srgbClr val="FF0000"/>
                </a:solidFill>
              </a:rPr>
              <a:t> life </a:t>
            </a:r>
            <a:r>
              <a:rPr lang="tr-TR" dirty="0" err="1" smtClean="0">
                <a:solidFill>
                  <a:srgbClr val="FF0000"/>
                </a:solidFill>
              </a:rPr>
              <a:t>with</a:t>
            </a:r>
            <a:r>
              <a:rPr lang="tr-TR" dirty="0" smtClean="0">
                <a:solidFill>
                  <a:srgbClr val="FF0000"/>
                </a:solidFill>
              </a:rPr>
              <a:t> </a:t>
            </a:r>
            <a:r>
              <a:rPr lang="tr-TR" dirty="0" err="1" smtClean="0">
                <a:solidFill>
                  <a:srgbClr val="FF0000"/>
                </a:solidFill>
              </a:rPr>
              <a:t>dried</a:t>
            </a:r>
            <a:r>
              <a:rPr lang="tr-TR" dirty="0" smtClean="0">
                <a:solidFill>
                  <a:srgbClr val="FF0000"/>
                </a:solidFill>
              </a:rPr>
              <a:t> </a:t>
            </a:r>
            <a:r>
              <a:rPr lang="tr-TR" dirty="0" err="1" smtClean="0">
                <a:solidFill>
                  <a:srgbClr val="FF0000"/>
                </a:solidFill>
              </a:rPr>
              <a:t>tubers</a:t>
            </a:r>
            <a:r>
              <a:rPr lang="tr-TR" dirty="0" smtClean="0">
                <a:solidFill>
                  <a:srgbClr val="FF0000"/>
                </a:solidFill>
              </a:rPr>
              <a:t>.</a:t>
            </a:r>
          </a:p>
          <a:p>
            <a:r>
              <a:rPr lang="tr-TR" dirty="0" smtClean="0"/>
              <a:t>A </a:t>
            </a:r>
            <a:r>
              <a:rPr lang="tr-TR" dirty="0" err="1" smtClean="0"/>
              <a:t>paradoxical</a:t>
            </a:r>
            <a:r>
              <a:rPr lang="tr-TR" dirty="0" smtClean="0"/>
              <a:t> </a:t>
            </a:r>
            <a:r>
              <a:rPr lang="tr-TR" dirty="0" err="1" smtClean="0"/>
              <a:t>description</a:t>
            </a:r>
            <a:r>
              <a:rPr lang="tr-TR" dirty="0" smtClean="0"/>
              <a:t>, in </a:t>
            </a:r>
            <a:r>
              <a:rPr lang="tr-TR" dirty="0" err="1" smtClean="0"/>
              <a:t>this</a:t>
            </a:r>
            <a:r>
              <a:rPr lang="tr-TR" dirty="0" smtClean="0"/>
              <a:t> </a:t>
            </a:r>
            <a:r>
              <a:rPr lang="tr-TR" dirty="0" err="1" smtClean="0"/>
              <a:t>barren</a:t>
            </a:r>
            <a:r>
              <a:rPr lang="tr-TR" dirty="0" smtClean="0"/>
              <a:t> </a:t>
            </a:r>
            <a:r>
              <a:rPr lang="tr-TR" dirty="0" err="1" smtClean="0"/>
              <a:t>land</a:t>
            </a:r>
            <a:r>
              <a:rPr lang="tr-TR" dirty="0" smtClean="0"/>
              <a:t>, </a:t>
            </a:r>
            <a:r>
              <a:rPr lang="tr-TR" dirty="0" err="1" smtClean="0"/>
              <a:t>winter</a:t>
            </a:r>
            <a:r>
              <a:rPr lang="tr-TR" dirty="0" smtClean="0"/>
              <a:t> </a:t>
            </a:r>
            <a:r>
              <a:rPr lang="tr-TR" dirty="0" err="1" smtClean="0"/>
              <a:t>keeps</a:t>
            </a:r>
            <a:r>
              <a:rPr lang="tr-TR" dirty="0" smtClean="0"/>
              <a:t> us </a:t>
            </a:r>
            <a:r>
              <a:rPr lang="tr-TR" dirty="0" err="1" smtClean="0"/>
              <a:t>warm</a:t>
            </a:r>
            <a:r>
              <a:rPr lang="tr-TR" dirty="0" smtClean="0"/>
              <a:t> </a:t>
            </a:r>
            <a:r>
              <a:rPr lang="tr-TR" dirty="0" err="1" smtClean="0"/>
              <a:t>covering</a:t>
            </a:r>
            <a:r>
              <a:rPr lang="tr-TR" dirty="0" smtClean="0"/>
              <a:t> </a:t>
            </a:r>
            <a:r>
              <a:rPr lang="tr-TR" dirty="0" err="1" smtClean="0"/>
              <a:t>earth</a:t>
            </a:r>
            <a:r>
              <a:rPr lang="tr-TR" dirty="0" smtClean="0"/>
              <a:t> in </a:t>
            </a:r>
            <a:r>
              <a:rPr lang="tr-TR" dirty="0" err="1" smtClean="0"/>
              <a:t>forgetful</a:t>
            </a:r>
            <a:r>
              <a:rPr lang="tr-TR" dirty="0" smtClean="0"/>
              <a:t> </a:t>
            </a:r>
            <a:r>
              <a:rPr lang="tr-TR" dirty="0" err="1" smtClean="0"/>
              <a:t>snow</a:t>
            </a:r>
            <a:r>
              <a:rPr lang="tr-TR" dirty="0" smtClean="0"/>
              <a:t>. </a:t>
            </a:r>
            <a:r>
              <a:rPr lang="tr-TR" dirty="0" err="1" smtClean="0"/>
              <a:t>It</a:t>
            </a:r>
            <a:r>
              <a:rPr lang="tr-TR" dirty="0" smtClean="0"/>
              <a:t> is </a:t>
            </a:r>
            <a:r>
              <a:rPr lang="tr-TR" dirty="0" err="1" smtClean="0"/>
              <a:t>regarded</a:t>
            </a:r>
            <a:r>
              <a:rPr lang="tr-TR" dirty="0" smtClean="0"/>
              <a:t> as a </a:t>
            </a:r>
            <a:r>
              <a:rPr lang="tr-TR" dirty="0" err="1" smtClean="0"/>
              <a:t>numbing</a:t>
            </a:r>
            <a:r>
              <a:rPr lang="tr-TR" dirty="0" smtClean="0"/>
              <a:t> </a:t>
            </a:r>
            <a:r>
              <a:rPr lang="tr-TR" dirty="0" err="1" smtClean="0"/>
              <a:t>factor</a:t>
            </a:r>
            <a:r>
              <a:rPr lang="tr-TR" dirty="0" smtClean="0"/>
              <a:t> </a:t>
            </a:r>
            <a:r>
              <a:rPr lang="tr-TR" dirty="0" err="1" smtClean="0"/>
              <a:t>or</a:t>
            </a:r>
            <a:r>
              <a:rPr lang="tr-TR" dirty="0" smtClean="0"/>
              <a:t> </a:t>
            </a:r>
            <a:r>
              <a:rPr lang="tr-TR" dirty="0" err="1" smtClean="0"/>
              <a:t>paralyzing</a:t>
            </a:r>
            <a:r>
              <a:rPr lang="tr-TR" dirty="0" smtClean="0"/>
              <a:t> </a:t>
            </a:r>
            <a:r>
              <a:rPr lang="tr-TR" dirty="0" err="1" smtClean="0"/>
              <a:t>factor</a:t>
            </a:r>
            <a:r>
              <a:rPr lang="tr-TR" dirty="0" smtClean="0"/>
              <a:t> </a:t>
            </a:r>
            <a:r>
              <a:rPr lang="tr-TR" dirty="0" err="1" smtClean="0"/>
              <a:t>that</a:t>
            </a:r>
            <a:r>
              <a:rPr lang="tr-TR" dirty="0" smtClean="0"/>
              <a:t> </a:t>
            </a:r>
            <a:r>
              <a:rPr lang="tr-TR" dirty="0" err="1" smtClean="0"/>
              <a:t>causes</a:t>
            </a:r>
            <a:r>
              <a:rPr lang="tr-TR" dirty="0" smtClean="0"/>
              <a:t> </a:t>
            </a:r>
            <a:r>
              <a:rPr lang="tr-TR" dirty="0" err="1" smtClean="0"/>
              <a:t>forgetfulness</a:t>
            </a:r>
            <a:r>
              <a:rPr lang="tr-TR" dirty="0" smtClean="0"/>
              <a:t> </a:t>
            </a:r>
            <a:r>
              <a:rPr lang="tr-TR" dirty="0" err="1" smtClean="0"/>
              <a:t>that</a:t>
            </a:r>
            <a:r>
              <a:rPr lang="tr-TR" dirty="0" smtClean="0"/>
              <a:t> </a:t>
            </a:r>
            <a:r>
              <a:rPr lang="tr-TR" dirty="0" err="1" smtClean="0"/>
              <a:t>maintained</a:t>
            </a:r>
            <a:r>
              <a:rPr lang="tr-TR" dirty="0" smtClean="0"/>
              <a:t> </a:t>
            </a:r>
            <a:r>
              <a:rPr lang="tr-TR" dirty="0" err="1" smtClean="0"/>
              <a:t>our</a:t>
            </a:r>
            <a:r>
              <a:rPr lang="tr-TR" dirty="0" smtClean="0"/>
              <a:t> </a:t>
            </a:r>
            <a:r>
              <a:rPr lang="tr-TR" dirty="0" err="1" smtClean="0"/>
              <a:t>alienated</a:t>
            </a:r>
            <a:r>
              <a:rPr lang="tr-TR" dirty="0" smtClean="0"/>
              <a:t> </a:t>
            </a:r>
            <a:r>
              <a:rPr lang="tr-TR" dirty="0" err="1" smtClean="0"/>
              <a:t>paralyzed</a:t>
            </a:r>
            <a:r>
              <a:rPr lang="tr-TR" dirty="0" smtClean="0"/>
              <a:t> </a:t>
            </a:r>
            <a:r>
              <a:rPr lang="tr-TR" dirty="0" err="1" smtClean="0"/>
              <a:t>comfort</a:t>
            </a:r>
            <a:r>
              <a:rPr lang="tr-TR" dirty="0" smtClean="0"/>
              <a:t> (!) </a:t>
            </a:r>
            <a:r>
              <a:rPr lang="tr-TR" dirty="0" err="1" smtClean="0"/>
              <a:t>and</a:t>
            </a:r>
            <a:r>
              <a:rPr lang="tr-TR" dirty="0" smtClean="0"/>
              <a:t> </a:t>
            </a:r>
            <a:r>
              <a:rPr lang="tr-TR" dirty="0" err="1" smtClean="0"/>
              <a:t>keeps</a:t>
            </a:r>
            <a:r>
              <a:rPr lang="tr-TR" dirty="0" smtClean="0"/>
              <a:t> us </a:t>
            </a:r>
            <a:r>
              <a:rPr lang="tr-TR" dirty="0" err="1" smtClean="0"/>
              <a:t>from</a:t>
            </a:r>
            <a:r>
              <a:rPr lang="tr-TR" dirty="0" smtClean="0"/>
              <a:t> </a:t>
            </a:r>
            <a:r>
              <a:rPr lang="tr-TR" dirty="0" err="1" smtClean="0"/>
              <a:t>remembering</a:t>
            </a:r>
            <a:r>
              <a:rPr lang="tr-TR" dirty="0" smtClean="0"/>
              <a:t> </a:t>
            </a:r>
            <a:r>
              <a:rPr lang="tr-TR" dirty="0" err="1" smtClean="0"/>
              <a:t>what</a:t>
            </a:r>
            <a:r>
              <a:rPr lang="tr-TR" dirty="0" smtClean="0"/>
              <a:t> </a:t>
            </a:r>
            <a:r>
              <a:rPr lang="tr-TR" dirty="0" err="1" smtClean="0"/>
              <a:t>rebirth</a:t>
            </a:r>
            <a:r>
              <a:rPr lang="tr-TR" dirty="0" smtClean="0"/>
              <a:t> is </a:t>
            </a:r>
            <a:r>
              <a:rPr lang="tr-TR" dirty="0" err="1" smtClean="0"/>
              <a:t>and</a:t>
            </a:r>
            <a:r>
              <a:rPr lang="tr-TR" dirty="0" smtClean="0"/>
              <a:t> </a:t>
            </a:r>
            <a:r>
              <a:rPr lang="tr-TR" dirty="0" err="1" smtClean="0"/>
              <a:t>what</a:t>
            </a:r>
            <a:r>
              <a:rPr lang="tr-TR" dirty="0" smtClean="0"/>
              <a:t> is </a:t>
            </a:r>
            <a:r>
              <a:rPr lang="tr-TR" dirty="0" err="1" smtClean="0"/>
              <a:t>desire</a:t>
            </a:r>
            <a:r>
              <a:rPr lang="tr-TR" dirty="0" smtClean="0"/>
              <a:t>. </a:t>
            </a:r>
          </a:p>
          <a:p>
            <a:r>
              <a:rPr lang="tr-TR" dirty="0" err="1" smtClean="0"/>
              <a:t>It</a:t>
            </a:r>
            <a:r>
              <a:rPr lang="tr-TR" dirty="0" smtClean="0"/>
              <a:t> is April </a:t>
            </a:r>
            <a:r>
              <a:rPr lang="tr-TR" dirty="0" err="1" smtClean="0"/>
              <a:t>that</a:t>
            </a:r>
            <a:r>
              <a:rPr lang="tr-TR" dirty="0" smtClean="0"/>
              <a:t> </a:t>
            </a:r>
            <a:r>
              <a:rPr lang="tr-TR" dirty="0" err="1" smtClean="0"/>
              <a:t>strips</a:t>
            </a:r>
            <a:r>
              <a:rPr lang="tr-TR" dirty="0" smtClean="0"/>
              <a:t> </a:t>
            </a:r>
            <a:r>
              <a:rPr lang="tr-TR" dirty="0" err="1" smtClean="0"/>
              <a:t>ways</a:t>
            </a:r>
            <a:r>
              <a:rPr lang="tr-TR" dirty="0" smtClean="0"/>
              <a:t> </a:t>
            </a:r>
            <a:r>
              <a:rPr lang="tr-TR" dirty="0" err="1" smtClean="0"/>
              <a:t>those</a:t>
            </a:r>
            <a:r>
              <a:rPr lang="tr-TR" dirty="0" smtClean="0"/>
              <a:t> </a:t>
            </a:r>
            <a:r>
              <a:rPr lang="tr-TR" dirty="0" err="1" smtClean="0"/>
              <a:t>numbing</a:t>
            </a:r>
            <a:r>
              <a:rPr lang="tr-TR" dirty="0" smtClean="0"/>
              <a:t> </a:t>
            </a:r>
            <a:r>
              <a:rPr lang="tr-TR" dirty="0" err="1" smtClean="0"/>
              <a:t>factors</a:t>
            </a:r>
            <a:r>
              <a:rPr lang="tr-TR" dirty="0" smtClean="0"/>
              <a:t>, it </a:t>
            </a:r>
            <a:r>
              <a:rPr lang="tr-TR" dirty="0" err="1" smtClean="0"/>
              <a:t>strips</a:t>
            </a:r>
            <a:r>
              <a:rPr lang="tr-TR" dirty="0" smtClean="0"/>
              <a:t> </a:t>
            </a:r>
            <a:r>
              <a:rPr lang="tr-TR" dirty="0" err="1" smtClean="0"/>
              <a:t>away</a:t>
            </a:r>
            <a:r>
              <a:rPr lang="tr-TR" dirty="0" smtClean="0"/>
              <a:t> </a:t>
            </a:r>
            <a:r>
              <a:rPr lang="tr-TR" dirty="0" err="1" smtClean="0"/>
              <a:t>the</a:t>
            </a:r>
            <a:r>
              <a:rPr lang="tr-TR" dirty="0" smtClean="0"/>
              <a:t> </a:t>
            </a:r>
            <a:r>
              <a:rPr lang="tr-TR" dirty="0" err="1" smtClean="0"/>
              <a:t>forgetful</a:t>
            </a:r>
            <a:r>
              <a:rPr lang="tr-TR" dirty="0" smtClean="0"/>
              <a:t> </a:t>
            </a:r>
            <a:r>
              <a:rPr lang="tr-TR" dirty="0" err="1" smtClean="0"/>
              <a:t>snow</a:t>
            </a:r>
            <a:r>
              <a:rPr lang="tr-TR" dirty="0" smtClean="0"/>
              <a:t> </a:t>
            </a:r>
            <a:r>
              <a:rPr lang="tr-TR" dirty="0" err="1" smtClean="0"/>
              <a:t>and</a:t>
            </a:r>
            <a:r>
              <a:rPr lang="tr-TR" dirty="0" smtClean="0"/>
              <a:t> </a:t>
            </a:r>
            <a:r>
              <a:rPr lang="tr-TR" dirty="0" err="1" smtClean="0"/>
              <a:t>exposes</a:t>
            </a:r>
            <a:r>
              <a:rPr lang="tr-TR" dirty="0" smtClean="0"/>
              <a:t>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r>
              <a:rPr lang="tr-TR" dirty="0" err="1" smtClean="0"/>
              <a:t>which</a:t>
            </a:r>
            <a:r>
              <a:rPr lang="tr-TR" dirty="0" smtClean="0"/>
              <a:t> is a </a:t>
            </a:r>
            <a:r>
              <a:rPr lang="tr-TR" dirty="0" err="1" smtClean="0"/>
              <a:t>desolate</a:t>
            </a:r>
            <a:r>
              <a:rPr lang="tr-TR" dirty="0" smtClean="0"/>
              <a:t> </a:t>
            </a:r>
            <a:r>
              <a:rPr lang="tr-TR" dirty="0" err="1" smtClean="0"/>
              <a:t>land</a:t>
            </a:r>
            <a:r>
              <a:rPr lang="tr-TR" dirty="0" smtClean="0"/>
              <a:t> </a:t>
            </a:r>
            <a:r>
              <a:rPr lang="tr-TR" dirty="0" err="1" smtClean="0"/>
              <a:t>with</a:t>
            </a:r>
            <a:r>
              <a:rPr lang="tr-TR" dirty="0" smtClean="0"/>
              <a:t> </a:t>
            </a:r>
            <a:r>
              <a:rPr lang="tr-TR" dirty="0" err="1" smtClean="0"/>
              <a:t>no</a:t>
            </a:r>
            <a:r>
              <a:rPr lang="tr-TR" dirty="0" smtClean="0"/>
              <a:t> </a:t>
            </a:r>
            <a:r>
              <a:rPr lang="tr-TR" dirty="0" err="1" smtClean="0"/>
              <a:t>prospect</a:t>
            </a:r>
            <a:r>
              <a:rPr lang="tr-TR" dirty="0" smtClean="0"/>
              <a:t> of </a:t>
            </a:r>
            <a:r>
              <a:rPr lang="tr-TR" dirty="0" err="1" smtClean="0"/>
              <a:t>growth</a:t>
            </a:r>
            <a:r>
              <a:rPr lang="tr-TR" dirty="0" smtClean="0"/>
              <a:t>. </a:t>
            </a:r>
            <a:endParaRPr lang="tr-TR" dirty="0"/>
          </a:p>
        </p:txBody>
      </p:sp>
    </p:spTree>
    <p:extLst>
      <p:ext uri="{BB962C8B-B14F-4D97-AF65-F5344CB8AC3E}">
        <p14:creationId xmlns:p14="http://schemas.microsoft.com/office/powerpoint/2010/main" val="586862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260648"/>
            <a:ext cx="8568952" cy="6213304"/>
          </a:xfrm>
        </p:spPr>
        <p:txBody>
          <a:bodyPr/>
          <a:lstStyle/>
          <a:p>
            <a:endParaRPr lang="tr-TR" dirty="0" smtClean="0"/>
          </a:p>
          <a:p>
            <a:r>
              <a:rPr lang="tr-TR" dirty="0" err="1" smtClean="0"/>
              <a:t>The</a:t>
            </a:r>
            <a:r>
              <a:rPr lang="tr-TR" dirty="0" smtClean="0"/>
              <a:t> </a:t>
            </a:r>
            <a:r>
              <a:rPr lang="tr-TR" dirty="0" err="1" smtClean="0"/>
              <a:t>shift</a:t>
            </a:r>
            <a:r>
              <a:rPr lang="tr-TR" dirty="0" smtClean="0"/>
              <a:t> of </a:t>
            </a:r>
            <a:r>
              <a:rPr lang="tr-TR" dirty="0" err="1" smtClean="0"/>
              <a:t>tone</a:t>
            </a:r>
            <a:r>
              <a:rPr lang="tr-TR" dirty="0" smtClean="0"/>
              <a:t>, </a:t>
            </a:r>
            <a:r>
              <a:rPr lang="tr-TR" dirty="0" err="1" smtClean="0"/>
              <a:t>beginning</a:t>
            </a:r>
            <a:r>
              <a:rPr lang="tr-TR" dirty="0" smtClean="0"/>
              <a:t> </a:t>
            </a:r>
            <a:r>
              <a:rPr lang="tr-TR" dirty="0" err="1" smtClean="0"/>
              <a:t>from</a:t>
            </a:r>
            <a:r>
              <a:rPr lang="tr-TR" dirty="0" smtClean="0"/>
              <a:t> </a:t>
            </a:r>
            <a:r>
              <a:rPr lang="tr-TR" dirty="0" smtClean="0">
                <a:solidFill>
                  <a:srgbClr val="FF0000"/>
                </a:solidFill>
              </a:rPr>
              <a:t>‘’</a:t>
            </a:r>
            <a:r>
              <a:rPr lang="tr-TR" dirty="0" err="1" smtClean="0">
                <a:solidFill>
                  <a:srgbClr val="FF0000"/>
                </a:solidFill>
              </a:rPr>
              <a:t>Summer</a:t>
            </a:r>
            <a:r>
              <a:rPr lang="tr-TR" dirty="0" smtClean="0">
                <a:solidFill>
                  <a:srgbClr val="FF0000"/>
                </a:solidFill>
              </a:rPr>
              <a:t> </a:t>
            </a:r>
            <a:r>
              <a:rPr lang="tr-TR" dirty="0" err="1" smtClean="0">
                <a:solidFill>
                  <a:srgbClr val="FF0000"/>
                </a:solidFill>
              </a:rPr>
              <a:t>surprised</a:t>
            </a:r>
            <a:r>
              <a:rPr lang="tr-TR" dirty="0" smtClean="0">
                <a:solidFill>
                  <a:srgbClr val="FF0000"/>
                </a:solidFill>
              </a:rPr>
              <a:t> us, </a:t>
            </a:r>
            <a:r>
              <a:rPr lang="tr-TR" dirty="0" err="1" smtClean="0">
                <a:solidFill>
                  <a:srgbClr val="FF0000"/>
                </a:solidFill>
              </a:rPr>
              <a:t>coming</a:t>
            </a:r>
            <a:r>
              <a:rPr lang="tr-TR" dirty="0" smtClean="0">
                <a:solidFill>
                  <a:srgbClr val="FF0000"/>
                </a:solidFill>
              </a:rPr>
              <a:t> </a:t>
            </a:r>
            <a:r>
              <a:rPr lang="tr-TR" dirty="0" err="1" smtClean="0">
                <a:solidFill>
                  <a:srgbClr val="FF0000"/>
                </a:solidFill>
              </a:rPr>
              <a:t>over</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Starnbergersee</a:t>
            </a:r>
            <a:r>
              <a:rPr lang="tr-TR" dirty="0" smtClean="0">
                <a:solidFill>
                  <a:srgbClr val="FF0000"/>
                </a:solidFill>
              </a:rPr>
              <a:t>’’. </a:t>
            </a:r>
          </a:p>
          <a:p>
            <a:r>
              <a:rPr lang="tr-TR" dirty="0" err="1" smtClean="0"/>
              <a:t>Rather</a:t>
            </a:r>
            <a:r>
              <a:rPr lang="tr-TR" dirty="0" smtClean="0"/>
              <a:t> </a:t>
            </a:r>
            <a:r>
              <a:rPr lang="tr-TR" dirty="0" err="1" smtClean="0"/>
              <a:t>than</a:t>
            </a:r>
            <a:r>
              <a:rPr lang="tr-TR" dirty="0" smtClean="0"/>
              <a:t> </a:t>
            </a:r>
            <a:r>
              <a:rPr lang="tr-TR" dirty="0" err="1" smtClean="0"/>
              <a:t>the</a:t>
            </a:r>
            <a:r>
              <a:rPr lang="tr-TR" dirty="0" smtClean="0"/>
              <a:t> </a:t>
            </a:r>
            <a:r>
              <a:rPr lang="tr-TR" dirty="0" err="1" smtClean="0"/>
              <a:t>philosophical</a:t>
            </a:r>
            <a:r>
              <a:rPr lang="tr-TR" dirty="0" smtClean="0"/>
              <a:t> </a:t>
            </a:r>
            <a:r>
              <a:rPr lang="tr-TR" dirty="0" err="1" smtClean="0"/>
              <a:t>and</a:t>
            </a:r>
            <a:r>
              <a:rPr lang="tr-TR" dirty="0" smtClean="0"/>
              <a:t> </a:t>
            </a:r>
            <a:r>
              <a:rPr lang="tr-TR" dirty="0" err="1" smtClean="0"/>
              <a:t>intellectual</a:t>
            </a:r>
            <a:r>
              <a:rPr lang="tr-TR" dirty="0" smtClean="0"/>
              <a:t> </a:t>
            </a:r>
            <a:r>
              <a:rPr lang="tr-TR" dirty="0" err="1" smtClean="0"/>
              <a:t>study</a:t>
            </a:r>
            <a:r>
              <a:rPr lang="tr-TR" dirty="0" smtClean="0"/>
              <a:t> of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in </a:t>
            </a:r>
            <a:r>
              <a:rPr lang="tr-TR" dirty="0" err="1" smtClean="0"/>
              <a:t>the</a:t>
            </a:r>
            <a:r>
              <a:rPr lang="tr-TR" dirty="0" smtClean="0"/>
              <a:t> </a:t>
            </a:r>
            <a:r>
              <a:rPr lang="tr-TR" dirty="0" err="1" smtClean="0"/>
              <a:t>previous</a:t>
            </a:r>
            <a:r>
              <a:rPr lang="tr-TR" dirty="0" smtClean="0"/>
              <a:t> </a:t>
            </a:r>
            <a:r>
              <a:rPr lang="tr-TR" dirty="0" err="1" smtClean="0"/>
              <a:t>lines</a:t>
            </a:r>
            <a:r>
              <a:rPr lang="tr-TR" dirty="0" smtClean="0"/>
              <a:t>, </a:t>
            </a:r>
            <a:r>
              <a:rPr lang="tr-TR" dirty="0" err="1" smtClean="0"/>
              <a:t>much</a:t>
            </a:r>
            <a:r>
              <a:rPr lang="tr-TR" dirty="0" smtClean="0"/>
              <a:t> </a:t>
            </a:r>
            <a:r>
              <a:rPr lang="tr-TR" dirty="0" err="1" smtClean="0"/>
              <a:t>more</a:t>
            </a:r>
            <a:r>
              <a:rPr lang="tr-TR" dirty="0" smtClean="0"/>
              <a:t> </a:t>
            </a:r>
            <a:r>
              <a:rPr lang="tr-TR" dirty="0" err="1" smtClean="0"/>
              <a:t>descriptive</a:t>
            </a:r>
            <a:r>
              <a:rPr lang="tr-TR" dirty="0" smtClean="0"/>
              <a:t> </a:t>
            </a:r>
            <a:r>
              <a:rPr lang="tr-TR" dirty="0" err="1" smtClean="0"/>
              <a:t>and</a:t>
            </a:r>
            <a:r>
              <a:rPr lang="tr-TR" dirty="0" smtClean="0"/>
              <a:t> </a:t>
            </a:r>
            <a:r>
              <a:rPr lang="tr-TR" dirty="0" err="1" smtClean="0"/>
              <a:t>specific</a:t>
            </a:r>
            <a:r>
              <a:rPr lang="tr-TR" dirty="0" smtClean="0"/>
              <a:t> </a:t>
            </a:r>
            <a:r>
              <a:rPr lang="tr-TR" dirty="0" err="1" smtClean="0"/>
              <a:t>memory</a:t>
            </a:r>
            <a:r>
              <a:rPr lang="tr-TR" dirty="0" smtClean="0"/>
              <a:t>, </a:t>
            </a:r>
            <a:r>
              <a:rPr lang="tr-TR" dirty="0" err="1" smtClean="0"/>
              <a:t>scene</a:t>
            </a:r>
            <a:r>
              <a:rPr lang="tr-TR" dirty="0" smtClean="0"/>
              <a:t> is </a:t>
            </a:r>
            <a:r>
              <a:rPr lang="tr-TR" dirty="0" err="1" smtClean="0"/>
              <a:t>portrayed</a:t>
            </a:r>
            <a:r>
              <a:rPr lang="tr-TR" dirty="0" smtClean="0"/>
              <a:t>. </a:t>
            </a:r>
          </a:p>
          <a:p>
            <a:r>
              <a:rPr lang="tr-TR" dirty="0" err="1" smtClean="0"/>
              <a:t>It</a:t>
            </a:r>
            <a:r>
              <a:rPr lang="tr-TR" dirty="0" smtClean="0"/>
              <a:t> </a:t>
            </a:r>
            <a:r>
              <a:rPr lang="tr-TR" dirty="0" err="1" smtClean="0"/>
              <a:t>seems</a:t>
            </a:r>
            <a:r>
              <a:rPr lang="tr-TR" dirty="0" smtClean="0"/>
              <a:t> </a:t>
            </a:r>
            <a:r>
              <a:rPr lang="tr-TR" dirty="0" err="1" smtClean="0"/>
              <a:t>to</a:t>
            </a:r>
            <a:r>
              <a:rPr lang="tr-TR" dirty="0" smtClean="0"/>
              <a:t> be </a:t>
            </a:r>
            <a:r>
              <a:rPr lang="tr-TR" dirty="0" err="1" smtClean="0"/>
              <a:t>the</a:t>
            </a:r>
            <a:r>
              <a:rPr lang="tr-TR" dirty="0" smtClean="0"/>
              <a:t> </a:t>
            </a:r>
            <a:r>
              <a:rPr lang="tr-TR" dirty="0" err="1" smtClean="0"/>
              <a:t>voice</a:t>
            </a:r>
            <a:r>
              <a:rPr lang="tr-TR" dirty="0" smtClean="0"/>
              <a:t> of </a:t>
            </a:r>
            <a:r>
              <a:rPr lang="tr-TR" dirty="0" err="1" smtClean="0"/>
              <a:t>nobility</a:t>
            </a:r>
            <a:r>
              <a:rPr lang="tr-TR" dirty="0" smtClean="0"/>
              <a:t>, </a:t>
            </a:r>
            <a:r>
              <a:rPr lang="tr-TR" dirty="0" err="1" smtClean="0"/>
              <a:t>probably</a:t>
            </a:r>
            <a:r>
              <a:rPr lang="tr-TR" dirty="0" smtClean="0"/>
              <a:t> a </a:t>
            </a:r>
            <a:r>
              <a:rPr lang="tr-TR" dirty="0" err="1" smtClean="0"/>
              <a:t>princess</a:t>
            </a:r>
            <a:r>
              <a:rPr lang="tr-TR" dirty="0" smtClean="0"/>
              <a:t>  Marie (</a:t>
            </a:r>
            <a:r>
              <a:rPr lang="tr-TR" dirty="0" err="1" smtClean="0"/>
              <a:t>the</a:t>
            </a:r>
            <a:r>
              <a:rPr lang="tr-TR" dirty="0" smtClean="0"/>
              <a:t> </a:t>
            </a:r>
            <a:r>
              <a:rPr lang="tr-TR" dirty="0" err="1" smtClean="0"/>
              <a:t>shift</a:t>
            </a:r>
            <a:r>
              <a:rPr lang="tr-TR" dirty="0" smtClean="0"/>
              <a:t> </a:t>
            </a:r>
            <a:r>
              <a:rPr lang="tr-TR" dirty="0" err="1" smtClean="0"/>
              <a:t>to</a:t>
            </a:r>
            <a:r>
              <a:rPr lang="tr-TR" dirty="0" smtClean="0"/>
              <a:t> </a:t>
            </a:r>
            <a:r>
              <a:rPr lang="tr-TR" dirty="0" err="1" smtClean="0"/>
              <a:t>past</a:t>
            </a:r>
            <a:r>
              <a:rPr lang="tr-TR" dirty="0" smtClean="0"/>
              <a:t> tense </a:t>
            </a:r>
            <a:r>
              <a:rPr lang="tr-TR" dirty="0" err="1" smtClean="0"/>
              <a:t>and</a:t>
            </a:r>
            <a:r>
              <a:rPr lang="tr-TR" dirty="0" smtClean="0"/>
              <a:t> </a:t>
            </a:r>
            <a:r>
              <a:rPr lang="tr-TR" dirty="0" err="1" smtClean="0"/>
              <a:t>we</a:t>
            </a:r>
            <a:r>
              <a:rPr lang="tr-TR" dirty="0" smtClean="0"/>
              <a:t> </a:t>
            </a:r>
            <a:r>
              <a:rPr lang="tr-TR" dirty="0" err="1" smtClean="0"/>
              <a:t>also</a:t>
            </a:r>
            <a:r>
              <a:rPr lang="tr-TR" dirty="0" smtClean="0"/>
              <a:t> </a:t>
            </a:r>
            <a:r>
              <a:rPr lang="tr-TR" dirty="0" err="1" smtClean="0"/>
              <a:t>move</a:t>
            </a:r>
            <a:r>
              <a:rPr lang="tr-TR" dirty="0" smtClean="0"/>
              <a:t> </a:t>
            </a:r>
            <a:r>
              <a:rPr lang="tr-TR" dirty="0" err="1" smtClean="0"/>
              <a:t>from</a:t>
            </a:r>
            <a:r>
              <a:rPr lang="tr-TR" dirty="0" smtClean="0"/>
              <a:t> April </a:t>
            </a:r>
            <a:r>
              <a:rPr lang="tr-TR" dirty="0" err="1" smtClean="0"/>
              <a:t>to</a:t>
            </a:r>
            <a:r>
              <a:rPr lang="tr-TR" dirty="0" smtClean="0"/>
              <a:t> </a:t>
            </a:r>
            <a:r>
              <a:rPr lang="tr-TR" dirty="0" err="1" smtClean="0"/>
              <a:t>Summer</a:t>
            </a:r>
            <a:r>
              <a:rPr lang="tr-TR" dirty="0" smtClean="0"/>
              <a:t>). </a:t>
            </a:r>
          </a:p>
          <a:p>
            <a:r>
              <a:rPr lang="tr-TR" dirty="0" smtClean="0"/>
              <a:t>Reference </a:t>
            </a:r>
            <a:r>
              <a:rPr lang="tr-TR" dirty="0" err="1" smtClean="0"/>
              <a:t>to</a:t>
            </a:r>
            <a:r>
              <a:rPr lang="tr-TR" dirty="0" smtClean="0"/>
              <a:t> a </a:t>
            </a:r>
            <a:r>
              <a:rPr lang="tr-TR" dirty="0" err="1" smtClean="0"/>
              <a:t>memory</a:t>
            </a:r>
            <a:r>
              <a:rPr lang="tr-TR" dirty="0" smtClean="0"/>
              <a:t> of </a:t>
            </a:r>
            <a:r>
              <a:rPr lang="tr-TR" dirty="0" err="1" smtClean="0"/>
              <a:t>pre-war</a:t>
            </a:r>
            <a:r>
              <a:rPr lang="tr-TR" dirty="0" smtClean="0"/>
              <a:t> time of </a:t>
            </a:r>
            <a:r>
              <a:rPr lang="tr-TR" dirty="0" err="1" smtClean="0"/>
              <a:t>innocence</a:t>
            </a:r>
            <a:r>
              <a:rPr lang="tr-TR" dirty="0" smtClean="0"/>
              <a:t>, </a:t>
            </a:r>
            <a:r>
              <a:rPr lang="tr-TR" dirty="0" err="1" smtClean="0"/>
              <a:t>loveliness</a:t>
            </a:r>
            <a:r>
              <a:rPr lang="tr-TR" dirty="0" smtClean="0"/>
              <a:t>, </a:t>
            </a:r>
            <a:r>
              <a:rPr lang="tr-TR" dirty="0" err="1" smtClean="0"/>
              <a:t>orderi</a:t>
            </a:r>
            <a:r>
              <a:rPr lang="tr-TR" dirty="0" smtClean="0"/>
              <a:t> </a:t>
            </a:r>
            <a:r>
              <a:rPr lang="tr-TR" dirty="0" err="1" smtClean="0"/>
              <a:t>sensibility</a:t>
            </a:r>
            <a:r>
              <a:rPr lang="tr-TR" dirty="0" smtClean="0"/>
              <a:t> </a:t>
            </a:r>
            <a:r>
              <a:rPr lang="tr-TR" dirty="0" err="1" smtClean="0"/>
              <a:t>before</a:t>
            </a:r>
            <a:r>
              <a:rPr lang="tr-TR" dirty="0" smtClean="0"/>
              <a:t> </a:t>
            </a:r>
            <a:r>
              <a:rPr lang="tr-TR" dirty="0" err="1" smtClean="0"/>
              <a:t>all</a:t>
            </a:r>
            <a:r>
              <a:rPr lang="tr-TR" dirty="0" smtClean="0"/>
              <a:t> of </a:t>
            </a:r>
            <a:r>
              <a:rPr lang="tr-TR" dirty="0" err="1" smtClean="0"/>
              <a:t>the</a:t>
            </a:r>
            <a:r>
              <a:rPr lang="tr-TR" dirty="0" smtClean="0"/>
              <a:t> </a:t>
            </a:r>
            <a:r>
              <a:rPr lang="tr-TR" dirty="0" err="1" smtClean="0"/>
              <a:t>disruption</a:t>
            </a:r>
            <a:r>
              <a:rPr lang="tr-TR" dirty="0" smtClean="0"/>
              <a:t> </a:t>
            </a:r>
            <a:r>
              <a:rPr lang="tr-TR" dirty="0" err="1" smtClean="0"/>
              <a:t>and</a:t>
            </a:r>
            <a:r>
              <a:rPr lang="tr-TR" dirty="0" smtClean="0"/>
              <a:t> </a:t>
            </a:r>
            <a:r>
              <a:rPr lang="tr-TR" dirty="0" err="1" smtClean="0"/>
              <a:t>chaos</a:t>
            </a:r>
            <a:r>
              <a:rPr lang="tr-TR" dirty="0" smtClean="0"/>
              <a:t> of </a:t>
            </a:r>
            <a:r>
              <a:rPr lang="tr-TR" dirty="0" err="1" smtClean="0"/>
              <a:t>the</a:t>
            </a:r>
            <a:r>
              <a:rPr lang="tr-TR" dirty="0" smtClean="0"/>
              <a:t> </a:t>
            </a:r>
            <a:r>
              <a:rPr lang="tr-TR" dirty="0" err="1" smtClean="0"/>
              <a:t>war</a:t>
            </a:r>
            <a:r>
              <a:rPr lang="tr-TR" dirty="0" smtClean="0"/>
              <a:t> </a:t>
            </a:r>
            <a:r>
              <a:rPr lang="tr-TR" dirty="0" err="1" smtClean="0"/>
              <a:t>and</a:t>
            </a:r>
            <a:r>
              <a:rPr lang="tr-TR" dirty="0" smtClean="0"/>
              <a:t> </a:t>
            </a:r>
            <a:r>
              <a:rPr lang="tr-TR" dirty="0" err="1" smtClean="0"/>
              <a:t>the</a:t>
            </a:r>
            <a:r>
              <a:rPr lang="tr-TR" dirty="0" smtClean="0"/>
              <a:t> </a:t>
            </a:r>
            <a:r>
              <a:rPr lang="tr-TR" dirty="0" err="1" smtClean="0"/>
              <a:t>resulting</a:t>
            </a:r>
            <a:r>
              <a:rPr lang="tr-TR" dirty="0" smtClean="0"/>
              <a:t> </a:t>
            </a:r>
            <a:r>
              <a:rPr lang="tr-TR" dirty="0" err="1" smtClean="0"/>
              <a:t>aftermath</a:t>
            </a:r>
            <a:r>
              <a:rPr lang="tr-TR" dirty="0" smtClean="0"/>
              <a:t> in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endParaRPr lang="tr-TR" dirty="0"/>
          </a:p>
        </p:txBody>
      </p:sp>
    </p:spTree>
    <p:extLst>
      <p:ext uri="{BB962C8B-B14F-4D97-AF65-F5344CB8AC3E}">
        <p14:creationId xmlns:p14="http://schemas.microsoft.com/office/powerpoint/2010/main" val="12264340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260648"/>
            <a:ext cx="8712968" cy="6213304"/>
          </a:xfrm>
        </p:spPr>
        <p:txBody>
          <a:bodyPr/>
          <a:lstStyle/>
          <a:p>
            <a:endParaRPr lang="tr-TR" dirty="0" smtClean="0"/>
          </a:p>
          <a:p>
            <a:r>
              <a:rPr lang="tr-TR" dirty="0" err="1" smtClean="0">
                <a:solidFill>
                  <a:srgbClr val="FF0000"/>
                </a:solidFill>
              </a:rPr>
              <a:t>With</a:t>
            </a:r>
            <a:r>
              <a:rPr lang="tr-TR" dirty="0" smtClean="0">
                <a:solidFill>
                  <a:srgbClr val="FF0000"/>
                </a:solidFill>
              </a:rPr>
              <a:t> a </a:t>
            </a:r>
            <a:r>
              <a:rPr lang="tr-TR" dirty="0" err="1" smtClean="0">
                <a:solidFill>
                  <a:srgbClr val="FF0000"/>
                </a:solidFill>
              </a:rPr>
              <a:t>shower</a:t>
            </a:r>
            <a:r>
              <a:rPr lang="tr-TR" dirty="0" smtClean="0">
                <a:solidFill>
                  <a:srgbClr val="FF0000"/>
                </a:solidFill>
              </a:rPr>
              <a:t> of </a:t>
            </a:r>
            <a:r>
              <a:rPr lang="tr-TR" dirty="0" err="1" smtClean="0">
                <a:solidFill>
                  <a:srgbClr val="FF0000"/>
                </a:solidFill>
              </a:rPr>
              <a:t>rain</a:t>
            </a:r>
            <a:r>
              <a:rPr lang="tr-TR" dirty="0" smtClean="0">
                <a:solidFill>
                  <a:srgbClr val="FF0000"/>
                </a:solidFill>
              </a:rPr>
              <a:t>; </a:t>
            </a:r>
            <a:r>
              <a:rPr lang="tr-TR" dirty="0" err="1" smtClean="0">
                <a:solidFill>
                  <a:srgbClr val="FF0000"/>
                </a:solidFill>
              </a:rPr>
              <a:t>we</a:t>
            </a:r>
            <a:r>
              <a:rPr lang="tr-TR" dirty="0" smtClean="0">
                <a:solidFill>
                  <a:srgbClr val="FF0000"/>
                </a:solidFill>
              </a:rPr>
              <a:t> </a:t>
            </a:r>
            <a:r>
              <a:rPr lang="tr-TR" dirty="0" err="1" smtClean="0">
                <a:solidFill>
                  <a:srgbClr val="FF0000"/>
                </a:solidFill>
              </a:rPr>
              <a:t>stopped</a:t>
            </a:r>
            <a:r>
              <a:rPr lang="tr-TR" dirty="0" smtClean="0">
                <a:solidFill>
                  <a:srgbClr val="FF0000"/>
                </a:solidFill>
              </a:rPr>
              <a:t> in </a:t>
            </a:r>
            <a:r>
              <a:rPr lang="tr-TR" dirty="0" err="1" smtClean="0">
                <a:solidFill>
                  <a:srgbClr val="FF0000"/>
                </a:solidFill>
              </a:rPr>
              <a:t>the</a:t>
            </a:r>
            <a:r>
              <a:rPr lang="tr-TR" dirty="0" smtClean="0">
                <a:solidFill>
                  <a:srgbClr val="FF0000"/>
                </a:solidFill>
              </a:rPr>
              <a:t> </a:t>
            </a:r>
            <a:r>
              <a:rPr lang="tr-TR" dirty="0" err="1" smtClean="0">
                <a:solidFill>
                  <a:srgbClr val="FF0000"/>
                </a:solidFill>
              </a:rPr>
              <a:t>colonnade</a:t>
            </a:r>
            <a:r>
              <a:rPr lang="tr-TR" dirty="0" smtClean="0"/>
              <a:t>,</a:t>
            </a:r>
          </a:p>
          <a:p>
            <a:pPr marL="0" indent="0">
              <a:buNone/>
            </a:pPr>
            <a:r>
              <a:rPr lang="tr-TR" dirty="0" err="1" smtClean="0"/>
              <a:t>Raining</a:t>
            </a:r>
            <a:r>
              <a:rPr lang="tr-TR" dirty="0" smtClean="0"/>
              <a:t> but it is not </a:t>
            </a:r>
            <a:r>
              <a:rPr lang="tr-TR" dirty="0" err="1" smtClean="0"/>
              <a:t>presented</a:t>
            </a:r>
            <a:r>
              <a:rPr lang="tr-TR" dirty="0" smtClean="0"/>
              <a:t> in </a:t>
            </a:r>
            <a:r>
              <a:rPr lang="tr-TR" dirty="0" err="1" smtClean="0"/>
              <a:t>any</a:t>
            </a:r>
            <a:r>
              <a:rPr lang="tr-TR" dirty="0" smtClean="0"/>
              <a:t> </a:t>
            </a:r>
            <a:r>
              <a:rPr lang="tr-TR" dirty="0" err="1" smtClean="0"/>
              <a:t>irony</a:t>
            </a:r>
            <a:r>
              <a:rPr lang="tr-TR" dirty="0" smtClean="0"/>
              <a:t>, </a:t>
            </a:r>
            <a:r>
              <a:rPr lang="tr-TR" dirty="0" err="1" smtClean="0"/>
              <a:t>it’s</a:t>
            </a:r>
            <a:r>
              <a:rPr lang="tr-TR" dirty="0" smtClean="0"/>
              <a:t> </a:t>
            </a:r>
            <a:r>
              <a:rPr lang="tr-TR" dirty="0" err="1" smtClean="0"/>
              <a:t>coming</a:t>
            </a:r>
            <a:r>
              <a:rPr lang="tr-TR" dirty="0" smtClean="0"/>
              <a:t> </a:t>
            </a:r>
            <a:r>
              <a:rPr lang="tr-TR" dirty="0" err="1" smtClean="0"/>
              <a:t>with</a:t>
            </a:r>
            <a:r>
              <a:rPr lang="tr-TR" dirty="0" smtClean="0"/>
              <a:t> </a:t>
            </a:r>
            <a:r>
              <a:rPr lang="tr-TR" dirty="0" err="1" smtClean="0"/>
              <a:t>the</a:t>
            </a:r>
            <a:r>
              <a:rPr lang="tr-TR" dirty="0" smtClean="0"/>
              <a:t> </a:t>
            </a:r>
            <a:r>
              <a:rPr lang="tr-TR" dirty="0" err="1" smtClean="0"/>
              <a:t>summer</a:t>
            </a:r>
            <a:r>
              <a:rPr lang="tr-TR" dirty="0" smtClean="0"/>
              <a:t> </a:t>
            </a:r>
            <a:r>
              <a:rPr lang="tr-TR" dirty="0" err="1" smtClean="0"/>
              <a:t>months</a:t>
            </a:r>
            <a:r>
              <a:rPr lang="tr-TR" dirty="0" smtClean="0"/>
              <a:t>, </a:t>
            </a:r>
            <a:r>
              <a:rPr lang="tr-TR" dirty="0" err="1" smtClean="0"/>
              <a:t>the</a:t>
            </a:r>
            <a:r>
              <a:rPr lang="tr-TR" dirty="0" smtClean="0"/>
              <a:t> </a:t>
            </a:r>
            <a:r>
              <a:rPr lang="tr-TR" dirty="0" err="1" smtClean="0"/>
              <a:t>height</a:t>
            </a:r>
            <a:r>
              <a:rPr lang="tr-TR" dirty="0" smtClean="0"/>
              <a:t> of </a:t>
            </a:r>
            <a:r>
              <a:rPr lang="tr-TR" dirty="0" err="1" smtClean="0"/>
              <a:t>youth</a:t>
            </a:r>
            <a:r>
              <a:rPr lang="tr-TR" dirty="0" smtClean="0"/>
              <a:t>, </a:t>
            </a:r>
            <a:r>
              <a:rPr lang="tr-TR" dirty="0" err="1" smtClean="0"/>
              <a:t>the</a:t>
            </a:r>
            <a:r>
              <a:rPr lang="tr-TR" dirty="0" smtClean="0"/>
              <a:t> </a:t>
            </a:r>
            <a:r>
              <a:rPr lang="tr-TR" dirty="0" err="1" smtClean="0"/>
              <a:t>height</a:t>
            </a:r>
            <a:r>
              <a:rPr lang="tr-TR" dirty="0" smtClean="0"/>
              <a:t> of </a:t>
            </a:r>
            <a:r>
              <a:rPr lang="tr-TR" dirty="0" err="1" smtClean="0"/>
              <a:t>loveliness</a:t>
            </a:r>
            <a:r>
              <a:rPr lang="tr-TR" dirty="0" smtClean="0"/>
              <a:t>, </a:t>
            </a:r>
            <a:r>
              <a:rPr lang="tr-TR" dirty="0" err="1" smtClean="0"/>
              <a:t>friendship</a:t>
            </a:r>
            <a:r>
              <a:rPr lang="tr-TR" dirty="0" smtClean="0"/>
              <a:t>, </a:t>
            </a:r>
            <a:r>
              <a:rPr lang="tr-TR" dirty="0" err="1" smtClean="0"/>
              <a:t>romanticism</a:t>
            </a:r>
            <a:r>
              <a:rPr lang="tr-TR" dirty="0" smtClean="0"/>
              <a:t>.</a:t>
            </a:r>
          </a:p>
          <a:p>
            <a:pPr marL="0" indent="0">
              <a:buNone/>
            </a:pPr>
            <a:r>
              <a:rPr lang="tr-TR" dirty="0" err="1" smtClean="0"/>
              <a:t>In</a:t>
            </a:r>
            <a:r>
              <a:rPr lang="tr-TR" dirty="0" smtClean="0"/>
              <a:t> </a:t>
            </a:r>
            <a:r>
              <a:rPr lang="tr-TR" dirty="0" err="1" smtClean="0"/>
              <a:t>the</a:t>
            </a:r>
            <a:r>
              <a:rPr lang="tr-TR" dirty="0" smtClean="0"/>
              <a:t> </a:t>
            </a:r>
            <a:r>
              <a:rPr lang="tr-TR" dirty="0" err="1" smtClean="0"/>
              <a:t>lines</a:t>
            </a:r>
            <a:r>
              <a:rPr lang="tr-TR" dirty="0" smtClean="0"/>
              <a:t> 8-16, </a:t>
            </a:r>
            <a:r>
              <a:rPr lang="tr-TR" dirty="0" err="1" smtClean="0"/>
              <a:t>the</a:t>
            </a:r>
            <a:r>
              <a:rPr lang="tr-TR" dirty="0" smtClean="0"/>
              <a:t> </a:t>
            </a:r>
            <a:r>
              <a:rPr lang="tr-TR" dirty="0" err="1" smtClean="0"/>
              <a:t>language</a:t>
            </a:r>
            <a:r>
              <a:rPr lang="tr-TR" dirty="0" smtClean="0"/>
              <a:t> is </a:t>
            </a:r>
            <a:r>
              <a:rPr lang="tr-TR" dirty="0" err="1" smtClean="0"/>
              <a:t>fundamentally</a:t>
            </a:r>
            <a:r>
              <a:rPr lang="tr-TR" dirty="0" smtClean="0"/>
              <a:t> </a:t>
            </a:r>
            <a:r>
              <a:rPr lang="tr-TR" dirty="0" err="1" smtClean="0"/>
              <a:t>different</a:t>
            </a:r>
            <a:r>
              <a:rPr lang="tr-TR" dirty="0" smtClean="0"/>
              <a:t>, </a:t>
            </a:r>
            <a:r>
              <a:rPr lang="tr-TR" dirty="0" err="1" smtClean="0"/>
              <a:t>interaction</a:t>
            </a:r>
            <a:r>
              <a:rPr lang="tr-TR" dirty="0" smtClean="0"/>
              <a:t>, </a:t>
            </a:r>
            <a:r>
              <a:rPr lang="tr-TR" dirty="0" err="1" smtClean="0"/>
              <a:t>joy</a:t>
            </a:r>
            <a:r>
              <a:rPr lang="tr-TR" dirty="0" smtClean="0"/>
              <a:t>, </a:t>
            </a:r>
            <a:r>
              <a:rPr lang="tr-TR" dirty="0" err="1" smtClean="0"/>
              <a:t>innocence</a:t>
            </a:r>
            <a:r>
              <a:rPr lang="tr-TR" dirty="0" smtClean="0"/>
              <a:t>. </a:t>
            </a:r>
          </a:p>
          <a:p>
            <a:pPr marL="0" indent="0">
              <a:buNone/>
            </a:pPr>
            <a:r>
              <a:rPr lang="tr-TR" dirty="0" err="1" smtClean="0"/>
              <a:t>There</a:t>
            </a:r>
            <a:r>
              <a:rPr lang="tr-TR" dirty="0" smtClean="0"/>
              <a:t> is </a:t>
            </a:r>
            <a:r>
              <a:rPr lang="tr-TR" dirty="0" err="1" smtClean="0"/>
              <a:t>no</a:t>
            </a:r>
            <a:r>
              <a:rPr lang="tr-TR" dirty="0" smtClean="0"/>
              <a:t> </a:t>
            </a:r>
            <a:r>
              <a:rPr lang="tr-TR" dirty="0" err="1" smtClean="0"/>
              <a:t>gray</a:t>
            </a:r>
            <a:r>
              <a:rPr lang="tr-TR" dirty="0" smtClean="0"/>
              <a:t> </a:t>
            </a:r>
            <a:r>
              <a:rPr lang="tr-TR" dirty="0" err="1" smtClean="0"/>
              <a:t>dullness</a:t>
            </a:r>
            <a:r>
              <a:rPr lang="tr-TR" dirty="0" smtClean="0"/>
              <a:t> but </a:t>
            </a:r>
            <a:r>
              <a:rPr lang="tr-TR" dirty="0" err="1" smtClean="0"/>
              <a:t>sunlight</a:t>
            </a:r>
            <a:r>
              <a:rPr lang="tr-TR" dirty="0" smtClean="0"/>
              <a:t> </a:t>
            </a:r>
            <a:r>
              <a:rPr lang="tr-TR" dirty="0" err="1" smtClean="0"/>
              <a:t>into</a:t>
            </a:r>
            <a:r>
              <a:rPr lang="tr-TR" dirty="0" smtClean="0"/>
              <a:t> </a:t>
            </a:r>
            <a:r>
              <a:rPr lang="tr-TR" dirty="0" err="1" smtClean="0"/>
              <a:t>the</a:t>
            </a:r>
            <a:r>
              <a:rPr lang="tr-TR" dirty="0" smtClean="0"/>
              <a:t> </a:t>
            </a:r>
            <a:r>
              <a:rPr lang="tr-TR" dirty="0" err="1" smtClean="0"/>
              <a:t>Hofgarten</a:t>
            </a:r>
            <a:r>
              <a:rPr lang="tr-TR" dirty="0" smtClean="0"/>
              <a:t> </a:t>
            </a:r>
            <a:r>
              <a:rPr lang="tr-TR" dirty="0" err="1" smtClean="0"/>
              <a:t>to</a:t>
            </a:r>
            <a:r>
              <a:rPr lang="tr-TR" dirty="0" smtClean="0"/>
              <a:t> </a:t>
            </a:r>
            <a:r>
              <a:rPr lang="tr-TR" dirty="0" err="1" smtClean="0"/>
              <a:t>drink</a:t>
            </a:r>
            <a:r>
              <a:rPr lang="tr-TR" dirty="0" smtClean="0"/>
              <a:t> </a:t>
            </a:r>
            <a:r>
              <a:rPr lang="tr-TR" dirty="0" err="1" smtClean="0"/>
              <a:t>and</a:t>
            </a:r>
            <a:r>
              <a:rPr lang="tr-TR" dirty="0" smtClean="0"/>
              <a:t> </a:t>
            </a:r>
            <a:r>
              <a:rPr lang="tr-TR" dirty="0" err="1" smtClean="0"/>
              <a:t>to</a:t>
            </a:r>
            <a:r>
              <a:rPr lang="tr-TR" dirty="0" smtClean="0"/>
              <a:t> talk (</a:t>
            </a:r>
            <a:r>
              <a:rPr lang="tr-TR" dirty="0" err="1" smtClean="0"/>
              <a:t>intimate</a:t>
            </a:r>
            <a:r>
              <a:rPr lang="tr-TR" dirty="0" smtClean="0"/>
              <a:t> </a:t>
            </a:r>
            <a:r>
              <a:rPr lang="tr-TR" dirty="0" err="1" smtClean="0"/>
              <a:t>interaction</a:t>
            </a:r>
            <a:r>
              <a:rPr lang="tr-TR" dirty="0" smtClean="0"/>
              <a:t>). </a:t>
            </a:r>
          </a:p>
          <a:p>
            <a:pPr marL="0" indent="0">
              <a:buNone/>
            </a:pPr>
            <a:endParaRPr lang="tr-TR" dirty="0"/>
          </a:p>
          <a:p>
            <a:pPr marL="0" indent="0">
              <a:buNone/>
            </a:pPr>
            <a:r>
              <a:rPr lang="tr-TR" dirty="0" err="1" smtClean="0"/>
              <a:t>German</a:t>
            </a:r>
            <a:r>
              <a:rPr lang="tr-TR" dirty="0" smtClean="0"/>
              <a:t> </a:t>
            </a:r>
            <a:r>
              <a:rPr lang="tr-TR" dirty="0" err="1" smtClean="0"/>
              <a:t>interrution</a:t>
            </a:r>
            <a:r>
              <a:rPr lang="tr-TR" dirty="0" smtClean="0"/>
              <a:t>, </a:t>
            </a:r>
            <a:r>
              <a:rPr lang="tr-TR" dirty="0" smtClean="0">
                <a:solidFill>
                  <a:srgbClr val="FF0000"/>
                </a:solidFill>
              </a:rPr>
              <a:t>I’m not a Russian I </a:t>
            </a:r>
            <a:r>
              <a:rPr lang="tr-TR" dirty="0" err="1" smtClean="0">
                <a:solidFill>
                  <a:srgbClr val="FF0000"/>
                </a:solidFill>
              </a:rPr>
              <a:t>come</a:t>
            </a:r>
            <a:r>
              <a:rPr lang="tr-TR" dirty="0" smtClean="0">
                <a:solidFill>
                  <a:srgbClr val="FF0000"/>
                </a:solidFill>
              </a:rPr>
              <a:t> </a:t>
            </a:r>
            <a:r>
              <a:rPr lang="tr-TR" dirty="0" err="1" smtClean="0">
                <a:solidFill>
                  <a:srgbClr val="FF0000"/>
                </a:solidFill>
              </a:rPr>
              <a:t>from</a:t>
            </a:r>
            <a:r>
              <a:rPr lang="tr-TR" dirty="0" smtClean="0">
                <a:solidFill>
                  <a:srgbClr val="FF0000"/>
                </a:solidFill>
              </a:rPr>
              <a:t> a </a:t>
            </a:r>
            <a:r>
              <a:rPr lang="tr-TR" dirty="0" err="1" smtClean="0">
                <a:solidFill>
                  <a:srgbClr val="FF0000"/>
                </a:solidFill>
              </a:rPr>
              <a:t>Lithuania</a:t>
            </a:r>
            <a:r>
              <a:rPr lang="tr-TR" dirty="0" smtClean="0">
                <a:solidFill>
                  <a:srgbClr val="FF0000"/>
                </a:solidFill>
              </a:rPr>
              <a:t>, a </a:t>
            </a:r>
            <a:r>
              <a:rPr lang="tr-TR" dirty="0" err="1" smtClean="0">
                <a:solidFill>
                  <a:srgbClr val="FF0000"/>
                </a:solidFill>
              </a:rPr>
              <a:t>true</a:t>
            </a:r>
            <a:r>
              <a:rPr lang="tr-TR" dirty="0" smtClean="0">
                <a:solidFill>
                  <a:srgbClr val="FF0000"/>
                </a:solidFill>
              </a:rPr>
              <a:t> </a:t>
            </a:r>
            <a:r>
              <a:rPr lang="tr-TR" dirty="0" err="1" smtClean="0">
                <a:solidFill>
                  <a:srgbClr val="FF0000"/>
                </a:solidFill>
              </a:rPr>
              <a:t>German</a:t>
            </a:r>
            <a:r>
              <a:rPr lang="tr-TR" dirty="0" smtClean="0"/>
              <a:t>. </a:t>
            </a:r>
          </a:p>
          <a:p>
            <a:pPr marL="0" indent="0">
              <a:buNone/>
            </a:pPr>
            <a:r>
              <a:rPr lang="tr-TR" dirty="0" smtClean="0"/>
              <a:t>An </a:t>
            </a:r>
            <a:r>
              <a:rPr lang="tr-TR" dirty="0" err="1" smtClean="0"/>
              <a:t>interrupting</a:t>
            </a:r>
            <a:r>
              <a:rPr lang="tr-TR" dirty="0" smtClean="0"/>
              <a:t> </a:t>
            </a:r>
            <a:r>
              <a:rPr lang="tr-TR" dirty="0" err="1" smtClean="0"/>
              <a:t>voice</a:t>
            </a:r>
            <a:r>
              <a:rPr lang="tr-TR" dirty="0" smtClean="0"/>
              <a:t> </a:t>
            </a:r>
            <a:r>
              <a:rPr lang="tr-TR" dirty="0" err="1" smtClean="0"/>
              <a:t>overheard</a:t>
            </a:r>
            <a:r>
              <a:rPr lang="tr-TR" dirty="0" smtClean="0"/>
              <a:t> at </a:t>
            </a:r>
            <a:r>
              <a:rPr lang="tr-TR" dirty="0" err="1" smtClean="0"/>
              <a:t>the</a:t>
            </a:r>
            <a:r>
              <a:rPr lang="tr-TR" dirty="0" smtClean="0"/>
              <a:t> </a:t>
            </a:r>
            <a:r>
              <a:rPr lang="tr-TR" dirty="0" err="1" smtClean="0"/>
              <a:t>discussion</a:t>
            </a:r>
            <a:r>
              <a:rPr lang="tr-TR" dirty="0" smtClean="0"/>
              <a:t> in </a:t>
            </a:r>
            <a:r>
              <a:rPr lang="tr-TR" dirty="0" err="1" smtClean="0"/>
              <a:t>the</a:t>
            </a:r>
            <a:r>
              <a:rPr lang="tr-TR" dirty="0" smtClean="0"/>
              <a:t> </a:t>
            </a:r>
            <a:r>
              <a:rPr lang="tr-TR" dirty="0" err="1" smtClean="0"/>
              <a:t>Hofgarten</a:t>
            </a:r>
            <a:r>
              <a:rPr lang="tr-TR" dirty="0" smtClean="0"/>
              <a:t> </a:t>
            </a:r>
            <a:r>
              <a:rPr lang="tr-TR" dirty="0" err="1" smtClean="0"/>
              <a:t>during</a:t>
            </a:r>
            <a:r>
              <a:rPr lang="tr-TR" dirty="0" smtClean="0"/>
              <a:t> </a:t>
            </a:r>
            <a:r>
              <a:rPr lang="tr-TR" dirty="0" err="1" smtClean="0"/>
              <a:t>the</a:t>
            </a:r>
            <a:r>
              <a:rPr lang="tr-TR" dirty="0" smtClean="0"/>
              <a:t> </a:t>
            </a:r>
            <a:r>
              <a:rPr lang="tr-TR" dirty="0" err="1" smtClean="0"/>
              <a:t>communion</a:t>
            </a:r>
            <a:r>
              <a:rPr lang="tr-TR" dirty="0" smtClean="0"/>
              <a:t> </a:t>
            </a:r>
            <a:r>
              <a:rPr lang="tr-TR" dirty="0" err="1" smtClean="0"/>
              <a:t>between</a:t>
            </a:r>
            <a:r>
              <a:rPr lang="tr-TR" dirty="0" smtClean="0"/>
              <a:t> </a:t>
            </a:r>
            <a:r>
              <a:rPr lang="tr-TR" dirty="0" err="1" smtClean="0"/>
              <a:t>these</a:t>
            </a:r>
            <a:r>
              <a:rPr lang="tr-TR" dirty="0" smtClean="0"/>
              <a:t> </a:t>
            </a:r>
            <a:r>
              <a:rPr lang="tr-TR" dirty="0" err="1" smtClean="0"/>
              <a:t>two</a:t>
            </a:r>
            <a:r>
              <a:rPr lang="tr-TR" dirty="0" smtClean="0"/>
              <a:t> </a:t>
            </a:r>
            <a:r>
              <a:rPr lang="tr-TR" dirty="0" err="1" smtClean="0"/>
              <a:t>people</a:t>
            </a:r>
            <a:r>
              <a:rPr lang="tr-TR" dirty="0" smtClean="0"/>
              <a:t>.</a:t>
            </a:r>
            <a:endParaRPr lang="tr-TR" dirty="0"/>
          </a:p>
        </p:txBody>
      </p:sp>
    </p:spTree>
    <p:extLst>
      <p:ext uri="{BB962C8B-B14F-4D97-AF65-F5344CB8AC3E}">
        <p14:creationId xmlns:p14="http://schemas.microsoft.com/office/powerpoint/2010/main" val="7019688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784976" cy="6357320"/>
          </a:xfrm>
        </p:spPr>
        <p:txBody>
          <a:bodyPr/>
          <a:lstStyle/>
          <a:p>
            <a:endParaRPr lang="tr-TR" dirty="0" smtClean="0"/>
          </a:p>
          <a:p>
            <a:r>
              <a:rPr lang="tr-TR" dirty="0" err="1" smtClean="0"/>
              <a:t>The</a:t>
            </a:r>
            <a:r>
              <a:rPr lang="tr-TR" dirty="0" smtClean="0"/>
              <a:t> </a:t>
            </a:r>
            <a:r>
              <a:rPr lang="tr-TR" dirty="0" err="1" smtClean="0"/>
              <a:t>disruption</a:t>
            </a:r>
            <a:r>
              <a:rPr lang="tr-TR" dirty="0" smtClean="0"/>
              <a:t>, </a:t>
            </a:r>
            <a:r>
              <a:rPr lang="tr-TR" dirty="0" err="1" smtClean="0"/>
              <a:t>intrusion</a:t>
            </a:r>
            <a:r>
              <a:rPr lang="tr-TR" dirty="0" smtClean="0"/>
              <a:t> of a </a:t>
            </a:r>
            <a:r>
              <a:rPr lang="tr-TR" dirty="0" err="1" smtClean="0"/>
              <a:t>separate</a:t>
            </a:r>
            <a:r>
              <a:rPr lang="tr-TR" dirty="0" smtClean="0"/>
              <a:t> </a:t>
            </a:r>
            <a:r>
              <a:rPr lang="tr-TR" dirty="0" err="1" smtClean="0"/>
              <a:t>voice</a:t>
            </a:r>
            <a:r>
              <a:rPr lang="tr-TR" dirty="0" smtClean="0"/>
              <a:t> </a:t>
            </a:r>
            <a:r>
              <a:rPr lang="tr-TR" dirty="0" err="1" smtClean="0"/>
              <a:t>reminds</a:t>
            </a:r>
            <a:r>
              <a:rPr lang="tr-TR" dirty="0" smtClean="0"/>
              <a:t> us </a:t>
            </a:r>
            <a:r>
              <a:rPr lang="tr-TR" dirty="0" err="1" smtClean="0"/>
              <a:t>the</a:t>
            </a:r>
            <a:r>
              <a:rPr lang="tr-TR" dirty="0" smtClean="0"/>
              <a:t> </a:t>
            </a:r>
            <a:r>
              <a:rPr lang="tr-TR" dirty="0" err="1" smtClean="0"/>
              <a:t>legend</a:t>
            </a:r>
            <a:r>
              <a:rPr lang="tr-TR" dirty="0" smtClean="0"/>
              <a:t>, </a:t>
            </a:r>
            <a:r>
              <a:rPr lang="tr-TR" dirty="0" err="1" smtClean="0"/>
              <a:t>the</a:t>
            </a:r>
            <a:r>
              <a:rPr lang="tr-TR" dirty="0" smtClean="0"/>
              <a:t> </a:t>
            </a:r>
            <a:r>
              <a:rPr lang="tr-TR" dirty="0" err="1" smtClean="0"/>
              <a:t>myth</a:t>
            </a:r>
            <a:r>
              <a:rPr lang="tr-TR" dirty="0" smtClean="0"/>
              <a:t> of </a:t>
            </a:r>
            <a:r>
              <a:rPr lang="tr-TR" dirty="0" err="1" smtClean="0"/>
              <a:t>Tower</a:t>
            </a:r>
            <a:r>
              <a:rPr lang="tr-TR" dirty="0" smtClean="0"/>
              <a:t> </a:t>
            </a:r>
            <a:r>
              <a:rPr lang="tr-TR" dirty="0" err="1" smtClean="0"/>
              <a:t>Babel</a:t>
            </a:r>
            <a:r>
              <a:rPr lang="tr-TR" dirty="0" smtClean="0"/>
              <a:t> in </a:t>
            </a:r>
            <a:r>
              <a:rPr lang="tr-TR" dirty="0" err="1" smtClean="0"/>
              <a:t>Genesis</a:t>
            </a:r>
            <a:r>
              <a:rPr lang="tr-TR" dirty="0" smtClean="0"/>
              <a:t> (11:1-9) (</a:t>
            </a:r>
            <a:r>
              <a:rPr lang="en-US" dirty="0"/>
              <a:t>the </a:t>
            </a:r>
            <a:r>
              <a:rPr lang="en-US" dirty="0" smtClean="0"/>
              <a:t>people</a:t>
            </a:r>
            <a:r>
              <a:rPr lang="tr-TR" dirty="0" smtClean="0"/>
              <a:t> </a:t>
            </a:r>
            <a:r>
              <a:rPr lang="en-US" dirty="0" smtClean="0"/>
              <a:t>dispersed </a:t>
            </a:r>
            <a:r>
              <a:rPr lang="en-US" dirty="0"/>
              <a:t>over the face of the </a:t>
            </a:r>
            <a:r>
              <a:rPr lang="en-US" dirty="0" smtClean="0"/>
              <a:t>earth</a:t>
            </a:r>
            <a:r>
              <a:rPr lang="tr-TR" dirty="0" smtClean="0"/>
              <a:t>)</a:t>
            </a:r>
            <a:r>
              <a:rPr lang="en-US" dirty="0" smtClean="0"/>
              <a:t>.</a:t>
            </a:r>
            <a:r>
              <a:rPr lang="tr-TR" dirty="0" smtClean="0"/>
              <a:t> (</a:t>
            </a:r>
            <a:r>
              <a:rPr lang="tr-TR" dirty="0" err="1" smtClean="0"/>
              <a:t>Inability</a:t>
            </a:r>
            <a:r>
              <a:rPr lang="tr-TR" dirty="0" smtClean="0"/>
              <a:t> </a:t>
            </a:r>
            <a:r>
              <a:rPr lang="tr-TR" dirty="0" err="1" smtClean="0"/>
              <a:t>to</a:t>
            </a:r>
            <a:r>
              <a:rPr lang="tr-TR" dirty="0" smtClean="0"/>
              <a:t> </a:t>
            </a:r>
            <a:r>
              <a:rPr lang="tr-TR" dirty="0" err="1" smtClean="0"/>
              <a:t>communicate</a:t>
            </a:r>
            <a:r>
              <a:rPr lang="tr-TR" dirty="0" smtClean="0"/>
              <a:t>, </a:t>
            </a:r>
            <a:r>
              <a:rPr lang="tr-TR" dirty="0" err="1" smtClean="0"/>
              <a:t>lack</a:t>
            </a:r>
            <a:r>
              <a:rPr lang="tr-TR" dirty="0" smtClean="0"/>
              <a:t> of </a:t>
            </a:r>
            <a:r>
              <a:rPr lang="tr-TR" dirty="0" err="1" smtClean="0"/>
              <a:t>interaction</a:t>
            </a:r>
            <a:r>
              <a:rPr lang="tr-TR" dirty="0" smtClean="0"/>
              <a:t>).</a:t>
            </a:r>
          </a:p>
          <a:p>
            <a:r>
              <a:rPr lang="tr-TR" dirty="0" err="1" smtClean="0"/>
              <a:t>Fragmentation</a:t>
            </a:r>
            <a:r>
              <a:rPr lang="tr-TR" dirty="0" smtClean="0"/>
              <a:t>, </a:t>
            </a:r>
            <a:r>
              <a:rPr lang="tr-TR" dirty="0" err="1" smtClean="0"/>
              <a:t>no</a:t>
            </a:r>
            <a:r>
              <a:rPr lang="tr-TR" dirty="0" smtClean="0"/>
              <a:t> </a:t>
            </a:r>
            <a:r>
              <a:rPr lang="tr-TR" dirty="0" err="1" smtClean="0"/>
              <a:t>fixed</a:t>
            </a:r>
            <a:r>
              <a:rPr lang="tr-TR" dirty="0" smtClean="0"/>
              <a:t> </a:t>
            </a:r>
            <a:r>
              <a:rPr lang="tr-TR" dirty="0" err="1" smtClean="0"/>
              <a:t>memory</a:t>
            </a:r>
            <a:r>
              <a:rPr lang="tr-TR" dirty="0" smtClean="0"/>
              <a:t>, ‘’I’m not…’’, a </a:t>
            </a:r>
            <a:r>
              <a:rPr lang="tr-TR" dirty="0" err="1" smtClean="0"/>
              <a:t>statement</a:t>
            </a:r>
            <a:r>
              <a:rPr lang="tr-TR" dirty="0" smtClean="0"/>
              <a:t> of </a:t>
            </a:r>
            <a:r>
              <a:rPr lang="tr-TR" dirty="0" err="1" smtClean="0"/>
              <a:t>identity</a:t>
            </a:r>
            <a:r>
              <a:rPr lang="tr-TR" dirty="0" smtClean="0"/>
              <a:t>, </a:t>
            </a:r>
            <a:r>
              <a:rPr lang="tr-TR" dirty="0" err="1" smtClean="0"/>
              <a:t>quest</a:t>
            </a:r>
            <a:r>
              <a:rPr lang="tr-TR" dirty="0" smtClean="0"/>
              <a:t> </a:t>
            </a:r>
            <a:r>
              <a:rPr lang="tr-TR" dirty="0" err="1" smtClean="0"/>
              <a:t>for</a:t>
            </a:r>
            <a:r>
              <a:rPr lang="tr-TR" dirty="0" smtClean="0"/>
              <a:t> </a:t>
            </a:r>
            <a:r>
              <a:rPr lang="tr-TR" dirty="0" err="1" smtClean="0"/>
              <a:t>identity</a:t>
            </a:r>
            <a:r>
              <a:rPr lang="tr-TR" dirty="0" smtClean="0"/>
              <a:t>. </a:t>
            </a:r>
          </a:p>
          <a:p>
            <a:r>
              <a:rPr lang="tr-TR" dirty="0" err="1" smtClean="0">
                <a:solidFill>
                  <a:srgbClr val="FF0000"/>
                </a:solidFill>
              </a:rPr>
              <a:t>And</a:t>
            </a:r>
            <a:r>
              <a:rPr lang="tr-TR" dirty="0" smtClean="0">
                <a:solidFill>
                  <a:srgbClr val="FF0000"/>
                </a:solidFill>
              </a:rPr>
              <a:t> </a:t>
            </a:r>
            <a:r>
              <a:rPr lang="tr-TR" dirty="0" err="1" smtClean="0">
                <a:solidFill>
                  <a:srgbClr val="FF0000"/>
                </a:solidFill>
              </a:rPr>
              <a:t>when</a:t>
            </a:r>
            <a:r>
              <a:rPr lang="tr-TR" dirty="0" smtClean="0">
                <a:solidFill>
                  <a:srgbClr val="FF0000"/>
                </a:solidFill>
              </a:rPr>
              <a:t> </a:t>
            </a:r>
            <a:r>
              <a:rPr lang="tr-TR" dirty="0" err="1" smtClean="0">
                <a:solidFill>
                  <a:srgbClr val="FF0000"/>
                </a:solidFill>
              </a:rPr>
              <a:t>we</a:t>
            </a:r>
            <a:r>
              <a:rPr lang="tr-TR" dirty="0" smtClean="0">
                <a:solidFill>
                  <a:srgbClr val="FF0000"/>
                </a:solidFill>
              </a:rPr>
              <a:t> </a:t>
            </a:r>
            <a:r>
              <a:rPr lang="tr-TR" dirty="0" err="1" smtClean="0">
                <a:solidFill>
                  <a:srgbClr val="FF0000"/>
                </a:solidFill>
              </a:rPr>
              <a:t>were</a:t>
            </a:r>
            <a:r>
              <a:rPr lang="tr-TR" dirty="0" smtClean="0">
                <a:solidFill>
                  <a:srgbClr val="FF0000"/>
                </a:solidFill>
              </a:rPr>
              <a:t> </a:t>
            </a:r>
            <a:r>
              <a:rPr lang="tr-TR" dirty="0" err="1" smtClean="0">
                <a:solidFill>
                  <a:srgbClr val="FF0000"/>
                </a:solidFill>
              </a:rPr>
              <a:t>children</a:t>
            </a:r>
            <a:r>
              <a:rPr lang="tr-TR" dirty="0" smtClean="0">
                <a:solidFill>
                  <a:srgbClr val="FF0000"/>
                </a:solidFill>
              </a:rPr>
              <a:t>, </a:t>
            </a:r>
            <a:r>
              <a:rPr lang="tr-TR" dirty="0" err="1" smtClean="0">
                <a:solidFill>
                  <a:srgbClr val="FF0000"/>
                </a:solidFill>
              </a:rPr>
              <a:t>staying</a:t>
            </a:r>
            <a:r>
              <a:rPr lang="tr-TR" dirty="0" smtClean="0">
                <a:solidFill>
                  <a:srgbClr val="FF0000"/>
                </a:solidFill>
              </a:rPr>
              <a:t>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archduke’s</a:t>
            </a:r>
            <a:r>
              <a:rPr lang="tr-TR" dirty="0" smtClean="0">
                <a:solidFill>
                  <a:srgbClr val="FF0000"/>
                </a:solidFill>
              </a:rPr>
              <a:t>,</a:t>
            </a:r>
          </a:p>
          <a:p>
            <a:pPr marL="0" indent="0">
              <a:buNone/>
            </a:pPr>
            <a:r>
              <a:rPr lang="tr-TR" dirty="0" smtClean="0"/>
              <a:t>Memory of Marie </a:t>
            </a:r>
            <a:r>
              <a:rPr lang="tr-TR" dirty="0" err="1" smtClean="0"/>
              <a:t>provides</a:t>
            </a:r>
            <a:r>
              <a:rPr lang="tr-TR" dirty="0" smtClean="0"/>
              <a:t> an </a:t>
            </a:r>
            <a:r>
              <a:rPr lang="tr-TR" dirty="0" err="1" smtClean="0"/>
              <a:t>emotional</a:t>
            </a:r>
            <a:r>
              <a:rPr lang="tr-TR" dirty="0" smtClean="0"/>
              <a:t> </a:t>
            </a:r>
            <a:r>
              <a:rPr lang="tr-TR" dirty="0" err="1" smtClean="0"/>
              <a:t>tone</a:t>
            </a:r>
            <a:r>
              <a:rPr lang="tr-TR" dirty="0" smtClean="0"/>
              <a:t> </a:t>
            </a:r>
            <a:r>
              <a:rPr lang="tr-TR" dirty="0" err="1" smtClean="0"/>
              <a:t>and</a:t>
            </a:r>
            <a:r>
              <a:rPr lang="tr-TR" dirty="0" smtClean="0"/>
              <a:t> </a:t>
            </a:r>
            <a:r>
              <a:rPr lang="tr-TR" dirty="0" err="1" smtClean="0"/>
              <a:t>refers</a:t>
            </a:r>
            <a:r>
              <a:rPr lang="tr-TR" dirty="0" smtClean="0"/>
              <a:t> </a:t>
            </a:r>
            <a:r>
              <a:rPr lang="tr-TR" dirty="0" err="1" smtClean="0"/>
              <a:t>to</a:t>
            </a:r>
            <a:r>
              <a:rPr lang="tr-TR" dirty="0" smtClean="0"/>
              <a:t> </a:t>
            </a:r>
            <a:r>
              <a:rPr lang="tr-TR" dirty="0" err="1" smtClean="0"/>
              <a:t>better</a:t>
            </a:r>
            <a:r>
              <a:rPr lang="tr-TR" dirty="0" smtClean="0"/>
              <a:t> </a:t>
            </a:r>
            <a:r>
              <a:rPr lang="tr-TR" dirty="0" err="1" smtClean="0"/>
              <a:t>times</a:t>
            </a:r>
            <a:r>
              <a:rPr lang="tr-TR" dirty="0" smtClean="0"/>
              <a:t> </a:t>
            </a:r>
            <a:r>
              <a:rPr lang="tr-TR" dirty="0" err="1" smtClean="0"/>
              <a:t>that</a:t>
            </a:r>
            <a:r>
              <a:rPr lang="tr-TR" dirty="0" smtClean="0"/>
              <a:t> </a:t>
            </a:r>
            <a:r>
              <a:rPr lang="tr-TR" dirty="0" err="1" smtClean="0"/>
              <a:t>brought</a:t>
            </a:r>
            <a:r>
              <a:rPr lang="tr-TR" dirty="0" smtClean="0"/>
              <a:t> </a:t>
            </a:r>
            <a:r>
              <a:rPr lang="tr-TR" dirty="0" err="1" smtClean="0"/>
              <a:t>about</a:t>
            </a:r>
            <a:r>
              <a:rPr lang="tr-TR" dirty="0" smtClean="0"/>
              <a:t> an idea of </a:t>
            </a:r>
            <a:r>
              <a:rPr lang="tr-TR" dirty="0" err="1" smtClean="0"/>
              <a:t>safety</a:t>
            </a:r>
            <a:r>
              <a:rPr lang="tr-TR" dirty="0" smtClean="0"/>
              <a:t>, </a:t>
            </a:r>
            <a:r>
              <a:rPr lang="tr-TR" dirty="0" err="1" smtClean="0"/>
              <a:t>security</a:t>
            </a:r>
            <a:r>
              <a:rPr lang="tr-TR" dirty="0" smtClean="0"/>
              <a:t>, </a:t>
            </a:r>
            <a:r>
              <a:rPr lang="tr-TR" dirty="0" err="1" smtClean="0"/>
              <a:t>assurance</a:t>
            </a:r>
            <a:r>
              <a:rPr lang="tr-TR" dirty="0" smtClean="0"/>
              <a:t>, </a:t>
            </a:r>
            <a:r>
              <a:rPr lang="tr-TR" dirty="0" err="1" smtClean="0"/>
              <a:t>confidence</a:t>
            </a:r>
            <a:r>
              <a:rPr lang="tr-TR" dirty="0" smtClean="0"/>
              <a:t> </a:t>
            </a:r>
            <a:r>
              <a:rPr lang="tr-TR" dirty="0" err="1" smtClean="0"/>
              <a:t>that</a:t>
            </a:r>
            <a:r>
              <a:rPr lang="tr-TR" dirty="0" smtClean="0"/>
              <a:t>  </a:t>
            </a:r>
            <a:r>
              <a:rPr lang="tr-TR" dirty="0" err="1" smtClean="0"/>
              <a:t>we</a:t>
            </a:r>
            <a:r>
              <a:rPr lang="tr-TR" dirty="0" smtClean="0"/>
              <a:t> do not </a:t>
            </a:r>
            <a:r>
              <a:rPr lang="tr-TR" dirty="0" err="1" smtClean="0"/>
              <a:t>have</a:t>
            </a:r>
            <a:r>
              <a:rPr lang="tr-TR" dirty="0" smtClean="0"/>
              <a:t> </a:t>
            </a:r>
            <a:r>
              <a:rPr lang="tr-TR" dirty="0" err="1" smtClean="0"/>
              <a:t>any</a:t>
            </a:r>
            <a:r>
              <a:rPr lang="tr-TR" dirty="0" smtClean="0"/>
              <a:t> </a:t>
            </a:r>
            <a:r>
              <a:rPr lang="tr-TR" dirty="0" err="1" smtClean="0"/>
              <a:t>more</a:t>
            </a:r>
            <a:r>
              <a:rPr lang="tr-TR" dirty="0"/>
              <a:t> </a:t>
            </a:r>
            <a:r>
              <a:rPr lang="tr-TR" dirty="0" smtClean="0"/>
              <a:t>in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p>
          <a:p>
            <a:pPr marL="0" indent="0">
              <a:buNone/>
            </a:pPr>
            <a:r>
              <a:rPr lang="tr-TR" dirty="0" err="1" smtClean="0"/>
              <a:t>She</a:t>
            </a:r>
            <a:r>
              <a:rPr lang="tr-TR" dirty="0" smtClean="0"/>
              <a:t> </a:t>
            </a:r>
            <a:r>
              <a:rPr lang="tr-TR" dirty="0" err="1" smtClean="0"/>
              <a:t>was</a:t>
            </a:r>
            <a:r>
              <a:rPr lang="tr-TR" dirty="0" smtClean="0"/>
              <a:t> not </a:t>
            </a:r>
            <a:r>
              <a:rPr lang="tr-TR" dirty="0" err="1" smtClean="0"/>
              <a:t>alone</a:t>
            </a:r>
            <a:r>
              <a:rPr lang="tr-TR" dirty="0" smtClean="0"/>
              <a:t> </a:t>
            </a:r>
            <a:r>
              <a:rPr lang="tr-TR" dirty="0" err="1" smtClean="0"/>
              <a:t>unlike</a:t>
            </a:r>
            <a:r>
              <a:rPr lang="tr-TR" dirty="0" smtClean="0"/>
              <a:t> </a:t>
            </a:r>
            <a:r>
              <a:rPr lang="tr-TR" dirty="0" err="1" smtClean="0"/>
              <a:t>so</a:t>
            </a:r>
            <a:r>
              <a:rPr lang="tr-TR" dirty="0" smtClean="0"/>
              <a:t> </a:t>
            </a:r>
            <a:r>
              <a:rPr lang="tr-TR" dirty="0" err="1" smtClean="0"/>
              <a:t>many</a:t>
            </a:r>
            <a:r>
              <a:rPr lang="tr-TR" dirty="0" smtClean="0"/>
              <a:t> in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r>
              <a:rPr lang="tr-TR" dirty="0" err="1" smtClean="0"/>
              <a:t>she</a:t>
            </a:r>
            <a:r>
              <a:rPr lang="tr-TR" dirty="0" smtClean="0"/>
              <a:t> </a:t>
            </a:r>
            <a:r>
              <a:rPr lang="tr-TR" dirty="0" err="1" smtClean="0"/>
              <a:t>was</a:t>
            </a:r>
            <a:r>
              <a:rPr lang="tr-TR" dirty="0" smtClean="0"/>
              <a:t> not </a:t>
            </a:r>
            <a:r>
              <a:rPr lang="tr-TR" dirty="0" err="1" smtClean="0"/>
              <a:t>isolated</a:t>
            </a:r>
            <a:r>
              <a:rPr lang="tr-TR" dirty="0" smtClean="0"/>
              <a:t>, </a:t>
            </a:r>
            <a:r>
              <a:rPr lang="tr-TR" dirty="0" err="1" smtClean="0"/>
              <a:t>there</a:t>
            </a:r>
            <a:r>
              <a:rPr lang="tr-TR" dirty="0" smtClean="0"/>
              <a:t> </a:t>
            </a:r>
            <a:r>
              <a:rPr lang="tr-TR" dirty="0" err="1" smtClean="0"/>
              <a:t>was</a:t>
            </a:r>
            <a:r>
              <a:rPr lang="tr-TR" dirty="0" smtClean="0"/>
              <a:t> a </a:t>
            </a:r>
            <a:r>
              <a:rPr lang="tr-TR" dirty="0" err="1" smtClean="0"/>
              <a:t>man</a:t>
            </a:r>
            <a:r>
              <a:rPr lang="tr-TR" dirty="0" smtClean="0"/>
              <a:t> </a:t>
            </a:r>
            <a:r>
              <a:rPr lang="tr-TR" dirty="0" err="1" smtClean="0"/>
              <a:t>to</a:t>
            </a:r>
            <a:r>
              <a:rPr lang="tr-TR" dirty="0" smtClean="0"/>
              <a:t> </a:t>
            </a:r>
            <a:r>
              <a:rPr lang="tr-TR" dirty="0" err="1" smtClean="0"/>
              <a:t>go</a:t>
            </a:r>
            <a:r>
              <a:rPr lang="tr-TR" dirty="0" smtClean="0"/>
              <a:t> </a:t>
            </a:r>
            <a:r>
              <a:rPr lang="tr-TR" dirty="0" err="1" smtClean="0"/>
              <a:t>down</a:t>
            </a:r>
            <a:r>
              <a:rPr lang="tr-TR" dirty="0" smtClean="0"/>
              <a:t> </a:t>
            </a:r>
            <a:r>
              <a:rPr lang="tr-TR" dirty="0" err="1" smtClean="0"/>
              <a:t>with</a:t>
            </a:r>
            <a:r>
              <a:rPr lang="tr-TR" dirty="0" smtClean="0"/>
              <a:t> her, </a:t>
            </a:r>
            <a:r>
              <a:rPr lang="tr-TR" dirty="0" err="1" smtClean="0"/>
              <a:t>to</a:t>
            </a:r>
            <a:r>
              <a:rPr lang="tr-TR" dirty="0" smtClean="0"/>
              <a:t> </a:t>
            </a:r>
            <a:r>
              <a:rPr lang="tr-TR" dirty="0" err="1" smtClean="0"/>
              <a:t>comfort</a:t>
            </a:r>
            <a:r>
              <a:rPr lang="tr-TR" dirty="0" smtClean="0"/>
              <a:t> her. </a:t>
            </a:r>
          </a:p>
          <a:p>
            <a:endParaRPr lang="tr-TR" dirty="0"/>
          </a:p>
        </p:txBody>
      </p:sp>
    </p:spTree>
    <p:extLst>
      <p:ext uri="{BB962C8B-B14F-4D97-AF65-F5344CB8AC3E}">
        <p14:creationId xmlns:p14="http://schemas.microsoft.com/office/powerpoint/2010/main" val="1117087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404664"/>
            <a:ext cx="8784976" cy="6069288"/>
          </a:xfrm>
        </p:spPr>
        <p:txBody>
          <a:bodyPr/>
          <a:lstStyle/>
          <a:p>
            <a:endParaRPr lang="tr-TR" dirty="0" smtClean="0"/>
          </a:p>
          <a:p>
            <a:r>
              <a:rPr lang="tr-TR" dirty="0" err="1" smtClean="0"/>
              <a:t>Eliot’s</a:t>
            </a:r>
            <a:r>
              <a:rPr lang="tr-TR" dirty="0" smtClean="0"/>
              <a:t> </a:t>
            </a:r>
            <a:r>
              <a:rPr lang="tr-TR" dirty="0" err="1" smtClean="0"/>
              <a:t>description</a:t>
            </a:r>
            <a:r>
              <a:rPr lang="tr-TR" dirty="0" smtClean="0"/>
              <a:t> of  </a:t>
            </a:r>
            <a:r>
              <a:rPr lang="tr-TR" dirty="0" err="1" smtClean="0"/>
              <a:t>Joyce’s</a:t>
            </a:r>
            <a:r>
              <a:rPr lang="tr-TR" dirty="0" smtClean="0"/>
              <a:t> </a:t>
            </a:r>
            <a:r>
              <a:rPr lang="tr-TR" dirty="0" err="1" smtClean="0"/>
              <a:t>mythic</a:t>
            </a:r>
            <a:r>
              <a:rPr lang="tr-TR" dirty="0" smtClean="0"/>
              <a:t> </a:t>
            </a:r>
            <a:r>
              <a:rPr lang="tr-TR" dirty="0" err="1" smtClean="0"/>
              <a:t>parallelisms</a:t>
            </a:r>
            <a:r>
              <a:rPr lang="tr-TR" dirty="0" smtClean="0"/>
              <a:t> as a ‘</a:t>
            </a:r>
            <a:r>
              <a:rPr lang="tr-TR" dirty="0" err="1" smtClean="0"/>
              <a:t>method</a:t>
            </a:r>
            <a:r>
              <a:rPr lang="tr-TR" dirty="0" smtClean="0"/>
              <a:t>’ </a:t>
            </a:r>
            <a:r>
              <a:rPr lang="tr-TR" dirty="0" err="1" smtClean="0"/>
              <a:t>hints</a:t>
            </a:r>
            <a:r>
              <a:rPr lang="tr-TR" dirty="0" smtClean="0"/>
              <a:t> at his </a:t>
            </a:r>
            <a:r>
              <a:rPr lang="tr-TR" dirty="0" err="1" smtClean="0"/>
              <a:t>view</a:t>
            </a:r>
            <a:r>
              <a:rPr lang="tr-TR" dirty="0" smtClean="0"/>
              <a:t> of </a:t>
            </a:r>
            <a:r>
              <a:rPr lang="tr-TR" dirty="0" err="1" smtClean="0"/>
              <a:t>this</a:t>
            </a:r>
            <a:r>
              <a:rPr lang="tr-TR" dirty="0" smtClean="0"/>
              <a:t> </a:t>
            </a:r>
            <a:r>
              <a:rPr lang="tr-TR" dirty="0" err="1" smtClean="0"/>
              <a:t>device</a:t>
            </a:r>
            <a:r>
              <a:rPr lang="tr-TR" dirty="0" smtClean="0"/>
              <a:t> as </a:t>
            </a:r>
            <a:r>
              <a:rPr lang="tr-TR" dirty="0" err="1" smtClean="0"/>
              <a:t>scientific</a:t>
            </a:r>
            <a:r>
              <a:rPr lang="tr-TR" dirty="0" smtClean="0"/>
              <a:t> in </a:t>
            </a:r>
            <a:r>
              <a:rPr lang="tr-TR" dirty="0" err="1" smtClean="0"/>
              <a:t>nature</a:t>
            </a:r>
            <a:r>
              <a:rPr lang="tr-TR" dirty="0" smtClean="0"/>
              <a:t>. </a:t>
            </a:r>
          </a:p>
          <a:p>
            <a:r>
              <a:rPr lang="tr-TR" dirty="0" smtClean="0"/>
              <a:t>As Eliot </a:t>
            </a:r>
            <a:r>
              <a:rPr lang="tr-TR" dirty="0" err="1" smtClean="0"/>
              <a:t>writes</a:t>
            </a:r>
            <a:r>
              <a:rPr lang="tr-TR" dirty="0" smtClean="0"/>
              <a:t> </a:t>
            </a:r>
            <a:r>
              <a:rPr lang="tr-TR" dirty="0" err="1" smtClean="0"/>
              <a:t>later</a:t>
            </a:r>
            <a:r>
              <a:rPr lang="tr-TR" dirty="0" smtClean="0"/>
              <a:t>, </a:t>
            </a:r>
            <a:r>
              <a:rPr lang="tr-TR" dirty="0" err="1" smtClean="0"/>
              <a:t>this</a:t>
            </a:r>
            <a:r>
              <a:rPr lang="tr-TR" dirty="0" smtClean="0"/>
              <a:t> </a:t>
            </a:r>
            <a:r>
              <a:rPr lang="tr-TR" dirty="0" err="1" smtClean="0"/>
              <a:t>technique</a:t>
            </a:r>
            <a:r>
              <a:rPr lang="tr-TR" dirty="0" smtClean="0"/>
              <a:t> ‘has </a:t>
            </a:r>
            <a:r>
              <a:rPr lang="tr-TR" dirty="0" err="1" smtClean="0"/>
              <a:t>the</a:t>
            </a:r>
            <a:r>
              <a:rPr lang="tr-TR" dirty="0" smtClean="0"/>
              <a:t> </a:t>
            </a:r>
            <a:r>
              <a:rPr lang="tr-TR" dirty="0" err="1" smtClean="0"/>
              <a:t>importance</a:t>
            </a:r>
            <a:r>
              <a:rPr lang="tr-TR" dirty="0" smtClean="0"/>
              <a:t> of a </a:t>
            </a:r>
            <a:r>
              <a:rPr lang="tr-TR" dirty="0" err="1" smtClean="0"/>
              <a:t>scientific</a:t>
            </a:r>
            <a:r>
              <a:rPr lang="tr-TR" dirty="0" smtClean="0"/>
              <a:t> </a:t>
            </a:r>
            <a:r>
              <a:rPr lang="tr-TR" dirty="0" err="1" smtClean="0"/>
              <a:t>discovery</a:t>
            </a:r>
            <a:r>
              <a:rPr lang="tr-TR" dirty="0" smtClean="0"/>
              <a:t>’. </a:t>
            </a:r>
            <a:r>
              <a:rPr lang="tr-TR" dirty="0" err="1" smtClean="0"/>
              <a:t>Joyce’s</a:t>
            </a:r>
            <a:r>
              <a:rPr lang="tr-TR" dirty="0" smtClean="0"/>
              <a:t> </a:t>
            </a:r>
            <a:r>
              <a:rPr lang="tr-TR" dirty="0" err="1" smtClean="0"/>
              <a:t>followers</a:t>
            </a:r>
            <a:r>
              <a:rPr lang="tr-TR" dirty="0" smtClean="0"/>
              <a:t> </a:t>
            </a:r>
            <a:r>
              <a:rPr lang="tr-TR" dirty="0" err="1" smtClean="0"/>
              <a:t>will</a:t>
            </a:r>
            <a:r>
              <a:rPr lang="tr-TR" dirty="0" smtClean="0"/>
              <a:t> not be </a:t>
            </a:r>
            <a:r>
              <a:rPr lang="tr-TR" dirty="0" err="1" smtClean="0"/>
              <a:t>imitators</a:t>
            </a:r>
            <a:r>
              <a:rPr lang="tr-TR" dirty="0" smtClean="0"/>
              <a:t>, </a:t>
            </a:r>
            <a:r>
              <a:rPr lang="tr-TR" dirty="0" err="1" smtClean="0"/>
              <a:t>any</a:t>
            </a:r>
            <a:r>
              <a:rPr lang="tr-TR" dirty="0" smtClean="0"/>
              <a:t> </a:t>
            </a:r>
            <a:r>
              <a:rPr lang="tr-TR" dirty="0" err="1" smtClean="0"/>
              <a:t>more</a:t>
            </a:r>
            <a:r>
              <a:rPr lang="tr-TR" dirty="0" smtClean="0"/>
              <a:t> </a:t>
            </a:r>
            <a:r>
              <a:rPr lang="tr-TR" dirty="0" err="1" smtClean="0"/>
              <a:t>than</a:t>
            </a:r>
            <a:r>
              <a:rPr lang="tr-TR" dirty="0" smtClean="0"/>
              <a:t> </a:t>
            </a:r>
            <a:r>
              <a:rPr lang="tr-TR" dirty="0" err="1" smtClean="0"/>
              <a:t>the</a:t>
            </a:r>
            <a:r>
              <a:rPr lang="tr-TR" dirty="0" smtClean="0"/>
              <a:t> </a:t>
            </a:r>
            <a:r>
              <a:rPr lang="tr-TR" dirty="0" err="1" smtClean="0"/>
              <a:t>scientist</a:t>
            </a:r>
            <a:r>
              <a:rPr lang="tr-TR" dirty="0" smtClean="0"/>
              <a:t> </a:t>
            </a:r>
            <a:r>
              <a:rPr lang="tr-TR" dirty="0" err="1" smtClean="0"/>
              <a:t>who</a:t>
            </a:r>
            <a:r>
              <a:rPr lang="tr-TR" dirty="0" smtClean="0"/>
              <a:t> </a:t>
            </a:r>
            <a:r>
              <a:rPr lang="tr-TR" dirty="0" err="1" smtClean="0"/>
              <a:t>uses</a:t>
            </a:r>
            <a:r>
              <a:rPr lang="tr-TR" dirty="0" smtClean="0"/>
              <a:t> </a:t>
            </a:r>
            <a:r>
              <a:rPr lang="tr-TR" dirty="0" err="1" smtClean="0"/>
              <a:t>the</a:t>
            </a:r>
            <a:r>
              <a:rPr lang="tr-TR" dirty="0" smtClean="0"/>
              <a:t> </a:t>
            </a:r>
            <a:r>
              <a:rPr lang="tr-TR" dirty="0" err="1" smtClean="0"/>
              <a:t>discoveries</a:t>
            </a:r>
            <a:r>
              <a:rPr lang="tr-TR" dirty="0" smtClean="0"/>
              <a:t> of Einstein in </a:t>
            </a:r>
            <a:r>
              <a:rPr lang="tr-TR" dirty="0" err="1" smtClean="0"/>
              <a:t>pursuing</a:t>
            </a:r>
            <a:r>
              <a:rPr lang="tr-TR" dirty="0" smtClean="0"/>
              <a:t> his </a:t>
            </a:r>
            <a:r>
              <a:rPr lang="tr-TR" dirty="0" err="1" smtClean="0"/>
              <a:t>own</a:t>
            </a:r>
            <a:r>
              <a:rPr lang="tr-TR" dirty="0" smtClean="0"/>
              <a:t>, </a:t>
            </a:r>
            <a:r>
              <a:rPr lang="tr-TR" dirty="0" err="1" smtClean="0"/>
              <a:t>independent</a:t>
            </a:r>
            <a:r>
              <a:rPr lang="tr-TR" dirty="0" smtClean="0"/>
              <a:t>, </a:t>
            </a:r>
            <a:r>
              <a:rPr lang="tr-TR" dirty="0" err="1" smtClean="0"/>
              <a:t>further</a:t>
            </a:r>
            <a:r>
              <a:rPr lang="tr-TR" dirty="0" smtClean="0"/>
              <a:t> </a:t>
            </a:r>
            <a:r>
              <a:rPr lang="tr-TR" dirty="0" err="1" smtClean="0"/>
              <a:t>investigations</a:t>
            </a:r>
            <a:r>
              <a:rPr lang="tr-TR" dirty="0" smtClean="0"/>
              <a:t>’’.</a:t>
            </a:r>
          </a:p>
          <a:p>
            <a:r>
              <a:rPr lang="tr-TR" dirty="0" err="1" smtClean="0"/>
              <a:t>This</a:t>
            </a:r>
            <a:r>
              <a:rPr lang="tr-TR" dirty="0" smtClean="0"/>
              <a:t> </a:t>
            </a:r>
            <a:r>
              <a:rPr lang="tr-TR" dirty="0" err="1" smtClean="0"/>
              <a:t>metaphoric</a:t>
            </a:r>
            <a:r>
              <a:rPr lang="tr-TR" dirty="0" smtClean="0"/>
              <a:t> </a:t>
            </a:r>
            <a:r>
              <a:rPr lang="tr-TR" dirty="0" err="1" smtClean="0"/>
              <a:t>use</a:t>
            </a:r>
            <a:r>
              <a:rPr lang="tr-TR" dirty="0" smtClean="0"/>
              <a:t> of </a:t>
            </a:r>
            <a:r>
              <a:rPr lang="tr-TR" dirty="0" err="1" smtClean="0"/>
              <a:t>science</a:t>
            </a:r>
            <a:r>
              <a:rPr lang="tr-TR" dirty="0" smtClean="0"/>
              <a:t> </a:t>
            </a:r>
            <a:r>
              <a:rPr lang="tr-TR" dirty="0" err="1" smtClean="0"/>
              <a:t>to</a:t>
            </a:r>
            <a:r>
              <a:rPr lang="tr-TR" dirty="0" smtClean="0"/>
              <a:t> </a:t>
            </a:r>
            <a:r>
              <a:rPr lang="tr-TR" dirty="0" err="1" smtClean="0"/>
              <a:t>explain</a:t>
            </a:r>
            <a:r>
              <a:rPr lang="tr-TR" dirty="0" smtClean="0"/>
              <a:t> art </a:t>
            </a:r>
            <a:r>
              <a:rPr lang="tr-TR" dirty="0" err="1" smtClean="0"/>
              <a:t>also</a:t>
            </a:r>
            <a:r>
              <a:rPr lang="tr-TR" dirty="0" smtClean="0"/>
              <a:t> </a:t>
            </a:r>
            <a:r>
              <a:rPr lang="tr-TR" dirty="0" err="1" smtClean="0"/>
              <a:t>refers</a:t>
            </a:r>
            <a:r>
              <a:rPr lang="tr-TR" dirty="0" smtClean="0"/>
              <a:t> </a:t>
            </a:r>
            <a:r>
              <a:rPr lang="tr-TR" dirty="0" err="1" smtClean="0"/>
              <a:t>to</a:t>
            </a:r>
            <a:r>
              <a:rPr lang="tr-TR" dirty="0" smtClean="0"/>
              <a:t> </a:t>
            </a:r>
            <a:r>
              <a:rPr lang="tr-TR" dirty="0" err="1" smtClean="0"/>
              <a:t>Eliot’s</a:t>
            </a:r>
            <a:r>
              <a:rPr lang="tr-TR" dirty="0" smtClean="0"/>
              <a:t> </a:t>
            </a:r>
            <a:r>
              <a:rPr lang="tr-TR" dirty="0" err="1" smtClean="0"/>
              <a:t>essay</a:t>
            </a:r>
            <a:r>
              <a:rPr lang="tr-TR" dirty="0" smtClean="0"/>
              <a:t> on ‘</a:t>
            </a:r>
            <a:r>
              <a:rPr lang="tr-TR" dirty="0" err="1" smtClean="0"/>
              <a:t>Tradition</a:t>
            </a:r>
            <a:r>
              <a:rPr lang="tr-TR" dirty="0" smtClean="0"/>
              <a:t>’ in </a:t>
            </a:r>
            <a:r>
              <a:rPr lang="tr-TR" dirty="0" err="1" smtClean="0"/>
              <a:t>which</a:t>
            </a:r>
            <a:r>
              <a:rPr lang="tr-TR" dirty="0" smtClean="0"/>
              <a:t> he </a:t>
            </a:r>
            <a:r>
              <a:rPr lang="tr-TR" dirty="0" err="1" smtClean="0"/>
              <a:t>describes</a:t>
            </a:r>
            <a:r>
              <a:rPr lang="tr-TR" dirty="0" smtClean="0"/>
              <a:t> </a:t>
            </a:r>
            <a:r>
              <a:rPr lang="tr-TR" dirty="0" err="1" smtClean="0"/>
              <a:t>the</a:t>
            </a:r>
            <a:r>
              <a:rPr lang="tr-TR" dirty="0" smtClean="0"/>
              <a:t> </a:t>
            </a:r>
            <a:r>
              <a:rPr lang="tr-TR" dirty="0" err="1" smtClean="0">
                <a:solidFill>
                  <a:srgbClr val="FF0000"/>
                </a:solidFill>
              </a:rPr>
              <a:t>depersonalized</a:t>
            </a:r>
            <a:r>
              <a:rPr lang="tr-TR" dirty="0" smtClean="0"/>
              <a:t>  </a:t>
            </a:r>
            <a:r>
              <a:rPr lang="tr-TR" dirty="0" err="1" smtClean="0"/>
              <a:t>creation</a:t>
            </a:r>
            <a:r>
              <a:rPr lang="tr-TR" dirty="0" smtClean="0"/>
              <a:t> of art as ‘</a:t>
            </a:r>
            <a:r>
              <a:rPr lang="tr-TR" dirty="0" err="1" smtClean="0"/>
              <a:t>the</a:t>
            </a:r>
            <a:r>
              <a:rPr lang="tr-TR" dirty="0" smtClean="0"/>
              <a:t> </a:t>
            </a:r>
            <a:r>
              <a:rPr lang="tr-TR" dirty="0" err="1" smtClean="0"/>
              <a:t>action</a:t>
            </a:r>
            <a:r>
              <a:rPr lang="tr-TR" dirty="0" smtClean="0"/>
              <a:t> </a:t>
            </a:r>
            <a:r>
              <a:rPr lang="tr-TR" dirty="0" err="1" smtClean="0"/>
              <a:t>which</a:t>
            </a:r>
            <a:r>
              <a:rPr lang="tr-TR" dirty="0" smtClean="0"/>
              <a:t> </a:t>
            </a:r>
            <a:r>
              <a:rPr lang="tr-TR" dirty="0" err="1" smtClean="0"/>
              <a:t>takes</a:t>
            </a:r>
            <a:r>
              <a:rPr lang="tr-TR" dirty="0" smtClean="0"/>
              <a:t> </a:t>
            </a:r>
            <a:r>
              <a:rPr lang="tr-TR" dirty="0" err="1" smtClean="0"/>
              <a:t>place</a:t>
            </a:r>
            <a:r>
              <a:rPr lang="tr-TR" dirty="0" smtClean="0"/>
              <a:t> </a:t>
            </a:r>
            <a:r>
              <a:rPr lang="tr-TR" dirty="0" err="1" smtClean="0"/>
              <a:t>when</a:t>
            </a:r>
            <a:r>
              <a:rPr lang="tr-TR" dirty="0" smtClean="0"/>
              <a:t> a bit of </a:t>
            </a:r>
            <a:r>
              <a:rPr lang="tr-TR" dirty="0" err="1" smtClean="0"/>
              <a:t>finely</a:t>
            </a:r>
            <a:r>
              <a:rPr lang="tr-TR" dirty="0" smtClean="0"/>
              <a:t> </a:t>
            </a:r>
            <a:r>
              <a:rPr lang="tr-TR" dirty="0" err="1" smtClean="0"/>
              <a:t>filiated</a:t>
            </a:r>
            <a:r>
              <a:rPr lang="tr-TR" dirty="0" smtClean="0"/>
              <a:t> </a:t>
            </a:r>
            <a:r>
              <a:rPr lang="tr-TR" dirty="0" err="1" smtClean="0"/>
              <a:t>platinum</a:t>
            </a:r>
            <a:r>
              <a:rPr lang="tr-TR" dirty="0" smtClean="0"/>
              <a:t> is </a:t>
            </a:r>
            <a:r>
              <a:rPr lang="tr-TR" dirty="0" err="1" smtClean="0"/>
              <a:t>introduced</a:t>
            </a:r>
            <a:r>
              <a:rPr lang="tr-TR" dirty="0" smtClean="0"/>
              <a:t> </a:t>
            </a:r>
            <a:r>
              <a:rPr lang="tr-TR" dirty="0" err="1" smtClean="0"/>
              <a:t>into</a:t>
            </a:r>
            <a:r>
              <a:rPr lang="tr-TR" dirty="0" smtClean="0"/>
              <a:t> a </a:t>
            </a:r>
            <a:r>
              <a:rPr lang="tr-TR" dirty="0" err="1" smtClean="0"/>
              <a:t>chamber</a:t>
            </a:r>
            <a:r>
              <a:rPr lang="tr-TR" dirty="0" smtClean="0"/>
              <a:t> </a:t>
            </a:r>
            <a:r>
              <a:rPr lang="tr-TR" dirty="0" err="1" smtClean="0"/>
              <a:t>containing</a:t>
            </a:r>
            <a:r>
              <a:rPr lang="tr-TR" dirty="0" smtClean="0"/>
              <a:t> </a:t>
            </a:r>
            <a:r>
              <a:rPr lang="tr-TR" dirty="0" err="1" smtClean="0"/>
              <a:t>oxygen</a:t>
            </a:r>
            <a:r>
              <a:rPr lang="tr-TR" dirty="0" smtClean="0"/>
              <a:t> </a:t>
            </a:r>
            <a:r>
              <a:rPr lang="tr-TR" dirty="0" err="1" smtClean="0"/>
              <a:t>and</a:t>
            </a:r>
            <a:r>
              <a:rPr lang="tr-TR" dirty="0" smtClean="0"/>
              <a:t> </a:t>
            </a:r>
            <a:r>
              <a:rPr lang="tr-TR" dirty="0" err="1" smtClean="0"/>
              <a:t>sulphur</a:t>
            </a:r>
            <a:r>
              <a:rPr lang="tr-TR" dirty="0" smtClean="0"/>
              <a:t> </a:t>
            </a:r>
            <a:r>
              <a:rPr lang="tr-TR" dirty="0" err="1" smtClean="0"/>
              <a:t>dioxide</a:t>
            </a:r>
            <a:r>
              <a:rPr lang="tr-TR" dirty="0" smtClean="0"/>
              <a:t>. </a:t>
            </a:r>
            <a:endParaRPr lang="tr-TR" dirty="0"/>
          </a:p>
        </p:txBody>
      </p:sp>
    </p:spTree>
    <p:extLst>
      <p:ext uri="{BB962C8B-B14F-4D97-AF65-F5344CB8AC3E}">
        <p14:creationId xmlns:p14="http://schemas.microsoft.com/office/powerpoint/2010/main" val="6928492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12968" cy="6357320"/>
          </a:xfrm>
        </p:spPr>
        <p:txBody>
          <a:bodyPr/>
          <a:lstStyle/>
          <a:p>
            <a:endParaRPr lang="tr-TR" dirty="0" smtClean="0"/>
          </a:p>
          <a:p>
            <a:r>
              <a:rPr lang="tr-TR" dirty="0" err="1" smtClean="0"/>
              <a:t>She</a:t>
            </a:r>
            <a:r>
              <a:rPr lang="tr-TR" dirty="0" smtClean="0"/>
              <a:t> </a:t>
            </a:r>
            <a:r>
              <a:rPr lang="tr-TR" dirty="0" err="1" smtClean="0"/>
              <a:t>turns</a:t>
            </a:r>
            <a:r>
              <a:rPr lang="tr-TR" dirty="0" smtClean="0"/>
              <a:t> </a:t>
            </a:r>
            <a:r>
              <a:rPr lang="tr-TR" dirty="0" err="1" smtClean="0"/>
              <a:t>to</a:t>
            </a:r>
            <a:r>
              <a:rPr lang="tr-TR" dirty="0" smtClean="0"/>
              <a:t> </a:t>
            </a:r>
            <a:r>
              <a:rPr lang="tr-TR" dirty="0" err="1" smtClean="0"/>
              <a:t>the</a:t>
            </a:r>
            <a:r>
              <a:rPr lang="tr-TR" dirty="0" smtClean="0"/>
              <a:t> </a:t>
            </a:r>
            <a:r>
              <a:rPr lang="tr-TR" dirty="0" err="1" smtClean="0"/>
              <a:t>present</a:t>
            </a:r>
            <a:r>
              <a:rPr lang="tr-TR" dirty="0" smtClean="0"/>
              <a:t> tense, </a:t>
            </a:r>
            <a:r>
              <a:rPr lang="tr-TR" dirty="0" smtClean="0">
                <a:solidFill>
                  <a:srgbClr val="FF0000"/>
                </a:solidFill>
              </a:rPr>
              <a:t>‘’I </a:t>
            </a:r>
            <a:r>
              <a:rPr lang="tr-TR" dirty="0" err="1" smtClean="0">
                <a:solidFill>
                  <a:srgbClr val="FF0000"/>
                </a:solidFill>
              </a:rPr>
              <a:t>read</a:t>
            </a:r>
            <a:r>
              <a:rPr lang="tr-TR" dirty="0" smtClean="0">
                <a:solidFill>
                  <a:srgbClr val="FF0000"/>
                </a:solidFill>
              </a:rPr>
              <a:t>, </a:t>
            </a:r>
            <a:r>
              <a:rPr lang="tr-TR" dirty="0" err="1" smtClean="0">
                <a:solidFill>
                  <a:srgbClr val="FF0000"/>
                </a:solidFill>
              </a:rPr>
              <a:t>much</a:t>
            </a:r>
            <a:r>
              <a:rPr lang="tr-TR" dirty="0" smtClean="0">
                <a:solidFill>
                  <a:srgbClr val="FF0000"/>
                </a:solidFill>
              </a:rPr>
              <a:t> of </a:t>
            </a:r>
            <a:r>
              <a:rPr lang="tr-TR" dirty="0" err="1" smtClean="0">
                <a:solidFill>
                  <a:srgbClr val="FF0000"/>
                </a:solidFill>
              </a:rPr>
              <a:t>the</a:t>
            </a:r>
            <a:r>
              <a:rPr lang="tr-TR" dirty="0" smtClean="0">
                <a:solidFill>
                  <a:srgbClr val="FF0000"/>
                </a:solidFill>
              </a:rPr>
              <a:t> </a:t>
            </a:r>
            <a:r>
              <a:rPr lang="tr-TR" dirty="0" err="1" smtClean="0">
                <a:solidFill>
                  <a:srgbClr val="FF0000"/>
                </a:solidFill>
              </a:rPr>
              <a:t>night</a:t>
            </a:r>
            <a:r>
              <a:rPr lang="tr-TR" dirty="0" smtClean="0">
                <a:solidFill>
                  <a:srgbClr val="FF0000"/>
                </a:solidFill>
              </a:rPr>
              <a:t>, </a:t>
            </a:r>
            <a:r>
              <a:rPr lang="tr-TR" dirty="0" err="1" smtClean="0">
                <a:solidFill>
                  <a:srgbClr val="FF0000"/>
                </a:solidFill>
              </a:rPr>
              <a:t>and</a:t>
            </a:r>
            <a:r>
              <a:rPr lang="tr-TR" dirty="0" smtClean="0">
                <a:solidFill>
                  <a:srgbClr val="FF0000"/>
                </a:solidFill>
              </a:rPr>
              <a:t> </a:t>
            </a:r>
            <a:r>
              <a:rPr lang="tr-TR" dirty="0" err="1" smtClean="0">
                <a:solidFill>
                  <a:srgbClr val="FF0000"/>
                </a:solidFill>
              </a:rPr>
              <a:t>go</a:t>
            </a:r>
            <a:r>
              <a:rPr lang="tr-TR" dirty="0" smtClean="0">
                <a:solidFill>
                  <a:srgbClr val="FF0000"/>
                </a:solidFill>
              </a:rPr>
              <a:t> </a:t>
            </a:r>
            <a:r>
              <a:rPr lang="tr-TR" dirty="0" err="1" smtClean="0">
                <a:solidFill>
                  <a:srgbClr val="FF0000"/>
                </a:solidFill>
              </a:rPr>
              <a:t>south</a:t>
            </a:r>
            <a:r>
              <a:rPr lang="tr-TR" dirty="0" smtClean="0">
                <a:solidFill>
                  <a:srgbClr val="FF0000"/>
                </a:solidFill>
              </a:rPr>
              <a:t> in </a:t>
            </a:r>
            <a:r>
              <a:rPr lang="tr-TR" dirty="0" err="1" smtClean="0">
                <a:solidFill>
                  <a:srgbClr val="FF0000"/>
                </a:solidFill>
              </a:rPr>
              <a:t>the</a:t>
            </a:r>
            <a:r>
              <a:rPr lang="tr-TR" dirty="0" smtClean="0">
                <a:solidFill>
                  <a:srgbClr val="FF0000"/>
                </a:solidFill>
              </a:rPr>
              <a:t> </a:t>
            </a:r>
            <a:r>
              <a:rPr lang="tr-TR" dirty="0" err="1" smtClean="0">
                <a:solidFill>
                  <a:srgbClr val="FF0000"/>
                </a:solidFill>
              </a:rPr>
              <a:t>winter</a:t>
            </a:r>
            <a:r>
              <a:rPr lang="tr-TR" dirty="0" smtClean="0">
                <a:solidFill>
                  <a:srgbClr val="FF0000"/>
                </a:solidFill>
              </a:rPr>
              <a:t>’’. </a:t>
            </a:r>
          </a:p>
          <a:p>
            <a:pPr marL="0" indent="0">
              <a:buNone/>
            </a:pPr>
            <a:r>
              <a:rPr lang="tr-TR" dirty="0" err="1" smtClean="0"/>
              <a:t>For</a:t>
            </a:r>
            <a:r>
              <a:rPr lang="tr-TR" dirty="0" smtClean="0"/>
              <a:t> </a:t>
            </a:r>
            <a:r>
              <a:rPr lang="tr-TR" dirty="0" err="1" smtClean="0"/>
              <a:t>the</a:t>
            </a:r>
            <a:r>
              <a:rPr lang="tr-TR" dirty="0" smtClean="0"/>
              <a:t> time </a:t>
            </a:r>
            <a:r>
              <a:rPr lang="tr-TR" dirty="0" err="1" smtClean="0"/>
              <a:t>being</a:t>
            </a:r>
            <a:r>
              <a:rPr lang="tr-TR" dirty="0" smtClean="0"/>
              <a:t>, </a:t>
            </a:r>
            <a:r>
              <a:rPr lang="tr-TR" dirty="0" err="1" smtClean="0"/>
              <a:t>she</a:t>
            </a:r>
            <a:r>
              <a:rPr lang="tr-TR" dirty="0" smtClean="0"/>
              <a:t> is </a:t>
            </a:r>
            <a:r>
              <a:rPr lang="tr-TR" dirty="0" err="1" smtClean="0"/>
              <a:t>alone</a:t>
            </a:r>
            <a:r>
              <a:rPr lang="tr-TR" dirty="0" smtClean="0"/>
              <a:t>, </a:t>
            </a:r>
            <a:r>
              <a:rPr lang="tr-TR" dirty="0" err="1" smtClean="0"/>
              <a:t>perhaps</a:t>
            </a:r>
            <a:r>
              <a:rPr lang="tr-TR" dirty="0" smtClean="0"/>
              <a:t>  a sense of </a:t>
            </a:r>
            <a:r>
              <a:rPr lang="tr-TR" dirty="0" err="1" smtClean="0"/>
              <a:t>insomnia</a:t>
            </a:r>
            <a:r>
              <a:rPr lang="tr-TR" dirty="0" smtClean="0"/>
              <a:t>, </a:t>
            </a:r>
            <a:r>
              <a:rPr lang="tr-TR" dirty="0" err="1" smtClean="0"/>
              <a:t>the</a:t>
            </a:r>
            <a:r>
              <a:rPr lang="tr-TR" dirty="0" smtClean="0"/>
              <a:t> </a:t>
            </a:r>
            <a:r>
              <a:rPr lang="tr-TR" dirty="0" err="1" smtClean="0"/>
              <a:t>escape</a:t>
            </a:r>
            <a:r>
              <a:rPr lang="tr-TR" dirty="0" smtClean="0"/>
              <a:t> </a:t>
            </a:r>
            <a:r>
              <a:rPr lang="tr-TR" dirty="0" err="1" smtClean="0"/>
              <a:t>from</a:t>
            </a:r>
            <a:r>
              <a:rPr lang="tr-TR" dirty="0" smtClean="0"/>
              <a:t> </a:t>
            </a:r>
            <a:r>
              <a:rPr lang="tr-TR" dirty="0" err="1" smtClean="0"/>
              <a:t>winter</a:t>
            </a:r>
            <a:r>
              <a:rPr lang="tr-TR" dirty="0" smtClean="0"/>
              <a:t> </a:t>
            </a:r>
            <a:r>
              <a:rPr lang="tr-TR" dirty="0" err="1" smtClean="0"/>
              <a:t>hinted</a:t>
            </a:r>
            <a:r>
              <a:rPr lang="tr-TR" dirty="0" smtClean="0"/>
              <a:t> at a </a:t>
            </a:r>
            <a:r>
              <a:rPr lang="tr-TR" dirty="0" err="1" smtClean="0"/>
              <a:t>game</a:t>
            </a:r>
            <a:r>
              <a:rPr lang="tr-TR" dirty="0" smtClean="0"/>
              <a:t> </a:t>
            </a:r>
            <a:r>
              <a:rPr lang="tr-TR" dirty="0" err="1" smtClean="0"/>
              <a:t>that</a:t>
            </a:r>
            <a:r>
              <a:rPr lang="tr-TR" dirty="0" smtClean="0"/>
              <a:t> </a:t>
            </a:r>
            <a:r>
              <a:rPr lang="tr-TR" dirty="0" err="1" smtClean="0"/>
              <a:t>winter</a:t>
            </a:r>
            <a:r>
              <a:rPr lang="tr-TR" dirty="0" smtClean="0"/>
              <a:t> </a:t>
            </a:r>
            <a:r>
              <a:rPr lang="tr-TR" dirty="0" err="1" smtClean="0"/>
              <a:t>brings</a:t>
            </a:r>
            <a:r>
              <a:rPr lang="tr-TR" dirty="0" smtClean="0"/>
              <a:t> </a:t>
            </a:r>
            <a:r>
              <a:rPr lang="tr-TR" dirty="0" err="1" smtClean="0"/>
              <a:t>danger</a:t>
            </a:r>
            <a:r>
              <a:rPr lang="tr-TR" dirty="0" smtClean="0"/>
              <a:t> </a:t>
            </a:r>
            <a:r>
              <a:rPr lang="tr-TR" dirty="0" err="1" smtClean="0"/>
              <a:t>and</a:t>
            </a:r>
            <a:r>
              <a:rPr lang="tr-TR" dirty="0" smtClean="0"/>
              <a:t> </a:t>
            </a:r>
            <a:r>
              <a:rPr lang="tr-TR" dirty="0" err="1" smtClean="0"/>
              <a:t>harshness</a:t>
            </a:r>
            <a:r>
              <a:rPr lang="tr-TR" dirty="0" smtClean="0"/>
              <a:t> </a:t>
            </a:r>
            <a:r>
              <a:rPr lang="tr-TR" dirty="0" err="1" smtClean="0"/>
              <a:t>and</a:t>
            </a:r>
            <a:r>
              <a:rPr lang="tr-TR" dirty="0" smtClean="0"/>
              <a:t> </a:t>
            </a:r>
            <a:r>
              <a:rPr lang="tr-TR" dirty="0" err="1" smtClean="0"/>
              <a:t>she</a:t>
            </a:r>
            <a:r>
              <a:rPr lang="tr-TR" dirty="0"/>
              <a:t> </a:t>
            </a:r>
            <a:r>
              <a:rPr lang="tr-TR" dirty="0" err="1" smtClean="0"/>
              <a:t>does</a:t>
            </a:r>
            <a:r>
              <a:rPr lang="tr-TR" dirty="0" smtClean="0"/>
              <a:t> not </a:t>
            </a:r>
            <a:r>
              <a:rPr lang="tr-TR" dirty="0" err="1" smtClean="0"/>
              <a:t>spend</a:t>
            </a:r>
            <a:r>
              <a:rPr lang="tr-TR" dirty="0" smtClean="0"/>
              <a:t> her </a:t>
            </a:r>
            <a:r>
              <a:rPr lang="tr-TR" dirty="0" err="1" smtClean="0"/>
              <a:t>nights</a:t>
            </a:r>
            <a:r>
              <a:rPr lang="tr-TR" dirty="0" smtClean="0"/>
              <a:t> in a </a:t>
            </a:r>
            <a:r>
              <a:rPr lang="tr-TR" dirty="0" err="1" smtClean="0"/>
              <a:t>warm</a:t>
            </a:r>
            <a:r>
              <a:rPr lang="tr-TR" dirty="0" smtClean="0"/>
              <a:t> </a:t>
            </a:r>
            <a:r>
              <a:rPr lang="tr-TR" dirty="0" err="1" smtClean="0"/>
              <a:t>bed</a:t>
            </a:r>
            <a:r>
              <a:rPr lang="tr-TR" dirty="0" smtClean="0"/>
              <a:t> </a:t>
            </a:r>
            <a:r>
              <a:rPr lang="tr-TR" dirty="0" err="1" smtClean="0"/>
              <a:t>with</a:t>
            </a:r>
            <a:r>
              <a:rPr lang="tr-TR" dirty="0" smtClean="0"/>
              <a:t> her </a:t>
            </a:r>
            <a:r>
              <a:rPr lang="tr-TR" dirty="0" err="1" smtClean="0"/>
              <a:t>beloved</a:t>
            </a:r>
            <a:r>
              <a:rPr lang="tr-TR" dirty="0" smtClean="0"/>
              <a:t> </a:t>
            </a:r>
            <a:r>
              <a:rPr lang="tr-TR" dirty="0" err="1" smtClean="0"/>
              <a:t>and</a:t>
            </a:r>
            <a:r>
              <a:rPr lang="tr-TR" dirty="0" smtClean="0"/>
              <a:t> </a:t>
            </a:r>
            <a:r>
              <a:rPr lang="tr-TR" dirty="0" err="1" smtClean="0"/>
              <a:t>she’s</a:t>
            </a:r>
            <a:r>
              <a:rPr lang="tr-TR" dirty="0" smtClean="0"/>
              <a:t> not in </a:t>
            </a:r>
            <a:r>
              <a:rPr lang="tr-TR" dirty="0" err="1" smtClean="0"/>
              <a:t>communion</a:t>
            </a:r>
            <a:r>
              <a:rPr lang="tr-TR" dirty="0" smtClean="0"/>
              <a:t> </a:t>
            </a:r>
            <a:r>
              <a:rPr lang="tr-TR" dirty="0" err="1" smtClean="0"/>
              <a:t>any</a:t>
            </a:r>
            <a:r>
              <a:rPr lang="tr-TR" dirty="0" smtClean="0"/>
              <a:t> </a:t>
            </a:r>
            <a:r>
              <a:rPr lang="tr-TR" dirty="0" err="1" smtClean="0"/>
              <a:t>longer</a:t>
            </a:r>
            <a:r>
              <a:rPr lang="tr-TR" dirty="0" smtClean="0"/>
              <a:t>, in </a:t>
            </a:r>
            <a:r>
              <a:rPr lang="tr-TR" dirty="0" err="1" smtClean="0"/>
              <a:t>solitude</a:t>
            </a:r>
            <a:r>
              <a:rPr lang="tr-TR" dirty="0" smtClean="0"/>
              <a:t>.</a:t>
            </a:r>
          </a:p>
          <a:p>
            <a:pPr marL="0" indent="0">
              <a:buNone/>
            </a:pPr>
            <a:r>
              <a:rPr lang="tr-TR" dirty="0" err="1" smtClean="0"/>
              <a:t>Line</a:t>
            </a:r>
            <a:r>
              <a:rPr lang="tr-TR" dirty="0" smtClean="0"/>
              <a:t> 19</a:t>
            </a:r>
            <a:r>
              <a:rPr lang="tr-TR" dirty="0" smtClean="0">
                <a:solidFill>
                  <a:srgbClr val="FF0000"/>
                </a:solidFill>
              </a:rPr>
              <a:t>, </a:t>
            </a:r>
            <a:r>
              <a:rPr lang="tr-TR" dirty="0" err="1" smtClean="0">
                <a:solidFill>
                  <a:srgbClr val="FF0000"/>
                </a:solidFill>
              </a:rPr>
              <a:t>What</a:t>
            </a:r>
            <a:r>
              <a:rPr lang="tr-TR" dirty="0" smtClean="0">
                <a:solidFill>
                  <a:srgbClr val="FF0000"/>
                </a:solidFill>
              </a:rPr>
              <a:t> </a:t>
            </a:r>
            <a:r>
              <a:rPr lang="tr-TR" dirty="0" err="1" smtClean="0">
                <a:solidFill>
                  <a:srgbClr val="FF0000"/>
                </a:solidFill>
              </a:rPr>
              <a:t>are</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roots</a:t>
            </a:r>
            <a:r>
              <a:rPr lang="tr-TR" dirty="0" smtClean="0">
                <a:solidFill>
                  <a:srgbClr val="FF0000"/>
                </a:solidFill>
              </a:rPr>
              <a:t> </a:t>
            </a:r>
            <a:r>
              <a:rPr lang="tr-TR" dirty="0" err="1" smtClean="0">
                <a:solidFill>
                  <a:srgbClr val="FF0000"/>
                </a:solidFill>
              </a:rPr>
              <a:t>that</a:t>
            </a:r>
            <a:r>
              <a:rPr lang="tr-TR" dirty="0" smtClean="0">
                <a:solidFill>
                  <a:srgbClr val="FF0000"/>
                </a:solidFill>
              </a:rPr>
              <a:t> </a:t>
            </a:r>
            <a:r>
              <a:rPr lang="tr-TR" dirty="0" err="1" smtClean="0">
                <a:solidFill>
                  <a:srgbClr val="FF0000"/>
                </a:solidFill>
              </a:rPr>
              <a:t>clutch</a:t>
            </a:r>
            <a:r>
              <a:rPr lang="tr-TR" dirty="0" smtClean="0">
                <a:solidFill>
                  <a:srgbClr val="FF0000"/>
                </a:solidFill>
              </a:rPr>
              <a:t>, </a:t>
            </a:r>
            <a:r>
              <a:rPr lang="tr-TR" dirty="0" err="1" smtClean="0">
                <a:solidFill>
                  <a:srgbClr val="FF0000"/>
                </a:solidFill>
              </a:rPr>
              <a:t>what</a:t>
            </a:r>
            <a:r>
              <a:rPr lang="tr-TR" dirty="0" smtClean="0">
                <a:solidFill>
                  <a:srgbClr val="FF0000"/>
                </a:solidFill>
              </a:rPr>
              <a:t> </a:t>
            </a:r>
            <a:r>
              <a:rPr lang="tr-TR" dirty="0" err="1" smtClean="0">
                <a:solidFill>
                  <a:srgbClr val="FF0000"/>
                </a:solidFill>
              </a:rPr>
              <a:t>branches</a:t>
            </a:r>
            <a:r>
              <a:rPr lang="tr-TR" dirty="0" smtClean="0">
                <a:solidFill>
                  <a:srgbClr val="FF0000"/>
                </a:solidFill>
              </a:rPr>
              <a:t> </a:t>
            </a:r>
            <a:r>
              <a:rPr lang="tr-TR" dirty="0" err="1" smtClean="0">
                <a:solidFill>
                  <a:srgbClr val="FF0000"/>
                </a:solidFill>
              </a:rPr>
              <a:t>grow</a:t>
            </a:r>
            <a:endParaRPr lang="tr-TR" dirty="0" smtClean="0">
              <a:solidFill>
                <a:srgbClr val="FF0000"/>
              </a:solidFill>
            </a:endParaRPr>
          </a:p>
          <a:p>
            <a:pPr marL="0" indent="0">
              <a:buNone/>
            </a:pPr>
            <a:r>
              <a:rPr lang="tr-TR" dirty="0" err="1" smtClean="0">
                <a:solidFill>
                  <a:srgbClr val="FF0000"/>
                </a:solidFill>
              </a:rPr>
              <a:t>Out</a:t>
            </a:r>
            <a:r>
              <a:rPr lang="tr-TR" dirty="0" smtClean="0">
                <a:solidFill>
                  <a:srgbClr val="FF0000"/>
                </a:solidFill>
              </a:rPr>
              <a:t> of </a:t>
            </a:r>
            <a:r>
              <a:rPr lang="tr-TR" dirty="0" err="1" smtClean="0">
                <a:solidFill>
                  <a:srgbClr val="FF0000"/>
                </a:solidFill>
              </a:rPr>
              <a:t>this</a:t>
            </a:r>
            <a:r>
              <a:rPr lang="tr-TR" dirty="0" smtClean="0">
                <a:solidFill>
                  <a:srgbClr val="FF0000"/>
                </a:solidFill>
              </a:rPr>
              <a:t> </a:t>
            </a:r>
            <a:r>
              <a:rPr lang="tr-TR" dirty="0" err="1" smtClean="0">
                <a:solidFill>
                  <a:srgbClr val="FF0000"/>
                </a:solidFill>
              </a:rPr>
              <a:t>stony</a:t>
            </a:r>
            <a:r>
              <a:rPr lang="tr-TR" dirty="0" smtClean="0">
                <a:solidFill>
                  <a:srgbClr val="FF0000"/>
                </a:solidFill>
              </a:rPr>
              <a:t> </a:t>
            </a:r>
            <a:r>
              <a:rPr lang="tr-TR" dirty="0" err="1" smtClean="0">
                <a:solidFill>
                  <a:srgbClr val="FF0000"/>
                </a:solidFill>
              </a:rPr>
              <a:t>rubbish</a:t>
            </a:r>
            <a:r>
              <a:rPr lang="tr-TR" dirty="0" smtClean="0">
                <a:solidFill>
                  <a:srgbClr val="FF0000"/>
                </a:solidFill>
              </a:rPr>
              <a:t>? Son of </a:t>
            </a:r>
            <a:r>
              <a:rPr lang="tr-TR" dirty="0" err="1" smtClean="0">
                <a:solidFill>
                  <a:srgbClr val="FF0000"/>
                </a:solidFill>
              </a:rPr>
              <a:t>man</a:t>
            </a:r>
            <a:r>
              <a:rPr lang="tr-TR" dirty="0" smtClean="0">
                <a:solidFill>
                  <a:srgbClr val="FF0000"/>
                </a:solidFill>
              </a:rPr>
              <a:t>,</a:t>
            </a:r>
          </a:p>
          <a:p>
            <a:pPr marL="0" indent="0">
              <a:buNone/>
            </a:pPr>
            <a:r>
              <a:rPr lang="tr-TR" dirty="0" err="1" smtClean="0">
                <a:solidFill>
                  <a:srgbClr val="FF0000"/>
                </a:solidFill>
              </a:rPr>
              <a:t>You</a:t>
            </a:r>
            <a:r>
              <a:rPr lang="tr-TR" dirty="0" smtClean="0">
                <a:solidFill>
                  <a:srgbClr val="FF0000"/>
                </a:solidFill>
              </a:rPr>
              <a:t> </a:t>
            </a:r>
            <a:r>
              <a:rPr lang="tr-TR" dirty="0" err="1" smtClean="0">
                <a:solidFill>
                  <a:srgbClr val="FF0000"/>
                </a:solidFill>
              </a:rPr>
              <a:t>cannot</a:t>
            </a:r>
            <a:r>
              <a:rPr lang="tr-TR" dirty="0" smtClean="0">
                <a:solidFill>
                  <a:srgbClr val="FF0000"/>
                </a:solidFill>
              </a:rPr>
              <a:t>, </a:t>
            </a:r>
            <a:r>
              <a:rPr lang="tr-TR" dirty="0" err="1" smtClean="0">
                <a:solidFill>
                  <a:srgbClr val="FF0000"/>
                </a:solidFill>
              </a:rPr>
              <a:t>or</a:t>
            </a:r>
            <a:r>
              <a:rPr lang="tr-TR" dirty="0" smtClean="0">
                <a:solidFill>
                  <a:srgbClr val="FF0000"/>
                </a:solidFill>
              </a:rPr>
              <a:t> </a:t>
            </a:r>
            <a:r>
              <a:rPr lang="tr-TR" dirty="0" err="1" smtClean="0">
                <a:solidFill>
                  <a:srgbClr val="FF0000"/>
                </a:solidFill>
              </a:rPr>
              <a:t>guess</a:t>
            </a:r>
            <a:r>
              <a:rPr lang="tr-TR" dirty="0" smtClean="0">
                <a:solidFill>
                  <a:srgbClr val="FF0000"/>
                </a:solidFill>
              </a:rPr>
              <a:t>, </a:t>
            </a:r>
            <a:r>
              <a:rPr lang="tr-TR" dirty="0" err="1" smtClean="0">
                <a:solidFill>
                  <a:srgbClr val="FF0000"/>
                </a:solidFill>
              </a:rPr>
              <a:t>for</a:t>
            </a:r>
            <a:r>
              <a:rPr lang="tr-TR" dirty="0" smtClean="0">
                <a:solidFill>
                  <a:srgbClr val="FF0000"/>
                </a:solidFill>
              </a:rPr>
              <a:t> </a:t>
            </a:r>
            <a:r>
              <a:rPr lang="tr-TR" dirty="0" err="1" smtClean="0">
                <a:solidFill>
                  <a:srgbClr val="FF0000"/>
                </a:solidFill>
              </a:rPr>
              <a:t>you</a:t>
            </a:r>
            <a:r>
              <a:rPr lang="tr-TR" dirty="0" smtClean="0">
                <a:solidFill>
                  <a:srgbClr val="FF0000"/>
                </a:solidFill>
              </a:rPr>
              <a:t> </a:t>
            </a:r>
            <a:r>
              <a:rPr lang="tr-TR" dirty="0" err="1" smtClean="0">
                <a:solidFill>
                  <a:srgbClr val="FF0000"/>
                </a:solidFill>
              </a:rPr>
              <a:t>know</a:t>
            </a:r>
            <a:r>
              <a:rPr lang="tr-TR" dirty="0" smtClean="0">
                <a:solidFill>
                  <a:srgbClr val="FF0000"/>
                </a:solidFill>
              </a:rPr>
              <a:t> </a:t>
            </a:r>
            <a:r>
              <a:rPr lang="tr-TR" dirty="0" err="1" smtClean="0">
                <a:solidFill>
                  <a:srgbClr val="FF0000"/>
                </a:solidFill>
              </a:rPr>
              <a:t>only</a:t>
            </a:r>
            <a:endParaRPr lang="tr-TR" dirty="0" smtClean="0">
              <a:solidFill>
                <a:srgbClr val="FF0000"/>
              </a:solidFill>
            </a:endParaRPr>
          </a:p>
          <a:p>
            <a:pPr marL="0" indent="0">
              <a:buNone/>
            </a:pPr>
            <a:r>
              <a:rPr lang="tr-TR" dirty="0" smtClean="0">
                <a:solidFill>
                  <a:srgbClr val="FF0000"/>
                </a:solidFill>
              </a:rPr>
              <a:t>A </a:t>
            </a:r>
            <a:r>
              <a:rPr lang="tr-TR" dirty="0" err="1" smtClean="0">
                <a:solidFill>
                  <a:srgbClr val="FF0000"/>
                </a:solidFill>
              </a:rPr>
              <a:t>heap</a:t>
            </a:r>
            <a:r>
              <a:rPr lang="tr-TR" dirty="0" smtClean="0">
                <a:solidFill>
                  <a:srgbClr val="FF0000"/>
                </a:solidFill>
              </a:rPr>
              <a:t> of </a:t>
            </a:r>
            <a:r>
              <a:rPr lang="tr-TR" dirty="0" err="1" smtClean="0">
                <a:solidFill>
                  <a:srgbClr val="FF0000"/>
                </a:solidFill>
              </a:rPr>
              <a:t>broken</a:t>
            </a:r>
            <a:r>
              <a:rPr lang="tr-TR" dirty="0" smtClean="0">
                <a:solidFill>
                  <a:srgbClr val="FF0000"/>
                </a:solidFill>
              </a:rPr>
              <a:t> </a:t>
            </a:r>
            <a:r>
              <a:rPr lang="tr-TR" dirty="0" err="1" smtClean="0">
                <a:solidFill>
                  <a:srgbClr val="FF0000"/>
                </a:solidFill>
              </a:rPr>
              <a:t>images</a:t>
            </a:r>
            <a:r>
              <a:rPr lang="tr-TR" dirty="0" smtClean="0">
                <a:solidFill>
                  <a:srgbClr val="FF0000"/>
                </a:solidFill>
              </a:rPr>
              <a:t>,  </a:t>
            </a:r>
            <a:r>
              <a:rPr lang="tr-TR" dirty="0" err="1" smtClean="0">
                <a:solidFill>
                  <a:srgbClr val="FF0000"/>
                </a:solidFill>
              </a:rPr>
              <a:t>where</a:t>
            </a:r>
            <a:r>
              <a:rPr lang="tr-TR" dirty="0" smtClean="0">
                <a:solidFill>
                  <a:srgbClr val="FF0000"/>
                </a:solidFill>
              </a:rPr>
              <a:t> </a:t>
            </a:r>
            <a:r>
              <a:rPr lang="tr-TR" dirty="0" err="1" smtClean="0">
                <a:solidFill>
                  <a:srgbClr val="FF0000"/>
                </a:solidFill>
              </a:rPr>
              <a:t>the</a:t>
            </a:r>
            <a:r>
              <a:rPr lang="tr-TR" dirty="0" smtClean="0">
                <a:solidFill>
                  <a:srgbClr val="FF0000"/>
                </a:solidFill>
              </a:rPr>
              <a:t> sun </a:t>
            </a:r>
            <a:r>
              <a:rPr lang="tr-TR" dirty="0" err="1" smtClean="0">
                <a:solidFill>
                  <a:srgbClr val="FF0000"/>
                </a:solidFill>
              </a:rPr>
              <a:t>beats</a:t>
            </a:r>
            <a:r>
              <a:rPr lang="tr-TR" dirty="0" smtClean="0">
                <a:solidFill>
                  <a:srgbClr val="FF0000"/>
                </a:solidFill>
              </a:rPr>
              <a:t>,</a:t>
            </a:r>
          </a:p>
          <a:p>
            <a:pPr marL="0" indent="0">
              <a:buNone/>
            </a:pPr>
            <a:r>
              <a:rPr lang="tr-TR" dirty="0" err="1" smtClean="0">
                <a:solidFill>
                  <a:srgbClr val="FF0000"/>
                </a:solidFill>
              </a:rPr>
              <a:t>And</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dead</a:t>
            </a:r>
            <a:r>
              <a:rPr lang="tr-TR" dirty="0" smtClean="0">
                <a:solidFill>
                  <a:srgbClr val="FF0000"/>
                </a:solidFill>
              </a:rPr>
              <a:t> </a:t>
            </a:r>
            <a:r>
              <a:rPr lang="tr-TR" dirty="0" err="1" smtClean="0">
                <a:solidFill>
                  <a:srgbClr val="FF0000"/>
                </a:solidFill>
              </a:rPr>
              <a:t>tree</a:t>
            </a:r>
            <a:r>
              <a:rPr lang="tr-TR" dirty="0" smtClean="0">
                <a:solidFill>
                  <a:srgbClr val="FF0000"/>
                </a:solidFill>
              </a:rPr>
              <a:t> </a:t>
            </a:r>
            <a:r>
              <a:rPr lang="tr-TR" dirty="0" err="1" smtClean="0">
                <a:solidFill>
                  <a:srgbClr val="FF0000"/>
                </a:solidFill>
              </a:rPr>
              <a:t>gives</a:t>
            </a:r>
            <a:r>
              <a:rPr lang="tr-TR" dirty="0" smtClean="0">
                <a:solidFill>
                  <a:srgbClr val="FF0000"/>
                </a:solidFill>
              </a:rPr>
              <a:t> </a:t>
            </a:r>
            <a:r>
              <a:rPr lang="tr-TR" dirty="0" err="1" smtClean="0">
                <a:solidFill>
                  <a:srgbClr val="FF0000"/>
                </a:solidFill>
              </a:rPr>
              <a:t>no</a:t>
            </a:r>
            <a:r>
              <a:rPr lang="tr-TR" dirty="0" smtClean="0">
                <a:solidFill>
                  <a:srgbClr val="FF0000"/>
                </a:solidFill>
              </a:rPr>
              <a:t> </a:t>
            </a:r>
            <a:r>
              <a:rPr lang="tr-TR" dirty="0" err="1" smtClean="0">
                <a:solidFill>
                  <a:srgbClr val="FF0000"/>
                </a:solidFill>
              </a:rPr>
              <a:t>shelter</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cricket</a:t>
            </a:r>
            <a:r>
              <a:rPr lang="tr-TR" dirty="0" smtClean="0">
                <a:solidFill>
                  <a:srgbClr val="FF0000"/>
                </a:solidFill>
              </a:rPr>
              <a:t> </a:t>
            </a:r>
            <a:r>
              <a:rPr lang="tr-TR" dirty="0" err="1" smtClean="0">
                <a:solidFill>
                  <a:srgbClr val="FF0000"/>
                </a:solidFill>
              </a:rPr>
              <a:t>no</a:t>
            </a:r>
            <a:r>
              <a:rPr lang="tr-TR" dirty="0" smtClean="0">
                <a:solidFill>
                  <a:srgbClr val="FF0000"/>
                </a:solidFill>
              </a:rPr>
              <a:t> </a:t>
            </a:r>
            <a:r>
              <a:rPr lang="tr-TR" dirty="0" err="1" smtClean="0">
                <a:solidFill>
                  <a:srgbClr val="FF0000"/>
                </a:solidFill>
              </a:rPr>
              <a:t>relief</a:t>
            </a:r>
            <a:r>
              <a:rPr lang="tr-TR" dirty="0" smtClean="0">
                <a:solidFill>
                  <a:srgbClr val="FF0000"/>
                </a:solidFill>
              </a:rPr>
              <a:t>,</a:t>
            </a:r>
          </a:p>
          <a:p>
            <a:pPr marL="0" indent="0">
              <a:buNone/>
            </a:pPr>
            <a:r>
              <a:rPr lang="tr-TR" dirty="0" err="1" smtClean="0">
                <a:solidFill>
                  <a:srgbClr val="FF0000"/>
                </a:solidFill>
              </a:rPr>
              <a:t>And</a:t>
            </a:r>
            <a:r>
              <a:rPr lang="tr-TR" dirty="0" smtClean="0">
                <a:solidFill>
                  <a:srgbClr val="FF0000"/>
                </a:solidFill>
              </a:rPr>
              <a:t> </a:t>
            </a:r>
            <a:r>
              <a:rPr lang="tr-TR" dirty="0" err="1" smtClean="0">
                <a:solidFill>
                  <a:srgbClr val="FF0000"/>
                </a:solidFill>
              </a:rPr>
              <a:t>dry</a:t>
            </a:r>
            <a:r>
              <a:rPr lang="tr-TR" dirty="0" smtClean="0">
                <a:solidFill>
                  <a:srgbClr val="FF0000"/>
                </a:solidFill>
              </a:rPr>
              <a:t> </a:t>
            </a:r>
            <a:r>
              <a:rPr lang="tr-TR" dirty="0" err="1" smtClean="0">
                <a:solidFill>
                  <a:srgbClr val="FF0000"/>
                </a:solidFill>
              </a:rPr>
              <a:t>stone</a:t>
            </a:r>
            <a:r>
              <a:rPr lang="tr-TR" dirty="0" smtClean="0">
                <a:solidFill>
                  <a:srgbClr val="FF0000"/>
                </a:solidFill>
              </a:rPr>
              <a:t> </a:t>
            </a:r>
            <a:r>
              <a:rPr lang="tr-TR" dirty="0" err="1" smtClean="0">
                <a:solidFill>
                  <a:srgbClr val="FF0000"/>
                </a:solidFill>
              </a:rPr>
              <a:t>no</a:t>
            </a:r>
            <a:r>
              <a:rPr lang="tr-TR" dirty="0" smtClean="0">
                <a:solidFill>
                  <a:srgbClr val="FF0000"/>
                </a:solidFill>
              </a:rPr>
              <a:t> </a:t>
            </a:r>
            <a:r>
              <a:rPr lang="tr-TR" dirty="0" err="1" smtClean="0">
                <a:solidFill>
                  <a:srgbClr val="FF0000"/>
                </a:solidFill>
              </a:rPr>
              <a:t>sound</a:t>
            </a:r>
            <a:r>
              <a:rPr lang="tr-TR" dirty="0" smtClean="0">
                <a:solidFill>
                  <a:srgbClr val="FF0000"/>
                </a:solidFill>
              </a:rPr>
              <a:t> of </a:t>
            </a:r>
            <a:r>
              <a:rPr lang="tr-TR" dirty="0" err="1" smtClean="0">
                <a:solidFill>
                  <a:srgbClr val="FF0000"/>
                </a:solidFill>
              </a:rPr>
              <a:t>water</a:t>
            </a:r>
            <a:r>
              <a:rPr lang="tr-TR" dirty="0" smtClean="0">
                <a:solidFill>
                  <a:srgbClr val="FF0000"/>
                </a:solidFill>
              </a:rPr>
              <a:t>. </a:t>
            </a:r>
            <a:r>
              <a:rPr lang="tr-TR" dirty="0" err="1" smtClean="0">
                <a:solidFill>
                  <a:srgbClr val="FF0000"/>
                </a:solidFill>
              </a:rPr>
              <a:t>Only</a:t>
            </a:r>
            <a:endParaRPr lang="tr-TR" dirty="0" smtClean="0">
              <a:solidFill>
                <a:srgbClr val="FF0000"/>
              </a:solidFill>
            </a:endParaRPr>
          </a:p>
          <a:p>
            <a:pPr marL="0" indent="0">
              <a:buNone/>
            </a:pPr>
            <a:r>
              <a:rPr lang="tr-TR" dirty="0" err="1" smtClean="0">
                <a:solidFill>
                  <a:srgbClr val="FF0000"/>
                </a:solidFill>
              </a:rPr>
              <a:t>There</a:t>
            </a:r>
            <a:r>
              <a:rPr lang="tr-TR" dirty="0" smtClean="0">
                <a:solidFill>
                  <a:srgbClr val="FF0000"/>
                </a:solidFill>
              </a:rPr>
              <a:t> is </a:t>
            </a:r>
            <a:r>
              <a:rPr lang="tr-TR" dirty="0" err="1" smtClean="0">
                <a:solidFill>
                  <a:srgbClr val="FF0000"/>
                </a:solidFill>
              </a:rPr>
              <a:t>shadow</a:t>
            </a:r>
            <a:r>
              <a:rPr lang="tr-TR" dirty="0" smtClean="0">
                <a:solidFill>
                  <a:srgbClr val="FF0000"/>
                </a:solidFill>
              </a:rPr>
              <a:t> </a:t>
            </a:r>
            <a:r>
              <a:rPr lang="tr-TR" dirty="0" err="1" smtClean="0">
                <a:solidFill>
                  <a:srgbClr val="FF0000"/>
                </a:solidFill>
              </a:rPr>
              <a:t>under</a:t>
            </a:r>
            <a:r>
              <a:rPr lang="tr-TR" dirty="0" smtClean="0">
                <a:solidFill>
                  <a:srgbClr val="FF0000"/>
                </a:solidFill>
              </a:rPr>
              <a:t> </a:t>
            </a:r>
            <a:r>
              <a:rPr lang="tr-TR" dirty="0" err="1" smtClean="0">
                <a:solidFill>
                  <a:srgbClr val="FF0000"/>
                </a:solidFill>
              </a:rPr>
              <a:t>this</a:t>
            </a:r>
            <a:r>
              <a:rPr lang="tr-TR" dirty="0" smtClean="0">
                <a:solidFill>
                  <a:srgbClr val="FF0000"/>
                </a:solidFill>
              </a:rPr>
              <a:t> </a:t>
            </a:r>
            <a:r>
              <a:rPr lang="tr-TR" dirty="0" err="1" smtClean="0">
                <a:solidFill>
                  <a:srgbClr val="FF0000"/>
                </a:solidFill>
              </a:rPr>
              <a:t>red</a:t>
            </a:r>
            <a:r>
              <a:rPr lang="tr-TR" dirty="0" smtClean="0">
                <a:solidFill>
                  <a:srgbClr val="FF0000"/>
                </a:solidFill>
              </a:rPr>
              <a:t> </a:t>
            </a:r>
            <a:r>
              <a:rPr lang="tr-TR" dirty="0" err="1" smtClean="0">
                <a:solidFill>
                  <a:srgbClr val="FF0000"/>
                </a:solidFill>
              </a:rPr>
              <a:t>rock</a:t>
            </a:r>
            <a:r>
              <a:rPr lang="tr-TR" dirty="0" smtClean="0">
                <a:solidFill>
                  <a:srgbClr val="FF0000"/>
                </a:solidFill>
              </a:rPr>
              <a:t>,</a:t>
            </a:r>
            <a:endParaRPr lang="tr-TR" dirty="0">
              <a:solidFill>
                <a:srgbClr val="FF0000"/>
              </a:solidFill>
            </a:endParaRPr>
          </a:p>
        </p:txBody>
      </p:sp>
    </p:spTree>
    <p:extLst>
      <p:ext uri="{BB962C8B-B14F-4D97-AF65-F5344CB8AC3E}">
        <p14:creationId xmlns:p14="http://schemas.microsoft.com/office/powerpoint/2010/main" val="17958344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323528" y="260648"/>
            <a:ext cx="8568952" cy="6213304"/>
          </a:xfrm>
        </p:spPr>
        <p:txBody>
          <a:bodyPr/>
          <a:lstStyle/>
          <a:p>
            <a:endParaRPr lang="tr-TR" dirty="0" smtClean="0"/>
          </a:p>
          <a:p>
            <a:r>
              <a:rPr lang="tr-TR" dirty="0" err="1" smtClean="0"/>
              <a:t>With</a:t>
            </a:r>
            <a:r>
              <a:rPr lang="tr-TR" dirty="0" smtClean="0"/>
              <a:t> </a:t>
            </a:r>
            <a:r>
              <a:rPr lang="tr-TR" dirty="0" err="1" smtClean="0"/>
              <a:t>the</a:t>
            </a:r>
            <a:r>
              <a:rPr lang="tr-TR" dirty="0" smtClean="0"/>
              <a:t> </a:t>
            </a:r>
            <a:r>
              <a:rPr lang="tr-TR" dirty="0" err="1" smtClean="0"/>
              <a:t>line</a:t>
            </a:r>
            <a:r>
              <a:rPr lang="tr-TR" dirty="0" smtClean="0"/>
              <a:t> 19, </a:t>
            </a:r>
            <a:r>
              <a:rPr lang="tr-TR" dirty="0" err="1" smtClean="0"/>
              <a:t>we</a:t>
            </a:r>
            <a:r>
              <a:rPr lang="tr-TR" dirty="0" smtClean="0"/>
              <a:t> </a:t>
            </a:r>
            <a:r>
              <a:rPr lang="tr-TR" dirty="0" err="1" smtClean="0"/>
              <a:t>shift</a:t>
            </a:r>
            <a:r>
              <a:rPr lang="tr-TR" dirty="0" smtClean="0"/>
              <a:t> </a:t>
            </a:r>
            <a:r>
              <a:rPr lang="tr-TR" dirty="0" err="1" smtClean="0"/>
              <a:t>back</a:t>
            </a:r>
            <a:r>
              <a:rPr lang="tr-TR" dirty="0" smtClean="0"/>
              <a:t> </a:t>
            </a:r>
            <a:r>
              <a:rPr lang="tr-TR" dirty="0" err="1" smtClean="0"/>
              <a:t>to</a:t>
            </a:r>
            <a:r>
              <a:rPr lang="tr-TR" dirty="0" smtClean="0"/>
              <a:t> </a:t>
            </a:r>
            <a:r>
              <a:rPr lang="tr-TR" dirty="0" err="1" smtClean="0"/>
              <a:t>that</a:t>
            </a:r>
            <a:r>
              <a:rPr lang="tr-TR" dirty="0" smtClean="0"/>
              <a:t> </a:t>
            </a:r>
            <a:r>
              <a:rPr lang="tr-TR" dirty="0" err="1" smtClean="0"/>
              <a:t>beginning</a:t>
            </a:r>
            <a:r>
              <a:rPr lang="tr-TR" dirty="0" smtClean="0"/>
              <a:t> </a:t>
            </a:r>
            <a:r>
              <a:rPr lang="tr-TR" dirty="0" err="1" smtClean="0"/>
              <a:t>voice</a:t>
            </a:r>
            <a:r>
              <a:rPr lang="tr-TR" dirty="0" smtClean="0"/>
              <a:t>, </a:t>
            </a:r>
            <a:r>
              <a:rPr lang="tr-TR" dirty="0" err="1" smtClean="0"/>
              <a:t>the</a:t>
            </a:r>
            <a:r>
              <a:rPr lang="tr-TR" dirty="0" smtClean="0"/>
              <a:t> </a:t>
            </a:r>
            <a:r>
              <a:rPr lang="tr-TR" dirty="0" err="1" smtClean="0"/>
              <a:t>more</a:t>
            </a:r>
            <a:r>
              <a:rPr lang="tr-TR" dirty="0" smtClean="0"/>
              <a:t> </a:t>
            </a:r>
            <a:r>
              <a:rPr lang="tr-TR" dirty="0" err="1" smtClean="0"/>
              <a:t>intellectual</a:t>
            </a:r>
            <a:r>
              <a:rPr lang="tr-TR" dirty="0" smtClean="0"/>
              <a:t>, </a:t>
            </a:r>
            <a:r>
              <a:rPr lang="tr-TR" dirty="0" err="1" smtClean="0"/>
              <a:t>philosophical</a:t>
            </a:r>
            <a:r>
              <a:rPr lang="tr-TR" dirty="0" smtClean="0"/>
              <a:t> </a:t>
            </a:r>
            <a:r>
              <a:rPr lang="tr-TR" dirty="0" err="1" smtClean="0"/>
              <a:t>voice</a:t>
            </a:r>
            <a:r>
              <a:rPr lang="tr-TR" dirty="0" smtClean="0"/>
              <a:t>.</a:t>
            </a:r>
          </a:p>
          <a:p>
            <a:r>
              <a:rPr lang="tr-TR" dirty="0" err="1" smtClean="0"/>
              <a:t>Jesus</a:t>
            </a:r>
            <a:r>
              <a:rPr lang="tr-TR" dirty="0" smtClean="0"/>
              <a:t> </a:t>
            </a:r>
            <a:r>
              <a:rPr lang="tr-TR" dirty="0" err="1" smtClean="0"/>
              <a:t>himself</a:t>
            </a:r>
            <a:r>
              <a:rPr lang="tr-TR" dirty="0" smtClean="0"/>
              <a:t> is </a:t>
            </a:r>
            <a:r>
              <a:rPr lang="tr-TR" dirty="0" err="1" smtClean="0"/>
              <a:t>described</a:t>
            </a:r>
            <a:r>
              <a:rPr lang="tr-TR" dirty="0" smtClean="0"/>
              <a:t> in </a:t>
            </a:r>
            <a:r>
              <a:rPr lang="tr-TR" dirty="0" err="1" smtClean="0"/>
              <a:t>Isaiah</a:t>
            </a:r>
            <a:r>
              <a:rPr lang="tr-TR" dirty="0" smtClean="0"/>
              <a:t> in </a:t>
            </a:r>
            <a:r>
              <a:rPr lang="tr-TR" dirty="0" err="1" smtClean="0"/>
              <a:t>prophecy</a:t>
            </a:r>
            <a:r>
              <a:rPr lang="tr-TR" dirty="0" smtClean="0"/>
              <a:t> as </a:t>
            </a:r>
            <a:r>
              <a:rPr lang="tr-TR" dirty="0" err="1" smtClean="0"/>
              <a:t>the</a:t>
            </a:r>
            <a:r>
              <a:rPr lang="tr-TR" dirty="0" smtClean="0"/>
              <a:t> </a:t>
            </a:r>
            <a:r>
              <a:rPr lang="tr-TR" dirty="0" err="1" smtClean="0"/>
              <a:t>root</a:t>
            </a:r>
            <a:r>
              <a:rPr lang="tr-TR" dirty="0" smtClean="0"/>
              <a:t> </a:t>
            </a:r>
            <a:r>
              <a:rPr lang="tr-TR" dirty="0" err="1" smtClean="0"/>
              <a:t>out</a:t>
            </a:r>
            <a:r>
              <a:rPr lang="tr-TR" dirty="0" smtClean="0"/>
              <a:t> of </a:t>
            </a:r>
            <a:r>
              <a:rPr lang="tr-TR" dirty="0" err="1" smtClean="0"/>
              <a:t>dry</a:t>
            </a:r>
            <a:r>
              <a:rPr lang="tr-TR" dirty="0" smtClean="0"/>
              <a:t> </a:t>
            </a:r>
            <a:r>
              <a:rPr lang="tr-TR" dirty="0" err="1" smtClean="0"/>
              <a:t>ground</a:t>
            </a:r>
            <a:r>
              <a:rPr lang="tr-TR" dirty="0" smtClean="0"/>
              <a:t> in </a:t>
            </a:r>
            <a:r>
              <a:rPr lang="tr-TR" dirty="0" smtClean="0">
                <a:solidFill>
                  <a:srgbClr val="FF0000"/>
                </a:solidFill>
              </a:rPr>
              <a:t>New </a:t>
            </a:r>
            <a:r>
              <a:rPr lang="tr-TR" dirty="0" err="1" smtClean="0">
                <a:solidFill>
                  <a:srgbClr val="FF0000"/>
                </a:solidFill>
              </a:rPr>
              <a:t>Testament</a:t>
            </a:r>
            <a:r>
              <a:rPr lang="tr-TR" dirty="0" smtClean="0">
                <a:solidFill>
                  <a:srgbClr val="FF0000"/>
                </a:solidFill>
              </a:rPr>
              <a:t> </a:t>
            </a:r>
            <a:r>
              <a:rPr lang="tr-TR" dirty="0" err="1" smtClean="0"/>
              <a:t>and</a:t>
            </a:r>
            <a:r>
              <a:rPr lang="tr-TR" dirty="0" smtClean="0"/>
              <a:t> </a:t>
            </a:r>
            <a:r>
              <a:rPr lang="tr-TR" dirty="0" err="1" smtClean="0">
                <a:solidFill>
                  <a:srgbClr val="FF0000"/>
                </a:solidFill>
              </a:rPr>
              <a:t>Old</a:t>
            </a:r>
            <a:r>
              <a:rPr lang="tr-TR" dirty="0" smtClean="0">
                <a:solidFill>
                  <a:srgbClr val="FF0000"/>
                </a:solidFill>
              </a:rPr>
              <a:t> </a:t>
            </a:r>
            <a:r>
              <a:rPr lang="tr-TR" dirty="0" err="1" smtClean="0">
                <a:solidFill>
                  <a:srgbClr val="FF0000"/>
                </a:solidFill>
              </a:rPr>
              <a:t>Testament</a:t>
            </a:r>
            <a:r>
              <a:rPr lang="tr-TR" dirty="0" smtClean="0">
                <a:solidFill>
                  <a:srgbClr val="FF0000"/>
                </a:solidFill>
              </a:rPr>
              <a:t> </a:t>
            </a:r>
            <a:r>
              <a:rPr lang="tr-TR" dirty="0" err="1" smtClean="0"/>
              <a:t>also</a:t>
            </a:r>
            <a:r>
              <a:rPr lang="tr-TR" dirty="0" smtClean="0"/>
              <a:t> </a:t>
            </a:r>
            <a:r>
              <a:rPr lang="tr-TR" dirty="0" err="1" smtClean="0"/>
              <a:t>refers</a:t>
            </a:r>
            <a:r>
              <a:rPr lang="tr-TR" dirty="0" smtClean="0"/>
              <a:t> </a:t>
            </a:r>
            <a:r>
              <a:rPr lang="tr-TR" dirty="0" err="1" smtClean="0"/>
              <a:t>to</a:t>
            </a:r>
            <a:r>
              <a:rPr lang="tr-TR" dirty="0" smtClean="0"/>
              <a:t> </a:t>
            </a:r>
            <a:r>
              <a:rPr lang="tr-TR" dirty="0" err="1" smtClean="0"/>
              <a:t>Christ</a:t>
            </a:r>
            <a:r>
              <a:rPr lang="tr-TR" dirty="0" smtClean="0"/>
              <a:t> as </a:t>
            </a:r>
            <a:r>
              <a:rPr lang="tr-TR" dirty="0" err="1" smtClean="0"/>
              <a:t>the</a:t>
            </a:r>
            <a:r>
              <a:rPr lang="tr-TR" dirty="0" smtClean="0"/>
              <a:t> </a:t>
            </a:r>
            <a:r>
              <a:rPr lang="tr-TR" dirty="0" err="1" smtClean="0"/>
              <a:t>root</a:t>
            </a:r>
            <a:r>
              <a:rPr lang="tr-TR" dirty="0" smtClean="0"/>
              <a:t> </a:t>
            </a:r>
            <a:r>
              <a:rPr lang="tr-TR" dirty="0" err="1" smtClean="0"/>
              <a:t>out</a:t>
            </a:r>
            <a:r>
              <a:rPr lang="tr-TR" dirty="0" smtClean="0"/>
              <a:t> of </a:t>
            </a:r>
            <a:r>
              <a:rPr lang="tr-TR" dirty="0" err="1" smtClean="0"/>
              <a:t>dry</a:t>
            </a:r>
            <a:r>
              <a:rPr lang="tr-TR" dirty="0" smtClean="0"/>
              <a:t> </a:t>
            </a:r>
            <a:r>
              <a:rPr lang="tr-TR" dirty="0" err="1" smtClean="0"/>
              <a:t>ground</a:t>
            </a:r>
            <a:r>
              <a:rPr lang="tr-TR" dirty="0" smtClean="0"/>
              <a:t> </a:t>
            </a:r>
            <a:r>
              <a:rPr lang="tr-TR" dirty="0" err="1" smtClean="0"/>
              <a:t>and</a:t>
            </a:r>
            <a:r>
              <a:rPr lang="tr-TR" dirty="0" smtClean="0"/>
              <a:t> </a:t>
            </a:r>
            <a:r>
              <a:rPr lang="tr-TR" dirty="0" err="1" smtClean="0"/>
              <a:t>the</a:t>
            </a:r>
            <a:r>
              <a:rPr lang="tr-TR" dirty="0" smtClean="0"/>
              <a:t> </a:t>
            </a:r>
            <a:r>
              <a:rPr lang="tr-TR" dirty="0" err="1" smtClean="0"/>
              <a:t>branch</a:t>
            </a:r>
            <a:r>
              <a:rPr lang="tr-TR" dirty="0" smtClean="0"/>
              <a:t> in </a:t>
            </a:r>
            <a:r>
              <a:rPr lang="tr-TR" dirty="0" smtClean="0">
                <a:solidFill>
                  <a:srgbClr val="FF0000"/>
                </a:solidFill>
              </a:rPr>
              <a:t>John 15 </a:t>
            </a:r>
            <a:r>
              <a:rPr lang="tr-TR" dirty="0" err="1" smtClean="0"/>
              <a:t>and</a:t>
            </a:r>
            <a:r>
              <a:rPr lang="tr-TR" dirty="0" smtClean="0"/>
              <a:t> </a:t>
            </a:r>
            <a:r>
              <a:rPr lang="tr-TR" dirty="0" err="1" smtClean="0"/>
              <a:t>these</a:t>
            </a:r>
            <a:r>
              <a:rPr lang="tr-TR" dirty="0" smtClean="0"/>
              <a:t> </a:t>
            </a:r>
            <a:r>
              <a:rPr lang="tr-TR" dirty="0" err="1" smtClean="0"/>
              <a:t>hint</a:t>
            </a:r>
            <a:r>
              <a:rPr lang="tr-TR" dirty="0" smtClean="0"/>
              <a:t> at </a:t>
            </a:r>
            <a:r>
              <a:rPr lang="tr-TR" dirty="0" err="1" smtClean="0"/>
              <a:t>the</a:t>
            </a:r>
            <a:r>
              <a:rPr lang="tr-TR" dirty="0" smtClean="0"/>
              <a:t> idea of </a:t>
            </a:r>
            <a:r>
              <a:rPr lang="tr-TR" dirty="0" err="1" smtClean="0"/>
              <a:t>growth</a:t>
            </a:r>
            <a:r>
              <a:rPr lang="tr-TR" dirty="0" smtClean="0"/>
              <a:t> </a:t>
            </a:r>
            <a:r>
              <a:rPr lang="tr-TR" dirty="0" err="1" smtClean="0"/>
              <a:t>through</a:t>
            </a:r>
            <a:r>
              <a:rPr lang="tr-TR" dirty="0" smtClean="0"/>
              <a:t> a </a:t>
            </a:r>
            <a:r>
              <a:rPr lang="tr-TR" dirty="0" err="1" smtClean="0"/>
              <a:t>saviour</a:t>
            </a:r>
            <a:r>
              <a:rPr lang="tr-TR" dirty="0" smtClean="0"/>
              <a:t>, a </a:t>
            </a:r>
            <a:r>
              <a:rPr lang="tr-TR" dirty="0" err="1" smtClean="0"/>
              <a:t>messiah</a:t>
            </a:r>
            <a:r>
              <a:rPr lang="tr-TR" dirty="0" smtClean="0"/>
              <a:t> </a:t>
            </a:r>
            <a:r>
              <a:rPr lang="tr-TR" dirty="0" err="1" smtClean="0"/>
              <a:t>figure</a:t>
            </a:r>
            <a:r>
              <a:rPr lang="tr-TR" dirty="0" smtClean="0"/>
              <a:t>. </a:t>
            </a:r>
          </a:p>
          <a:p>
            <a:r>
              <a:rPr lang="tr-TR" dirty="0" smtClean="0"/>
              <a:t>Yet </a:t>
            </a:r>
            <a:r>
              <a:rPr lang="tr-TR" dirty="0" err="1" smtClean="0"/>
              <a:t>the</a:t>
            </a:r>
            <a:r>
              <a:rPr lang="tr-TR" dirty="0" smtClean="0"/>
              <a:t> </a:t>
            </a:r>
            <a:r>
              <a:rPr lang="tr-TR" dirty="0" err="1" smtClean="0"/>
              <a:t>speaker</a:t>
            </a:r>
            <a:r>
              <a:rPr lang="tr-TR" dirty="0" smtClean="0"/>
              <a:t> </a:t>
            </a:r>
            <a:r>
              <a:rPr lang="tr-TR" dirty="0" err="1" smtClean="0"/>
              <a:t>claims</a:t>
            </a:r>
            <a:r>
              <a:rPr lang="tr-TR" dirty="0" smtClean="0"/>
              <a:t> </a:t>
            </a:r>
            <a:r>
              <a:rPr lang="tr-TR" dirty="0" err="1" smtClean="0"/>
              <a:t>that</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root</a:t>
            </a:r>
            <a:r>
              <a:rPr lang="tr-TR" dirty="0" smtClean="0"/>
              <a:t>, </a:t>
            </a:r>
            <a:r>
              <a:rPr lang="tr-TR" dirty="0" err="1" smtClean="0"/>
              <a:t>no</a:t>
            </a:r>
            <a:r>
              <a:rPr lang="tr-TR" dirty="0" smtClean="0"/>
              <a:t> </a:t>
            </a:r>
            <a:r>
              <a:rPr lang="tr-TR" dirty="0" err="1" smtClean="0"/>
              <a:t>branch</a:t>
            </a:r>
            <a:r>
              <a:rPr lang="tr-TR" dirty="0" smtClean="0"/>
              <a:t> </a:t>
            </a:r>
            <a:r>
              <a:rPr lang="tr-TR" dirty="0" err="1" smtClean="0"/>
              <a:t>that</a:t>
            </a:r>
            <a:r>
              <a:rPr lang="tr-TR" dirty="0" smtClean="0"/>
              <a:t> can </a:t>
            </a:r>
            <a:r>
              <a:rPr lang="tr-TR" dirty="0" err="1" smtClean="0"/>
              <a:t>grow</a:t>
            </a:r>
            <a:r>
              <a:rPr lang="tr-TR" dirty="0" smtClean="0"/>
              <a:t> </a:t>
            </a:r>
            <a:r>
              <a:rPr lang="tr-TR" dirty="0" err="1" smtClean="0"/>
              <a:t>out</a:t>
            </a:r>
            <a:r>
              <a:rPr lang="tr-TR" dirty="0" smtClean="0"/>
              <a:t> of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a:t>
            </a:r>
          </a:p>
          <a:p>
            <a:r>
              <a:rPr lang="tr-TR" dirty="0" smtClean="0">
                <a:solidFill>
                  <a:srgbClr val="FF0000"/>
                </a:solidFill>
              </a:rPr>
              <a:t>Son of </a:t>
            </a:r>
            <a:r>
              <a:rPr lang="tr-TR" dirty="0" err="1" smtClean="0">
                <a:solidFill>
                  <a:srgbClr val="FF0000"/>
                </a:solidFill>
              </a:rPr>
              <a:t>man</a:t>
            </a:r>
            <a:r>
              <a:rPr lang="tr-TR" dirty="0" smtClean="0">
                <a:solidFill>
                  <a:srgbClr val="FF0000"/>
                </a:solidFill>
              </a:rPr>
              <a:t> </a:t>
            </a:r>
            <a:r>
              <a:rPr lang="tr-TR" dirty="0" err="1" smtClean="0"/>
              <a:t>also</a:t>
            </a:r>
            <a:r>
              <a:rPr lang="tr-TR" dirty="0" smtClean="0"/>
              <a:t> </a:t>
            </a:r>
            <a:r>
              <a:rPr lang="tr-TR" dirty="0" err="1" smtClean="0"/>
              <a:t>refers</a:t>
            </a:r>
            <a:r>
              <a:rPr lang="tr-TR" dirty="0" smtClean="0"/>
              <a:t> </a:t>
            </a:r>
            <a:r>
              <a:rPr lang="tr-TR" dirty="0" err="1" smtClean="0"/>
              <a:t>to</a:t>
            </a:r>
            <a:r>
              <a:rPr lang="tr-TR" dirty="0" smtClean="0"/>
              <a:t> </a:t>
            </a:r>
            <a:r>
              <a:rPr lang="tr-TR" dirty="0" err="1" smtClean="0"/>
              <a:t>Ezekiel</a:t>
            </a:r>
            <a:r>
              <a:rPr lang="tr-TR" dirty="0" smtClean="0"/>
              <a:t> </a:t>
            </a:r>
            <a:r>
              <a:rPr lang="tr-TR" dirty="0" err="1" smtClean="0"/>
              <a:t>that</a:t>
            </a:r>
            <a:r>
              <a:rPr lang="tr-TR" dirty="0" smtClean="0"/>
              <a:t> </a:t>
            </a:r>
            <a:r>
              <a:rPr lang="tr-TR" dirty="0" err="1" smtClean="0"/>
              <a:t>was</a:t>
            </a:r>
            <a:r>
              <a:rPr lang="tr-TR" dirty="0" smtClean="0"/>
              <a:t> </a:t>
            </a:r>
            <a:r>
              <a:rPr lang="tr-TR" dirty="0" err="1" smtClean="0"/>
              <a:t>the</a:t>
            </a:r>
            <a:r>
              <a:rPr lang="tr-TR" dirty="0" smtClean="0"/>
              <a:t> </a:t>
            </a:r>
            <a:r>
              <a:rPr lang="tr-TR" dirty="0" err="1" smtClean="0"/>
              <a:t>prophet</a:t>
            </a:r>
            <a:r>
              <a:rPr lang="tr-TR" dirty="0"/>
              <a:t> </a:t>
            </a:r>
            <a:r>
              <a:rPr lang="tr-TR" dirty="0" err="1" smtClean="0"/>
              <a:t>God</a:t>
            </a:r>
            <a:r>
              <a:rPr lang="tr-TR" dirty="0" smtClean="0"/>
              <a:t> </a:t>
            </a:r>
            <a:r>
              <a:rPr lang="tr-TR" dirty="0" err="1" smtClean="0"/>
              <a:t>called</a:t>
            </a:r>
            <a:r>
              <a:rPr lang="tr-TR" dirty="0"/>
              <a:t> </a:t>
            </a:r>
            <a:r>
              <a:rPr lang="tr-TR" dirty="0" smtClean="0"/>
              <a:t>in </a:t>
            </a:r>
            <a:r>
              <a:rPr lang="tr-TR" dirty="0" err="1" smtClean="0"/>
              <a:t>Ezekiel</a:t>
            </a:r>
            <a:r>
              <a:rPr lang="tr-TR" dirty="0" smtClean="0"/>
              <a:t> 36, 37 </a:t>
            </a:r>
            <a:r>
              <a:rPr lang="tr-TR" dirty="0" err="1" smtClean="0"/>
              <a:t>and</a:t>
            </a:r>
            <a:r>
              <a:rPr lang="tr-TR" dirty="0" smtClean="0"/>
              <a:t> 2. </a:t>
            </a:r>
            <a:r>
              <a:rPr lang="tr-TR" dirty="0" err="1" smtClean="0"/>
              <a:t>Even</a:t>
            </a:r>
            <a:r>
              <a:rPr lang="tr-TR" dirty="0" smtClean="0"/>
              <a:t> </a:t>
            </a:r>
            <a:r>
              <a:rPr lang="tr-TR" dirty="0" err="1" smtClean="0"/>
              <a:t>if</a:t>
            </a:r>
            <a:r>
              <a:rPr lang="tr-TR" dirty="0" smtClean="0"/>
              <a:t> </a:t>
            </a:r>
            <a:r>
              <a:rPr lang="tr-TR" dirty="0" err="1" smtClean="0"/>
              <a:t>that</a:t>
            </a:r>
            <a:r>
              <a:rPr lang="tr-TR" dirty="0" smtClean="0"/>
              <a:t> </a:t>
            </a:r>
            <a:r>
              <a:rPr lang="tr-TR" dirty="0" err="1" smtClean="0"/>
              <a:t>sort</a:t>
            </a:r>
            <a:r>
              <a:rPr lang="tr-TR" dirty="0" smtClean="0"/>
              <a:t> of </a:t>
            </a:r>
            <a:r>
              <a:rPr lang="tr-TR" dirty="0" err="1" smtClean="0"/>
              <a:t>religious</a:t>
            </a:r>
            <a:r>
              <a:rPr lang="tr-TR" dirty="0" smtClean="0"/>
              <a:t> </a:t>
            </a:r>
            <a:r>
              <a:rPr lang="tr-TR" dirty="0" err="1" smtClean="0"/>
              <a:t>language</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a:t>
            </a:r>
            <a:r>
              <a:rPr lang="tr-TR" dirty="0" err="1" smtClean="0"/>
              <a:t>prophet</a:t>
            </a:r>
            <a:r>
              <a:rPr lang="tr-TR" dirty="0" smtClean="0"/>
              <a:t>, </a:t>
            </a:r>
            <a:r>
              <a:rPr lang="tr-TR" dirty="0" err="1" smtClean="0"/>
              <a:t>the</a:t>
            </a:r>
            <a:r>
              <a:rPr lang="tr-TR" dirty="0" smtClean="0"/>
              <a:t> </a:t>
            </a:r>
            <a:r>
              <a:rPr lang="tr-TR" dirty="0" err="1" smtClean="0"/>
              <a:t>following</a:t>
            </a:r>
            <a:r>
              <a:rPr lang="tr-TR" dirty="0" smtClean="0"/>
              <a:t> </a:t>
            </a:r>
            <a:r>
              <a:rPr lang="tr-TR" dirty="0" err="1" smtClean="0"/>
              <a:t>statements</a:t>
            </a:r>
            <a:r>
              <a:rPr lang="tr-TR" dirty="0" smtClean="0"/>
              <a:t> </a:t>
            </a:r>
            <a:r>
              <a:rPr lang="tr-TR" dirty="0" err="1" smtClean="0"/>
              <a:t>are</a:t>
            </a:r>
            <a:r>
              <a:rPr lang="tr-TR" dirty="0" smtClean="0"/>
              <a:t> </a:t>
            </a:r>
            <a:r>
              <a:rPr lang="tr-TR" dirty="0" err="1" smtClean="0"/>
              <a:t>contrary</a:t>
            </a:r>
            <a:r>
              <a:rPr lang="tr-TR" dirty="0" smtClean="0"/>
              <a:t> </a:t>
            </a:r>
            <a:r>
              <a:rPr lang="tr-TR" dirty="0" err="1" smtClean="0"/>
              <a:t>to</a:t>
            </a:r>
            <a:r>
              <a:rPr lang="tr-TR" dirty="0" smtClean="0"/>
              <a:t> </a:t>
            </a:r>
            <a:r>
              <a:rPr lang="tr-TR" dirty="0" err="1" smtClean="0"/>
              <a:t>the</a:t>
            </a:r>
            <a:r>
              <a:rPr lang="tr-TR" dirty="0" smtClean="0"/>
              <a:t> role of </a:t>
            </a:r>
            <a:r>
              <a:rPr lang="tr-TR" dirty="0" err="1" smtClean="0"/>
              <a:t>the</a:t>
            </a:r>
            <a:r>
              <a:rPr lang="tr-TR" dirty="0" smtClean="0"/>
              <a:t> </a:t>
            </a:r>
            <a:r>
              <a:rPr lang="tr-TR" dirty="0" err="1" smtClean="0"/>
              <a:t>prophet</a:t>
            </a:r>
            <a:r>
              <a:rPr lang="tr-TR" dirty="0" smtClean="0"/>
              <a:t>.</a:t>
            </a:r>
            <a:endParaRPr lang="tr-TR" dirty="0" smtClean="0">
              <a:solidFill>
                <a:srgbClr val="FF0000"/>
              </a:solidFill>
            </a:endParaRPr>
          </a:p>
          <a:p>
            <a:endParaRPr lang="tr-TR" dirty="0"/>
          </a:p>
        </p:txBody>
      </p:sp>
    </p:spTree>
    <p:extLst>
      <p:ext uri="{BB962C8B-B14F-4D97-AF65-F5344CB8AC3E}">
        <p14:creationId xmlns:p14="http://schemas.microsoft.com/office/powerpoint/2010/main" val="5645808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12968" cy="6285312"/>
          </a:xfrm>
        </p:spPr>
        <p:txBody>
          <a:bodyPr/>
          <a:lstStyle/>
          <a:p>
            <a:endParaRPr lang="tr-TR" dirty="0" smtClean="0"/>
          </a:p>
          <a:p>
            <a:r>
              <a:rPr lang="tr-TR" dirty="0" smtClean="0"/>
              <a:t>A </a:t>
            </a:r>
            <a:r>
              <a:rPr lang="tr-TR" dirty="0" err="1" smtClean="0"/>
              <a:t>heap</a:t>
            </a:r>
            <a:r>
              <a:rPr lang="tr-TR" dirty="0" smtClean="0"/>
              <a:t> of </a:t>
            </a:r>
            <a:r>
              <a:rPr lang="tr-TR" dirty="0" err="1" smtClean="0"/>
              <a:t>broken</a:t>
            </a:r>
            <a:r>
              <a:rPr lang="tr-TR" dirty="0" smtClean="0"/>
              <a:t> </a:t>
            </a:r>
            <a:r>
              <a:rPr lang="tr-TR" dirty="0" err="1" smtClean="0"/>
              <a:t>languages</a:t>
            </a:r>
            <a:r>
              <a:rPr lang="tr-TR" dirty="0" smtClean="0"/>
              <a:t> (</a:t>
            </a:r>
            <a:r>
              <a:rPr lang="tr-TR" dirty="0" err="1" smtClean="0"/>
              <a:t>fragmentation</a:t>
            </a:r>
            <a:r>
              <a:rPr lang="tr-TR" dirty="0" smtClean="0"/>
              <a:t> of </a:t>
            </a:r>
            <a:r>
              <a:rPr lang="tr-TR" dirty="0" err="1" smtClean="0"/>
              <a:t>voices</a:t>
            </a:r>
            <a:r>
              <a:rPr lang="tr-TR" dirty="0" smtClean="0"/>
              <a:t> in </a:t>
            </a:r>
            <a:r>
              <a:rPr lang="tr-TR" dirty="0" err="1" smtClean="0"/>
              <a:t>the</a:t>
            </a:r>
            <a:r>
              <a:rPr lang="tr-TR" dirty="0" smtClean="0"/>
              <a:t> modern </a:t>
            </a:r>
            <a:r>
              <a:rPr lang="tr-TR" dirty="0" err="1" smtClean="0"/>
              <a:t>society</a:t>
            </a:r>
            <a:r>
              <a:rPr lang="tr-TR" dirty="0" smtClean="0"/>
              <a:t>)</a:t>
            </a:r>
          </a:p>
          <a:p>
            <a:r>
              <a:rPr lang="tr-TR" dirty="0" err="1" smtClean="0"/>
              <a:t>It</a:t>
            </a:r>
            <a:r>
              <a:rPr lang="tr-TR" dirty="0" smtClean="0"/>
              <a:t> </a:t>
            </a:r>
            <a:r>
              <a:rPr lang="tr-TR" dirty="0" err="1" smtClean="0"/>
              <a:t>seems</a:t>
            </a:r>
            <a:r>
              <a:rPr lang="tr-TR" dirty="0" smtClean="0"/>
              <a:t> </a:t>
            </a:r>
            <a:r>
              <a:rPr lang="tr-TR" dirty="0" err="1" smtClean="0"/>
              <a:t>to</a:t>
            </a:r>
            <a:r>
              <a:rPr lang="tr-TR" dirty="0" smtClean="0"/>
              <a:t> </a:t>
            </a:r>
            <a:r>
              <a:rPr lang="tr-TR" dirty="0" err="1" smtClean="0"/>
              <a:t>remind</a:t>
            </a:r>
            <a:r>
              <a:rPr lang="tr-TR" dirty="0" smtClean="0"/>
              <a:t> us of </a:t>
            </a:r>
            <a:r>
              <a:rPr lang="tr-TR" dirty="0" err="1" smtClean="0"/>
              <a:t>Ezekiel</a:t>
            </a:r>
            <a:r>
              <a:rPr lang="tr-TR" dirty="0" smtClean="0"/>
              <a:t> 37, </a:t>
            </a:r>
            <a:r>
              <a:rPr lang="tr-TR" dirty="0" err="1" smtClean="0"/>
              <a:t>where</a:t>
            </a:r>
            <a:r>
              <a:rPr lang="tr-TR" dirty="0" smtClean="0"/>
              <a:t> </a:t>
            </a:r>
            <a:r>
              <a:rPr lang="tr-TR" dirty="0" err="1" smtClean="0"/>
              <a:t>God</a:t>
            </a:r>
            <a:r>
              <a:rPr lang="tr-TR" dirty="0" smtClean="0"/>
              <a:t> </a:t>
            </a:r>
            <a:r>
              <a:rPr lang="tr-TR" dirty="0" err="1" smtClean="0"/>
              <a:t>brings</a:t>
            </a:r>
            <a:r>
              <a:rPr lang="tr-TR" dirty="0" smtClean="0"/>
              <a:t> </a:t>
            </a:r>
            <a:r>
              <a:rPr lang="tr-TR" dirty="0" err="1" smtClean="0"/>
              <a:t>Ezekiel</a:t>
            </a:r>
            <a:r>
              <a:rPr lang="tr-TR" dirty="0" smtClean="0"/>
              <a:t> </a:t>
            </a:r>
            <a:r>
              <a:rPr lang="tr-TR" dirty="0" err="1" smtClean="0"/>
              <a:t>to</a:t>
            </a:r>
            <a:r>
              <a:rPr lang="tr-TR" dirty="0" smtClean="0"/>
              <a:t> </a:t>
            </a:r>
            <a:r>
              <a:rPr lang="tr-TR" dirty="0" err="1" smtClean="0"/>
              <a:t>the</a:t>
            </a:r>
            <a:r>
              <a:rPr lang="tr-TR" dirty="0" smtClean="0"/>
              <a:t> </a:t>
            </a:r>
            <a:r>
              <a:rPr lang="tr-TR" dirty="0" err="1" smtClean="0"/>
              <a:t>valley</a:t>
            </a:r>
            <a:r>
              <a:rPr lang="tr-TR" dirty="0" smtClean="0"/>
              <a:t> of </a:t>
            </a:r>
            <a:r>
              <a:rPr lang="tr-TR" dirty="0" err="1" smtClean="0"/>
              <a:t>dry</a:t>
            </a:r>
            <a:r>
              <a:rPr lang="tr-TR" dirty="0" smtClean="0"/>
              <a:t> </a:t>
            </a:r>
            <a:r>
              <a:rPr lang="tr-TR" dirty="0" err="1" smtClean="0"/>
              <a:t>bones</a:t>
            </a:r>
            <a:r>
              <a:rPr lang="tr-TR" dirty="0" smtClean="0"/>
              <a:t>, </a:t>
            </a:r>
            <a:r>
              <a:rPr lang="tr-TR" dirty="0" err="1" smtClean="0"/>
              <a:t>the</a:t>
            </a:r>
            <a:r>
              <a:rPr lang="tr-TR" dirty="0" smtClean="0"/>
              <a:t> </a:t>
            </a:r>
            <a:r>
              <a:rPr lang="tr-TR" dirty="0" err="1" smtClean="0"/>
              <a:t>valley</a:t>
            </a:r>
            <a:r>
              <a:rPr lang="tr-TR" dirty="0" smtClean="0"/>
              <a:t> of of </a:t>
            </a:r>
            <a:r>
              <a:rPr lang="tr-TR" dirty="0" err="1" smtClean="0"/>
              <a:t>deadness</a:t>
            </a:r>
            <a:r>
              <a:rPr lang="tr-TR" dirty="0" smtClean="0"/>
              <a:t> </a:t>
            </a:r>
            <a:r>
              <a:rPr lang="tr-TR" dirty="0" err="1" smtClean="0"/>
              <a:t>and</a:t>
            </a:r>
            <a:r>
              <a:rPr lang="tr-TR" dirty="0" smtClean="0"/>
              <a:t> </a:t>
            </a:r>
            <a:r>
              <a:rPr lang="tr-TR" dirty="0" err="1" smtClean="0"/>
              <a:t>broken</a:t>
            </a:r>
            <a:r>
              <a:rPr lang="tr-TR" dirty="0" smtClean="0"/>
              <a:t> </a:t>
            </a:r>
            <a:r>
              <a:rPr lang="tr-TR" dirty="0" err="1" smtClean="0"/>
              <a:t>images</a:t>
            </a:r>
            <a:r>
              <a:rPr lang="tr-TR" dirty="0" smtClean="0"/>
              <a:t> </a:t>
            </a:r>
            <a:r>
              <a:rPr lang="tr-TR" dirty="0" err="1" smtClean="0"/>
              <a:t>piled</a:t>
            </a:r>
            <a:r>
              <a:rPr lang="tr-TR" dirty="0" smtClean="0"/>
              <a:t> on </a:t>
            </a:r>
            <a:r>
              <a:rPr lang="tr-TR" dirty="0" err="1" smtClean="0"/>
              <a:t>the</a:t>
            </a:r>
            <a:r>
              <a:rPr lang="tr-TR" dirty="0" smtClean="0"/>
              <a:t> top of </a:t>
            </a:r>
            <a:r>
              <a:rPr lang="tr-TR" dirty="0" err="1" smtClean="0"/>
              <a:t>each</a:t>
            </a:r>
            <a:r>
              <a:rPr lang="tr-TR" dirty="0" smtClean="0"/>
              <a:t> </a:t>
            </a:r>
            <a:r>
              <a:rPr lang="tr-TR" dirty="0" err="1" smtClean="0"/>
              <a:t>other</a:t>
            </a:r>
            <a:r>
              <a:rPr lang="tr-TR" dirty="0" smtClean="0"/>
              <a:t>, </a:t>
            </a:r>
            <a:r>
              <a:rPr lang="tr-TR" dirty="0" err="1" smtClean="0"/>
              <a:t>this</a:t>
            </a:r>
            <a:r>
              <a:rPr lang="tr-TR" dirty="0" smtClean="0"/>
              <a:t> is </a:t>
            </a:r>
            <a:r>
              <a:rPr lang="tr-TR" dirty="0" err="1" smtClean="0"/>
              <a:t>the</a:t>
            </a:r>
            <a:r>
              <a:rPr lang="tr-TR" dirty="0" smtClean="0"/>
              <a:t> </a:t>
            </a:r>
            <a:r>
              <a:rPr lang="tr-TR" dirty="0" err="1" smtClean="0"/>
              <a:t>waste</a:t>
            </a:r>
            <a:r>
              <a:rPr lang="tr-TR" dirty="0" smtClean="0"/>
              <a:t> </a:t>
            </a:r>
            <a:r>
              <a:rPr lang="tr-TR" dirty="0" err="1" smtClean="0"/>
              <a:t>land</a:t>
            </a:r>
            <a:r>
              <a:rPr lang="tr-TR" dirty="0" smtClean="0"/>
              <a:t> in </a:t>
            </a:r>
            <a:r>
              <a:rPr lang="tr-TR" dirty="0" err="1" smtClean="0"/>
              <a:t>which</a:t>
            </a:r>
            <a:r>
              <a:rPr lang="tr-TR" dirty="0" smtClean="0"/>
              <a:t> </a:t>
            </a:r>
            <a:r>
              <a:rPr lang="tr-TR" dirty="0" err="1" smtClean="0"/>
              <a:t>we</a:t>
            </a:r>
            <a:r>
              <a:rPr lang="tr-TR" dirty="0" smtClean="0"/>
              <a:t> </a:t>
            </a:r>
            <a:r>
              <a:rPr lang="tr-TR" dirty="0" err="1" smtClean="0"/>
              <a:t>live</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sustained</a:t>
            </a:r>
            <a:r>
              <a:rPr lang="tr-TR" dirty="0" smtClean="0"/>
              <a:t> </a:t>
            </a:r>
            <a:r>
              <a:rPr lang="tr-TR" dirty="0" err="1" smtClean="0"/>
              <a:t>meaning</a:t>
            </a:r>
            <a:r>
              <a:rPr lang="tr-TR" dirty="0" smtClean="0"/>
              <a:t>, </a:t>
            </a:r>
            <a:r>
              <a:rPr lang="tr-TR" dirty="0" err="1" smtClean="0"/>
              <a:t>there</a:t>
            </a:r>
            <a:r>
              <a:rPr lang="tr-TR" dirty="0" smtClean="0"/>
              <a:t> is </a:t>
            </a:r>
            <a:r>
              <a:rPr lang="tr-TR" dirty="0" err="1" smtClean="0"/>
              <a:t>no</a:t>
            </a:r>
            <a:r>
              <a:rPr lang="tr-TR" dirty="0" smtClean="0"/>
              <a:t> </a:t>
            </a:r>
            <a:r>
              <a:rPr lang="tr-TR" dirty="0" err="1" smtClean="0"/>
              <a:t>water</a:t>
            </a:r>
            <a:r>
              <a:rPr lang="tr-TR" dirty="0" smtClean="0"/>
              <a:t>, </a:t>
            </a:r>
            <a:r>
              <a:rPr lang="tr-TR" dirty="0" err="1" smtClean="0"/>
              <a:t>there</a:t>
            </a:r>
            <a:r>
              <a:rPr lang="tr-TR" dirty="0" smtClean="0"/>
              <a:t> is </a:t>
            </a:r>
            <a:r>
              <a:rPr lang="tr-TR" dirty="0" err="1" smtClean="0"/>
              <a:t>nothing</a:t>
            </a:r>
            <a:r>
              <a:rPr lang="tr-TR" dirty="0" smtClean="0"/>
              <a:t> </a:t>
            </a:r>
            <a:r>
              <a:rPr lang="tr-TR" dirty="0" err="1" smtClean="0"/>
              <a:t>that</a:t>
            </a:r>
            <a:r>
              <a:rPr lang="tr-TR" dirty="0" smtClean="0"/>
              <a:t> </a:t>
            </a:r>
            <a:r>
              <a:rPr lang="tr-TR" dirty="0" err="1" smtClean="0"/>
              <a:t>bring</a:t>
            </a:r>
            <a:r>
              <a:rPr lang="tr-TR" dirty="0" smtClean="0"/>
              <a:t> life.</a:t>
            </a:r>
          </a:p>
          <a:p>
            <a:r>
              <a:rPr lang="tr-TR" dirty="0" err="1" smtClean="0"/>
              <a:t>In</a:t>
            </a:r>
            <a:r>
              <a:rPr lang="tr-TR" dirty="0" smtClean="0"/>
              <a:t> </a:t>
            </a:r>
            <a:r>
              <a:rPr lang="tr-TR" dirty="0" err="1" smtClean="0"/>
              <a:t>this</a:t>
            </a:r>
            <a:r>
              <a:rPr lang="tr-TR" dirty="0" smtClean="0"/>
              <a:t> </a:t>
            </a:r>
            <a:r>
              <a:rPr lang="tr-TR" dirty="0" err="1" smtClean="0"/>
              <a:t>dead</a:t>
            </a:r>
            <a:r>
              <a:rPr lang="tr-TR" dirty="0" smtClean="0"/>
              <a:t> </a:t>
            </a:r>
            <a:r>
              <a:rPr lang="tr-TR" dirty="0" err="1" smtClean="0"/>
              <a:t>land</a:t>
            </a:r>
            <a:r>
              <a:rPr lang="tr-TR" dirty="0" smtClean="0"/>
              <a:t>, </a:t>
            </a:r>
            <a:r>
              <a:rPr lang="tr-TR" dirty="0" err="1" smtClean="0"/>
              <a:t>there</a:t>
            </a:r>
            <a:r>
              <a:rPr lang="tr-TR" dirty="0" smtClean="0"/>
              <a:t> </a:t>
            </a:r>
            <a:r>
              <a:rPr lang="tr-TR" dirty="0" err="1" smtClean="0"/>
              <a:t>are</a:t>
            </a:r>
            <a:r>
              <a:rPr lang="tr-TR" dirty="0" smtClean="0"/>
              <a:t> </a:t>
            </a:r>
            <a:r>
              <a:rPr lang="tr-TR" dirty="0" err="1" smtClean="0"/>
              <a:t>only</a:t>
            </a:r>
            <a:r>
              <a:rPr lang="tr-TR" dirty="0" smtClean="0"/>
              <a:t> </a:t>
            </a:r>
            <a:r>
              <a:rPr lang="tr-TR" dirty="0" err="1" smtClean="0"/>
              <a:t>broken</a:t>
            </a:r>
            <a:r>
              <a:rPr lang="tr-TR" dirty="0" smtClean="0"/>
              <a:t> </a:t>
            </a:r>
            <a:r>
              <a:rPr lang="tr-TR" dirty="0" err="1" smtClean="0"/>
              <a:t>images</a:t>
            </a:r>
            <a:r>
              <a:rPr lang="tr-TR" dirty="0" smtClean="0"/>
              <a:t> </a:t>
            </a:r>
            <a:r>
              <a:rPr lang="tr-TR" dirty="0" err="1" smtClean="0"/>
              <a:t>where</a:t>
            </a:r>
            <a:r>
              <a:rPr lang="tr-TR" dirty="0" smtClean="0"/>
              <a:t> </a:t>
            </a:r>
            <a:r>
              <a:rPr lang="tr-TR" dirty="0" err="1" smtClean="0"/>
              <a:t>the</a:t>
            </a:r>
            <a:r>
              <a:rPr lang="tr-TR" dirty="0" smtClean="0"/>
              <a:t> sun </a:t>
            </a:r>
            <a:r>
              <a:rPr lang="tr-TR" dirty="0" err="1" smtClean="0"/>
              <a:t>beats</a:t>
            </a:r>
            <a:r>
              <a:rPr lang="tr-TR" dirty="0" smtClean="0"/>
              <a:t>, </a:t>
            </a:r>
            <a:r>
              <a:rPr lang="tr-TR" dirty="0" err="1" smtClean="0"/>
              <a:t>dead</a:t>
            </a:r>
            <a:r>
              <a:rPr lang="tr-TR" dirty="0" smtClean="0"/>
              <a:t> </a:t>
            </a:r>
            <a:r>
              <a:rPr lang="tr-TR" dirty="0" err="1" smtClean="0"/>
              <a:t>tree</a:t>
            </a:r>
            <a:r>
              <a:rPr lang="tr-TR" dirty="0" smtClean="0"/>
              <a:t> </a:t>
            </a:r>
            <a:r>
              <a:rPr lang="tr-TR" dirty="0" err="1" smtClean="0"/>
              <a:t>gives</a:t>
            </a:r>
            <a:r>
              <a:rPr lang="tr-TR" dirty="0" smtClean="0"/>
              <a:t> </a:t>
            </a:r>
            <a:r>
              <a:rPr lang="tr-TR" dirty="0" err="1" smtClean="0"/>
              <a:t>no</a:t>
            </a:r>
            <a:r>
              <a:rPr lang="tr-TR" dirty="0" smtClean="0"/>
              <a:t> </a:t>
            </a:r>
            <a:r>
              <a:rPr lang="tr-TR" dirty="0" err="1" smtClean="0"/>
              <a:t>shelter</a:t>
            </a:r>
            <a:r>
              <a:rPr lang="tr-TR" dirty="0" smtClean="0"/>
              <a:t>, </a:t>
            </a:r>
            <a:r>
              <a:rPr lang="tr-TR" dirty="0" err="1" smtClean="0"/>
              <a:t>no</a:t>
            </a:r>
            <a:r>
              <a:rPr lang="tr-TR" dirty="0" smtClean="0"/>
              <a:t> </a:t>
            </a:r>
            <a:r>
              <a:rPr lang="tr-TR" dirty="0" err="1" smtClean="0"/>
              <a:t>relief</a:t>
            </a:r>
            <a:r>
              <a:rPr lang="tr-TR" dirty="0" smtClean="0"/>
              <a:t> (</a:t>
            </a:r>
            <a:r>
              <a:rPr lang="tr-TR" dirty="0" err="1" smtClean="0"/>
              <a:t>no</a:t>
            </a:r>
            <a:r>
              <a:rPr lang="tr-TR" dirty="0" smtClean="0"/>
              <a:t> </a:t>
            </a:r>
            <a:r>
              <a:rPr lang="tr-TR" dirty="0" err="1" smtClean="0"/>
              <a:t>sweetness</a:t>
            </a:r>
            <a:r>
              <a:rPr lang="tr-TR" dirty="0" smtClean="0"/>
              <a:t>, </a:t>
            </a:r>
            <a:r>
              <a:rPr lang="tr-TR" dirty="0" err="1" smtClean="0"/>
              <a:t>no</a:t>
            </a:r>
            <a:r>
              <a:rPr lang="tr-TR" dirty="0" smtClean="0"/>
              <a:t> </a:t>
            </a:r>
            <a:r>
              <a:rPr lang="tr-TR" dirty="0" err="1" smtClean="0"/>
              <a:t>music</a:t>
            </a:r>
            <a:r>
              <a:rPr lang="tr-TR" dirty="0" smtClean="0"/>
              <a:t>, </a:t>
            </a:r>
            <a:r>
              <a:rPr lang="tr-TR" dirty="0" err="1" smtClean="0"/>
              <a:t>shelter</a:t>
            </a:r>
            <a:r>
              <a:rPr lang="tr-TR" dirty="0" smtClean="0"/>
              <a:t> </a:t>
            </a:r>
            <a:r>
              <a:rPr lang="tr-TR" dirty="0" err="1" smtClean="0"/>
              <a:t>or</a:t>
            </a:r>
            <a:r>
              <a:rPr lang="tr-TR" dirty="0" smtClean="0"/>
              <a:t> </a:t>
            </a:r>
            <a:r>
              <a:rPr lang="tr-TR" dirty="0" err="1" smtClean="0"/>
              <a:t>shade</a:t>
            </a:r>
            <a:r>
              <a:rPr lang="tr-TR" dirty="0" smtClean="0"/>
              <a:t>, </a:t>
            </a:r>
            <a:r>
              <a:rPr lang="tr-TR" dirty="0" err="1" smtClean="0"/>
              <a:t>we</a:t>
            </a:r>
            <a:r>
              <a:rPr lang="tr-TR" dirty="0" smtClean="0"/>
              <a:t> </a:t>
            </a:r>
            <a:r>
              <a:rPr lang="tr-TR" dirty="0" err="1" smtClean="0"/>
              <a:t>cannot</a:t>
            </a:r>
            <a:r>
              <a:rPr lang="tr-TR" dirty="0" smtClean="0"/>
              <a:t> </a:t>
            </a:r>
            <a:r>
              <a:rPr lang="tr-TR" dirty="0" err="1" smtClean="0"/>
              <a:t>find</a:t>
            </a:r>
            <a:r>
              <a:rPr lang="tr-TR" dirty="0" smtClean="0"/>
              <a:t> </a:t>
            </a:r>
            <a:r>
              <a:rPr lang="tr-TR" dirty="0" err="1" smtClean="0"/>
              <a:t>what</a:t>
            </a:r>
            <a:r>
              <a:rPr lang="tr-TR" dirty="0" smtClean="0"/>
              <a:t> </a:t>
            </a:r>
            <a:r>
              <a:rPr lang="tr-TR" dirty="0" err="1" smtClean="0"/>
              <a:t>the</a:t>
            </a:r>
            <a:r>
              <a:rPr lang="tr-TR" dirty="0" smtClean="0"/>
              <a:t> </a:t>
            </a:r>
            <a:r>
              <a:rPr lang="tr-TR" dirty="0" err="1" smtClean="0"/>
              <a:t>real</a:t>
            </a:r>
            <a:r>
              <a:rPr lang="tr-TR" dirty="0" smtClean="0"/>
              <a:t> </a:t>
            </a:r>
            <a:r>
              <a:rPr lang="tr-TR" dirty="0" err="1" smtClean="0"/>
              <a:t>thruth</a:t>
            </a:r>
            <a:r>
              <a:rPr lang="tr-TR" dirty="0" smtClean="0"/>
              <a:t> is </a:t>
            </a:r>
            <a:r>
              <a:rPr lang="tr-TR" dirty="0" err="1" smtClean="0"/>
              <a:t>without</a:t>
            </a:r>
            <a:r>
              <a:rPr lang="tr-TR" dirty="0" smtClean="0"/>
              <a:t> </a:t>
            </a:r>
            <a:r>
              <a:rPr lang="tr-TR" dirty="0" err="1" smtClean="0"/>
              <a:t>any</a:t>
            </a:r>
            <a:r>
              <a:rPr lang="tr-TR" dirty="0" smtClean="0"/>
              <a:t> </a:t>
            </a:r>
            <a:r>
              <a:rPr lang="tr-TR" dirty="0" err="1" smtClean="0"/>
              <a:t>hope</a:t>
            </a:r>
            <a:r>
              <a:rPr lang="tr-TR" dirty="0" smtClean="0"/>
              <a:t> </a:t>
            </a:r>
            <a:r>
              <a:rPr lang="tr-TR" dirty="0" err="1" smtClean="0"/>
              <a:t>for</a:t>
            </a:r>
            <a:r>
              <a:rPr lang="tr-TR" dirty="0" smtClean="0"/>
              <a:t> </a:t>
            </a:r>
            <a:r>
              <a:rPr lang="tr-TR" dirty="0" err="1" smtClean="0"/>
              <a:t>comfort</a:t>
            </a:r>
            <a:r>
              <a:rPr lang="tr-TR" dirty="0" smtClean="0"/>
              <a:t>.</a:t>
            </a:r>
            <a:endParaRPr lang="tr-TR" dirty="0"/>
          </a:p>
        </p:txBody>
      </p:sp>
    </p:spTree>
    <p:extLst>
      <p:ext uri="{BB962C8B-B14F-4D97-AF65-F5344CB8AC3E}">
        <p14:creationId xmlns:p14="http://schemas.microsoft.com/office/powerpoint/2010/main" val="23680037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496944" cy="6669360"/>
          </a:xfrm>
        </p:spPr>
        <p:txBody>
          <a:bodyPr>
            <a:normAutofit/>
          </a:bodyPr>
          <a:lstStyle/>
          <a:p>
            <a:endParaRPr lang="tr-TR" dirty="0" smtClean="0"/>
          </a:p>
          <a:p>
            <a:pPr marL="0" indent="0">
              <a:buNone/>
            </a:pPr>
            <a:r>
              <a:rPr lang="tr-TR" dirty="0" err="1" smtClean="0">
                <a:solidFill>
                  <a:srgbClr val="FF0000"/>
                </a:solidFill>
              </a:rPr>
              <a:t>And</a:t>
            </a:r>
            <a:r>
              <a:rPr lang="tr-TR" dirty="0" smtClean="0">
                <a:solidFill>
                  <a:srgbClr val="FF0000"/>
                </a:solidFill>
              </a:rPr>
              <a:t> I </a:t>
            </a:r>
            <a:r>
              <a:rPr lang="tr-TR" dirty="0" err="1" smtClean="0">
                <a:solidFill>
                  <a:srgbClr val="FF0000"/>
                </a:solidFill>
              </a:rPr>
              <a:t>will</a:t>
            </a:r>
            <a:r>
              <a:rPr lang="tr-TR" dirty="0" smtClean="0">
                <a:solidFill>
                  <a:srgbClr val="FF0000"/>
                </a:solidFill>
              </a:rPr>
              <a:t> </a:t>
            </a:r>
            <a:r>
              <a:rPr lang="tr-TR" dirty="0" err="1" smtClean="0">
                <a:solidFill>
                  <a:srgbClr val="FF0000"/>
                </a:solidFill>
              </a:rPr>
              <a:t>show</a:t>
            </a:r>
            <a:r>
              <a:rPr lang="tr-TR" dirty="0" smtClean="0">
                <a:solidFill>
                  <a:srgbClr val="FF0000"/>
                </a:solidFill>
              </a:rPr>
              <a:t> </a:t>
            </a:r>
            <a:r>
              <a:rPr lang="tr-TR" dirty="0" err="1" smtClean="0">
                <a:solidFill>
                  <a:srgbClr val="FF0000"/>
                </a:solidFill>
              </a:rPr>
              <a:t>you</a:t>
            </a:r>
            <a:r>
              <a:rPr lang="tr-TR" dirty="0" smtClean="0">
                <a:solidFill>
                  <a:srgbClr val="FF0000"/>
                </a:solidFill>
              </a:rPr>
              <a:t> </a:t>
            </a:r>
            <a:r>
              <a:rPr lang="tr-TR" dirty="0" err="1" smtClean="0">
                <a:solidFill>
                  <a:srgbClr val="FF0000"/>
                </a:solidFill>
              </a:rPr>
              <a:t>something</a:t>
            </a:r>
            <a:r>
              <a:rPr lang="tr-TR" dirty="0" smtClean="0">
                <a:solidFill>
                  <a:srgbClr val="FF0000"/>
                </a:solidFill>
              </a:rPr>
              <a:t> </a:t>
            </a:r>
            <a:r>
              <a:rPr lang="tr-TR" dirty="0" err="1" smtClean="0">
                <a:solidFill>
                  <a:srgbClr val="FF0000"/>
                </a:solidFill>
              </a:rPr>
              <a:t>different</a:t>
            </a:r>
            <a:r>
              <a:rPr lang="tr-TR" dirty="0" smtClean="0">
                <a:solidFill>
                  <a:srgbClr val="FF0000"/>
                </a:solidFill>
              </a:rPr>
              <a:t> </a:t>
            </a:r>
            <a:r>
              <a:rPr lang="tr-TR" dirty="0" err="1" smtClean="0">
                <a:solidFill>
                  <a:srgbClr val="FF0000"/>
                </a:solidFill>
              </a:rPr>
              <a:t>from</a:t>
            </a:r>
            <a:r>
              <a:rPr lang="tr-TR" dirty="0" smtClean="0">
                <a:solidFill>
                  <a:srgbClr val="FF0000"/>
                </a:solidFill>
              </a:rPr>
              <a:t> </a:t>
            </a:r>
            <a:r>
              <a:rPr lang="tr-TR" dirty="0" err="1" smtClean="0">
                <a:solidFill>
                  <a:srgbClr val="FF0000"/>
                </a:solidFill>
              </a:rPr>
              <a:t>either</a:t>
            </a:r>
            <a:endParaRPr lang="tr-TR" dirty="0" smtClean="0">
              <a:solidFill>
                <a:srgbClr val="FF0000"/>
              </a:solidFill>
            </a:endParaRPr>
          </a:p>
          <a:p>
            <a:pPr marL="0" indent="0">
              <a:buNone/>
            </a:pPr>
            <a:r>
              <a:rPr lang="tr-TR" dirty="0" err="1" smtClean="0">
                <a:solidFill>
                  <a:srgbClr val="FF0000"/>
                </a:solidFill>
              </a:rPr>
              <a:t>Your</a:t>
            </a:r>
            <a:r>
              <a:rPr lang="tr-TR" dirty="0" smtClean="0">
                <a:solidFill>
                  <a:srgbClr val="FF0000"/>
                </a:solidFill>
              </a:rPr>
              <a:t> </a:t>
            </a:r>
            <a:r>
              <a:rPr lang="tr-TR" dirty="0" err="1" smtClean="0">
                <a:solidFill>
                  <a:srgbClr val="FF0000"/>
                </a:solidFill>
              </a:rPr>
              <a:t>shadow</a:t>
            </a:r>
            <a:r>
              <a:rPr lang="tr-TR" dirty="0" smtClean="0">
                <a:solidFill>
                  <a:srgbClr val="FF0000"/>
                </a:solidFill>
              </a:rPr>
              <a:t> at </a:t>
            </a:r>
            <a:r>
              <a:rPr lang="tr-TR" dirty="0" err="1" smtClean="0">
                <a:solidFill>
                  <a:srgbClr val="FF0000"/>
                </a:solidFill>
              </a:rPr>
              <a:t>morning</a:t>
            </a:r>
            <a:r>
              <a:rPr lang="tr-TR" dirty="0" smtClean="0">
                <a:solidFill>
                  <a:srgbClr val="FF0000"/>
                </a:solidFill>
              </a:rPr>
              <a:t> </a:t>
            </a:r>
            <a:r>
              <a:rPr lang="tr-TR" dirty="0" err="1" smtClean="0">
                <a:solidFill>
                  <a:srgbClr val="FF0000"/>
                </a:solidFill>
              </a:rPr>
              <a:t>striding</a:t>
            </a:r>
            <a:r>
              <a:rPr lang="tr-TR" dirty="0" smtClean="0">
                <a:solidFill>
                  <a:srgbClr val="FF0000"/>
                </a:solidFill>
              </a:rPr>
              <a:t> </a:t>
            </a:r>
            <a:r>
              <a:rPr lang="tr-TR" dirty="0" err="1" smtClean="0">
                <a:solidFill>
                  <a:srgbClr val="FF0000"/>
                </a:solidFill>
              </a:rPr>
              <a:t>behind</a:t>
            </a:r>
            <a:r>
              <a:rPr lang="tr-TR" dirty="0" smtClean="0">
                <a:solidFill>
                  <a:srgbClr val="FF0000"/>
                </a:solidFill>
              </a:rPr>
              <a:t> </a:t>
            </a:r>
            <a:r>
              <a:rPr lang="tr-TR" dirty="0" err="1" smtClean="0">
                <a:solidFill>
                  <a:srgbClr val="FF0000"/>
                </a:solidFill>
              </a:rPr>
              <a:t>you</a:t>
            </a:r>
            <a:endParaRPr lang="tr-TR" dirty="0" smtClean="0">
              <a:solidFill>
                <a:srgbClr val="FF0000"/>
              </a:solidFill>
            </a:endParaRPr>
          </a:p>
          <a:p>
            <a:pPr marL="0" indent="0">
              <a:buNone/>
            </a:pPr>
            <a:r>
              <a:rPr lang="tr-TR" dirty="0" err="1" smtClean="0">
                <a:solidFill>
                  <a:srgbClr val="FF0000"/>
                </a:solidFill>
              </a:rPr>
              <a:t>Or</a:t>
            </a:r>
            <a:r>
              <a:rPr lang="tr-TR" dirty="0" smtClean="0">
                <a:solidFill>
                  <a:srgbClr val="FF0000"/>
                </a:solidFill>
              </a:rPr>
              <a:t> </a:t>
            </a:r>
            <a:r>
              <a:rPr lang="tr-TR" dirty="0" err="1" smtClean="0">
                <a:solidFill>
                  <a:srgbClr val="FF0000"/>
                </a:solidFill>
              </a:rPr>
              <a:t>your</a:t>
            </a:r>
            <a:r>
              <a:rPr lang="tr-TR" dirty="0" smtClean="0">
                <a:solidFill>
                  <a:srgbClr val="FF0000"/>
                </a:solidFill>
              </a:rPr>
              <a:t> </a:t>
            </a:r>
            <a:r>
              <a:rPr lang="tr-TR" dirty="0" err="1" smtClean="0">
                <a:solidFill>
                  <a:srgbClr val="FF0000"/>
                </a:solidFill>
              </a:rPr>
              <a:t>shadow</a:t>
            </a:r>
            <a:r>
              <a:rPr lang="tr-TR" dirty="0" smtClean="0">
                <a:solidFill>
                  <a:srgbClr val="FF0000"/>
                </a:solidFill>
              </a:rPr>
              <a:t> at </a:t>
            </a:r>
            <a:r>
              <a:rPr lang="tr-TR" dirty="0" err="1" smtClean="0">
                <a:solidFill>
                  <a:srgbClr val="FF0000"/>
                </a:solidFill>
              </a:rPr>
              <a:t>evening</a:t>
            </a:r>
            <a:r>
              <a:rPr lang="tr-TR" dirty="0" smtClean="0">
                <a:solidFill>
                  <a:srgbClr val="FF0000"/>
                </a:solidFill>
              </a:rPr>
              <a:t> </a:t>
            </a:r>
            <a:r>
              <a:rPr lang="tr-TR" dirty="0" err="1" smtClean="0">
                <a:solidFill>
                  <a:srgbClr val="FF0000"/>
                </a:solidFill>
              </a:rPr>
              <a:t>rising</a:t>
            </a:r>
            <a:r>
              <a:rPr lang="tr-TR" dirty="0" smtClean="0">
                <a:solidFill>
                  <a:srgbClr val="FF0000"/>
                </a:solidFill>
              </a:rPr>
              <a:t> </a:t>
            </a:r>
            <a:r>
              <a:rPr lang="tr-TR" dirty="0" err="1" smtClean="0">
                <a:solidFill>
                  <a:srgbClr val="FF0000"/>
                </a:solidFill>
              </a:rPr>
              <a:t>to</a:t>
            </a:r>
            <a:r>
              <a:rPr lang="tr-TR" dirty="0" smtClean="0">
                <a:solidFill>
                  <a:srgbClr val="FF0000"/>
                </a:solidFill>
              </a:rPr>
              <a:t> </a:t>
            </a:r>
            <a:r>
              <a:rPr lang="tr-TR" dirty="0" err="1" smtClean="0">
                <a:solidFill>
                  <a:srgbClr val="FF0000"/>
                </a:solidFill>
              </a:rPr>
              <a:t>meet</a:t>
            </a:r>
            <a:r>
              <a:rPr lang="tr-TR" dirty="0" smtClean="0">
                <a:solidFill>
                  <a:srgbClr val="FF0000"/>
                </a:solidFill>
              </a:rPr>
              <a:t> </a:t>
            </a:r>
            <a:r>
              <a:rPr lang="tr-TR" dirty="0" err="1" smtClean="0">
                <a:solidFill>
                  <a:srgbClr val="FF0000"/>
                </a:solidFill>
              </a:rPr>
              <a:t>you</a:t>
            </a:r>
            <a:r>
              <a:rPr lang="tr-TR" dirty="0" smtClean="0">
                <a:solidFill>
                  <a:srgbClr val="FF0000"/>
                </a:solidFill>
              </a:rPr>
              <a:t>;</a:t>
            </a:r>
          </a:p>
          <a:p>
            <a:pPr marL="0" indent="0">
              <a:buNone/>
            </a:pPr>
            <a:r>
              <a:rPr lang="tr-TR" dirty="0" smtClean="0">
                <a:solidFill>
                  <a:srgbClr val="FF0000"/>
                </a:solidFill>
              </a:rPr>
              <a:t>I </a:t>
            </a:r>
            <a:r>
              <a:rPr lang="tr-TR" dirty="0" err="1" smtClean="0">
                <a:solidFill>
                  <a:srgbClr val="FF0000"/>
                </a:solidFill>
              </a:rPr>
              <a:t>will</a:t>
            </a:r>
            <a:r>
              <a:rPr lang="tr-TR" dirty="0" smtClean="0">
                <a:solidFill>
                  <a:srgbClr val="FF0000"/>
                </a:solidFill>
              </a:rPr>
              <a:t> </a:t>
            </a:r>
            <a:r>
              <a:rPr lang="tr-TR" dirty="0" err="1" smtClean="0">
                <a:solidFill>
                  <a:srgbClr val="FF0000"/>
                </a:solidFill>
              </a:rPr>
              <a:t>show</a:t>
            </a:r>
            <a:r>
              <a:rPr lang="tr-TR" dirty="0" smtClean="0">
                <a:solidFill>
                  <a:srgbClr val="FF0000"/>
                </a:solidFill>
              </a:rPr>
              <a:t> </a:t>
            </a:r>
            <a:r>
              <a:rPr lang="tr-TR" dirty="0" err="1" smtClean="0">
                <a:solidFill>
                  <a:srgbClr val="FF0000"/>
                </a:solidFill>
              </a:rPr>
              <a:t>you</a:t>
            </a:r>
            <a:r>
              <a:rPr lang="tr-TR" dirty="0" smtClean="0">
                <a:solidFill>
                  <a:srgbClr val="FF0000"/>
                </a:solidFill>
              </a:rPr>
              <a:t> </a:t>
            </a:r>
            <a:r>
              <a:rPr lang="tr-TR" dirty="0" err="1" smtClean="0">
                <a:solidFill>
                  <a:srgbClr val="FF0000"/>
                </a:solidFill>
              </a:rPr>
              <a:t>fear</a:t>
            </a:r>
            <a:r>
              <a:rPr lang="tr-TR" dirty="0" smtClean="0">
                <a:solidFill>
                  <a:srgbClr val="FF0000"/>
                </a:solidFill>
              </a:rPr>
              <a:t> in a </a:t>
            </a:r>
            <a:r>
              <a:rPr lang="tr-TR" dirty="0" err="1" smtClean="0">
                <a:solidFill>
                  <a:srgbClr val="FF0000"/>
                </a:solidFill>
              </a:rPr>
              <a:t>handful</a:t>
            </a:r>
            <a:r>
              <a:rPr lang="tr-TR" dirty="0" smtClean="0">
                <a:solidFill>
                  <a:srgbClr val="FF0000"/>
                </a:solidFill>
              </a:rPr>
              <a:t> of </a:t>
            </a:r>
            <a:r>
              <a:rPr lang="tr-TR" dirty="0" err="1" smtClean="0">
                <a:solidFill>
                  <a:srgbClr val="FF0000"/>
                </a:solidFill>
              </a:rPr>
              <a:t>dust</a:t>
            </a:r>
            <a:r>
              <a:rPr lang="tr-TR" dirty="0" smtClean="0">
                <a:solidFill>
                  <a:srgbClr val="FF0000"/>
                </a:solidFill>
              </a:rPr>
              <a:t>. </a:t>
            </a:r>
          </a:p>
          <a:p>
            <a:pPr marL="0" indent="0">
              <a:buNone/>
            </a:pPr>
            <a:r>
              <a:rPr lang="tr-TR" dirty="0" err="1" smtClean="0"/>
              <a:t>Past</a:t>
            </a:r>
            <a:r>
              <a:rPr lang="tr-TR" dirty="0" smtClean="0"/>
              <a:t>                                        </a:t>
            </a:r>
            <a:r>
              <a:rPr lang="tr-TR" dirty="0" err="1" smtClean="0"/>
              <a:t>Future</a:t>
            </a:r>
            <a:endParaRPr lang="tr-TR" dirty="0" smtClean="0"/>
          </a:p>
          <a:p>
            <a:pPr marL="0" indent="0">
              <a:buNone/>
            </a:pPr>
            <a:r>
              <a:rPr lang="tr-TR" dirty="0" err="1" smtClean="0"/>
              <a:t>Morning</a:t>
            </a:r>
            <a:r>
              <a:rPr lang="tr-TR" dirty="0" smtClean="0"/>
              <a:t>                                </a:t>
            </a:r>
            <a:r>
              <a:rPr lang="tr-TR" dirty="0" err="1" smtClean="0"/>
              <a:t>Evening</a:t>
            </a:r>
            <a:endParaRPr lang="tr-TR" dirty="0" smtClean="0"/>
          </a:p>
          <a:p>
            <a:pPr marL="0" indent="0">
              <a:buNone/>
            </a:pPr>
            <a:r>
              <a:rPr lang="tr-TR" dirty="0" smtClean="0"/>
              <a:t>Memory           FEAR           </a:t>
            </a:r>
            <a:r>
              <a:rPr lang="tr-TR" dirty="0" err="1" smtClean="0"/>
              <a:t>Desire</a:t>
            </a:r>
            <a:endParaRPr lang="tr-TR" dirty="0" smtClean="0"/>
          </a:p>
          <a:p>
            <a:pPr marL="0" indent="0">
              <a:buNone/>
            </a:pPr>
            <a:r>
              <a:rPr lang="tr-TR" dirty="0" err="1" smtClean="0"/>
              <a:t>Past</a:t>
            </a:r>
            <a:r>
              <a:rPr lang="tr-TR" dirty="0" smtClean="0"/>
              <a:t>, </a:t>
            </a:r>
            <a:r>
              <a:rPr lang="tr-TR" dirty="0" err="1" smtClean="0"/>
              <a:t>memory</a:t>
            </a:r>
            <a:r>
              <a:rPr lang="tr-TR" dirty="0" smtClean="0"/>
              <a:t> is </a:t>
            </a:r>
            <a:r>
              <a:rPr lang="tr-TR" dirty="0" err="1" smtClean="0"/>
              <a:t>the</a:t>
            </a:r>
            <a:r>
              <a:rPr lang="tr-TR" dirty="0" smtClean="0"/>
              <a:t> time </a:t>
            </a:r>
            <a:r>
              <a:rPr lang="tr-TR" dirty="0" err="1" smtClean="0"/>
              <a:t>that</a:t>
            </a:r>
            <a:r>
              <a:rPr lang="tr-TR" dirty="0" smtClean="0"/>
              <a:t> </a:t>
            </a:r>
            <a:r>
              <a:rPr lang="tr-TR" dirty="0" err="1" smtClean="0"/>
              <a:t>may</a:t>
            </a:r>
            <a:r>
              <a:rPr lang="tr-TR" dirty="0" smtClean="0"/>
              <a:t> not be </a:t>
            </a:r>
            <a:r>
              <a:rPr lang="tr-TR" dirty="0" err="1" smtClean="0"/>
              <a:t>come</a:t>
            </a:r>
            <a:r>
              <a:rPr lang="tr-TR" dirty="0" smtClean="0"/>
              <a:t> </a:t>
            </a:r>
            <a:r>
              <a:rPr lang="tr-TR" dirty="0" err="1" smtClean="0"/>
              <a:t>or</a:t>
            </a:r>
            <a:r>
              <a:rPr lang="tr-TR" dirty="0" smtClean="0"/>
              <a:t> </a:t>
            </a:r>
            <a:r>
              <a:rPr lang="tr-TR" dirty="0" err="1" smtClean="0"/>
              <a:t>hope</a:t>
            </a:r>
            <a:r>
              <a:rPr lang="tr-TR" dirty="0" smtClean="0"/>
              <a:t> </a:t>
            </a:r>
            <a:r>
              <a:rPr lang="tr-TR" dirty="0" err="1" smtClean="0"/>
              <a:t>for</a:t>
            </a:r>
            <a:r>
              <a:rPr lang="tr-TR" dirty="0" smtClean="0"/>
              <a:t> </a:t>
            </a:r>
            <a:r>
              <a:rPr lang="tr-TR" dirty="0" err="1" smtClean="0"/>
              <a:t>with</a:t>
            </a:r>
            <a:r>
              <a:rPr lang="tr-TR" dirty="0" smtClean="0"/>
              <a:t> </a:t>
            </a:r>
            <a:r>
              <a:rPr lang="tr-TR" dirty="0" err="1" smtClean="0"/>
              <a:t>any</a:t>
            </a:r>
            <a:r>
              <a:rPr lang="tr-TR" dirty="0" smtClean="0"/>
              <a:t> sense of </a:t>
            </a:r>
            <a:r>
              <a:rPr lang="tr-TR" dirty="0" err="1" smtClean="0"/>
              <a:t>reality</a:t>
            </a:r>
            <a:r>
              <a:rPr lang="tr-TR" dirty="0" smtClean="0"/>
              <a:t>, </a:t>
            </a:r>
            <a:r>
              <a:rPr lang="tr-TR" dirty="0" err="1" smtClean="0"/>
              <a:t>the</a:t>
            </a:r>
            <a:r>
              <a:rPr lang="tr-TR" dirty="0" smtClean="0"/>
              <a:t> </a:t>
            </a:r>
            <a:r>
              <a:rPr lang="tr-TR" dirty="0" err="1" smtClean="0"/>
              <a:t>speaker</a:t>
            </a:r>
            <a:r>
              <a:rPr lang="tr-TR" dirty="0" smtClean="0"/>
              <a:t> </a:t>
            </a:r>
            <a:r>
              <a:rPr lang="tr-TR" dirty="0" err="1" smtClean="0"/>
              <a:t>says</a:t>
            </a:r>
            <a:r>
              <a:rPr lang="tr-TR" dirty="0" smtClean="0"/>
              <a:t> </a:t>
            </a:r>
            <a:r>
              <a:rPr lang="tr-TR" dirty="0" err="1" smtClean="0"/>
              <a:t>that</a:t>
            </a:r>
            <a:r>
              <a:rPr lang="tr-TR" dirty="0" smtClean="0"/>
              <a:t> he </a:t>
            </a:r>
            <a:r>
              <a:rPr lang="tr-TR" dirty="0" err="1" smtClean="0"/>
              <a:t>will</a:t>
            </a:r>
            <a:r>
              <a:rPr lang="tr-TR" dirty="0" smtClean="0"/>
              <a:t> </a:t>
            </a:r>
            <a:r>
              <a:rPr lang="tr-TR" dirty="0" err="1" smtClean="0"/>
              <a:t>show</a:t>
            </a:r>
            <a:r>
              <a:rPr lang="tr-TR" dirty="0" smtClean="0"/>
              <a:t> </a:t>
            </a:r>
            <a:r>
              <a:rPr lang="tr-TR" dirty="0" err="1" smtClean="0"/>
              <a:t>fear</a:t>
            </a:r>
            <a:r>
              <a:rPr lang="tr-TR" dirty="0" smtClean="0"/>
              <a:t>  </a:t>
            </a:r>
            <a:r>
              <a:rPr lang="tr-TR" dirty="0" err="1" smtClean="0"/>
              <a:t>what</a:t>
            </a:r>
            <a:r>
              <a:rPr lang="tr-TR" dirty="0" smtClean="0"/>
              <a:t> </a:t>
            </a:r>
            <a:r>
              <a:rPr lang="tr-TR" dirty="0" err="1" smtClean="0"/>
              <a:t>stand</a:t>
            </a:r>
            <a:r>
              <a:rPr lang="tr-TR" dirty="0" smtClean="0"/>
              <a:t> </a:t>
            </a:r>
            <a:r>
              <a:rPr lang="tr-TR" dirty="0" err="1" smtClean="0"/>
              <a:t>between</a:t>
            </a:r>
            <a:r>
              <a:rPr lang="tr-TR" dirty="0" smtClean="0"/>
              <a:t> </a:t>
            </a:r>
            <a:r>
              <a:rPr lang="tr-TR" dirty="0" err="1" smtClean="0"/>
              <a:t>memory</a:t>
            </a:r>
            <a:r>
              <a:rPr lang="tr-TR" dirty="0" smtClean="0"/>
              <a:t> </a:t>
            </a:r>
            <a:r>
              <a:rPr lang="tr-TR" dirty="0" err="1" smtClean="0"/>
              <a:t>and</a:t>
            </a:r>
            <a:r>
              <a:rPr lang="tr-TR" dirty="0" smtClean="0"/>
              <a:t> </a:t>
            </a:r>
            <a:r>
              <a:rPr lang="tr-TR" dirty="0" err="1" smtClean="0"/>
              <a:t>desire</a:t>
            </a:r>
            <a:r>
              <a:rPr lang="tr-TR" dirty="0" smtClean="0"/>
              <a:t> in </a:t>
            </a:r>
            <a:r>
              <a:rPr lang="tr-TR" dirty="0" err="1" smtClean="0"/>
              <a:t>handful</a:t>
            </a:r>
            <a:r>
              <a:rPr lang="tr-TR" dirty="0" smtClean="0"/>
              <a:t> </a:t>
            </a:r>
            <a:r>
              <a:rPr lang="tr-TR" dirty="0" err="1" smtClean="0"/>
              <a:t>dust</a:t>
            </a:r>
            <a:r>
              <a:rPr lang="tr-TR" dirty="0" smtClean="0"/>
              <a:t>.</a:t>
            </a:r>
          </a:p>
          <a:p>
            <a:pPr marL="0" indent="0">
              <a:buNone/>
            </a:pPr>
            <a:r>
              <a:rPr lang="tr-TR" dirty="0" err="1" smtClean="0"/>
              <a:t>This</a:t>
            </a:r>
            <a:r>
              <a:rPr lang="tr-TR" dirty="0" smtClean="0"/>
              <a:t> </a:t>
            </a:r>
            <a:r>
              <a:rPr lang="tr-TR" dirty="0" err="1" smtClean="0"/>
              <a:t>description</a:t>
            </a:r>
            <a:r>
              <a:rPr lang="tr-TR" dirty="0" smtClean="0"/>
              <a:t> </a:t>
            </a:r>
            <a:r>
              <a:rPr lang="tr-TR" dirty="0" err="1" smtClean="0"/>
              <a:t>refers</a:t>
            </a:r>
            <a:r>
              <a:rPr lang="tr-TR" dirty="0" smtClean="0"/>
              <a:t> </a:t>
            </a:r>
            <a:r>
              <a:rPr lang="tr-TR" dirty="0" err="1" smtClean="0"/>
              <a:t>to</a:t>
            </a:r>
            <a:r>
              <a:rPr lang="tr-TR" dirty="0" smtClean="0"/>
              <a:t> </a:t>
            </a:r>
            <a:r>
              <a:rPr lang="tr-TR" dirty="0" err="1" smtClean="0"/>
              <a:t>the</a:t>
            </a:r>
            <a:r>
              <a:rPr lang="tr-TR" dirty="0" smtClean="0"/>
              <a:t> </a:t>
            </a:r>
            <a:r>
              <a:rPr lang="tr-TR" dirty="0" err="1" smtClean="0"/>
              <a:t>burial</a:t>
            </a:r>
            <a:r>
              <a:rPr lang="tr-TR" dirty="0" smtClean="0"/>
              <a:t> of </a:t>
            </a:r>
            <a:r>
              <a:rPr lang="tr-TR" dirty="0" err="1" smtClean="0"/>
              <a:t>the</a:t>
            </a:r>
            <a:r>
              <a:rPr lang="tr-TR" dirty="0" smtClean="0"/>
              <a:t> </a:t>
            </a:r>
            <a:r>
              <a:rPr lang="tr-TR" dirty="0" err="1" smtClean="0"/>
              <a:t>dead</a:t>
            </a:r>
            <a:r>
              <a:rPr lang="tr-TR" dirty="0" smtClean="0"/>
              <a:t>, it is </a:t>
            </a:r>
            <a:r>
              <a:rPr lang="tr-TR" dirty="0" err="1" smtClean="0"/>
              <a:t>dust</a:t>
            </a:r>
            <a:r>
              <a:rPr lang="tr-TR" dirty="0" smtClean="0"/>
              <a:t> </a:t>
            </a:r>
            <a:r>
              <a:rPr lang="tr-TR" dirty="0" err="1" smtClean="0"/>
              <a:t>to</a:t>
            </a:r>
            <a:r>
              <a:rPr lang="tr-TR" dirty="0" smtClean="0"/>
              <a:t> </a:t>
            </a:r>
            <a:r>
              <a:rPr lang="tr-TR" dirty="0" err="1" smtClean="0"/>
              <a:t>dust</a:t>
            </a:r>
            <a:r>
              <a:rPr lang="tr-TR" dirty="0" smtClean="0"/>
              <a:t>. He </a:t>
            </a:r>
            <a:r>
              <a:rPr lang="tr-TR" dirty="0" err="1" smtClean="0"/>
              <a:t>claims</a:t>
            </a:r>
            <a:r>
              <a:rPr lang="tr-TR" dirty="0" smtClean="0"/>
              <a:t> </a:t>
            </a:r>
            <a:r>
              <a:rPr lang="tr-TR" dirty="0" err="1" smtClean="0"/>
              <a:t>that</a:t>
            </a:r>
            <a:r>
              <a:rPr lang="tr-TR" dirty="0" smtClean="0"/>
              <a:t> he </a:t>
            </a:r>
            <a:r>
              <a:rPr lang="tr-TR" dirty="0" err="1" smtClean="0"/>
              <a:t>will</a:t>
            </a:r>
            <a:r>
              <a:rPr lang="tr-TR" dirty="0" smtClean="0"/>
              <a:t> not </a:t>
            </a:r>
            <a:r>
              <a:rPr lang="tr-TR" dirty="0" err="1" smtClean="0"/>
              <a:t>show</a:t>
            </a:r>
            <a:r>
              <a:rPr lang="tr-TR" dirty="0" smtClean="0"/>
              <a:t> </a:t>
            </a:r>
            <a:r>
              <a:rPr lang="tr-TR" dirty="0" err="1" smtClean="0"/>
              <a:t>anthing</a:t>
            </a:r>
            <a:r>
              <a:rPr lang="tr-TR" dirty="0" smtClean="0"/>
              <a:t> in </a:t>
            </a:r>
            <a:r>
              <a:rPr lang="tr-TR" dirty="0" err="1" smtClean="0"/>
              <a:t>the</a:t>
            </a:r>
            <a:r>
              <a:rPr lang="tr-TR" dirty="0" smtClean="0"/>
              <a:t> </a:t>
            </a:r>
            <a:r>
              <a:rPr lang="tr-TR" dirty="0" err="1" smtClean="0"/>
              <a:t>past</a:t>
            </a:r>
            <a:r>
              <a:rPr lang="tr-TR" dirty="0" smtClean="0"/>
              <a:t>, </a:t>
            </a:r>
            <a:r>
              <a:rPr lang="tr-TR" dirty="0" err="1" smtClean="0"/>
              <a:t>there</a:t>
            </a:r>
            <a:r>
              <a:rPr lang="tr-TR" dirty="0" smtClean="0"/>
              <a:t> is </a:t>
            </a:r>
            <a:r>
              <a:rPr lang="tr-TR" dirty="0" err="1" smtClean="0"/>
              <a:t>nothing</a:t>
            </a:r>
            <a:r>
              <a:rPr lang="tr-TR" dirty="0" smtClean="0"/>
              <a:t> in </a:t>
            </a:r>
            <a:r>
              <a:rPr lang="tr-TR" dirty="0" err="1" smtClean="0"/>
              <a:t>the</a:t>
            </a:r>
            <a:r>
              <a:rPr lang="tr-TR" dirty="0" smtClean="0"/>
              <a:t> </a:t>
            </a:r>
            <a:r>
              <a:rPr lang="tr-TR" dirty="0" err="1" smtClean="0"/>
              <a:t>future</a:t>
            </a:r>
            <a:r>
              <a:rPr lang="tr-TR" dirty="0" smtClean="0"/>
              <a:t> </a:t>
            </a:r>
            <a:r>
              <a:rPr lang="tr-TR" dirty="0" err="1" smtClean="0"/>
              <a:t>that</a:t>
            </a:r>
            <a:r>
              <a:rPr lang="tr-TR" dirty="0" smtClean="0"/>
              <a:t> can </a:t>
            </a:r>
            <a:r>
              <a:rPr lang="tr-TR" dirty="0" err="1" smtClean="0"/>
              <a:t>provide</a:t>
            </a:r>
            <a:r>
              <a:rPr lang="tr-TR" dirty="0" smtClean="0"/>
              <a:t> </a:t>
            </a:r>
            <a:r>
              <a:rPr lang="tr-TR" dirty="0" err="1" smtClean="0"/>
              <a:t>any</a:t>
            </a:r>
            <a:r>
              <a:rPr lang="tr-TR" dirty="0" smtClean="0"/>
              <a:t> </a:t>
            </a:r>
            <a:r>
              <a:rPr lang="tr-TR" dirty="0" err="1" smtClean="0"/>
              <a:t>comfort</a:t>
            </a:r>
            <a:r>
              <a:rPr lang="tr-TR" dirty="0" smtClean="0"/>
              <a:t>, </a:t>
            </a:r>
            <a:r>
              <a:rPr lang="tr-TR" dirty="0" err="1" smtClean="0"/>
              <a:t>all</a:t>
            </a:r>
            <a:r>
              <a:rPr lang="tr-TR" dirty="0" smtClean="0"/>
              <a:t> in </a:t>
            </a:r>
            <a:r>
              <a:rPr lang="tr-TR" dirty="0" err="1" smtClean="0"/>
              <a:t>the</a:t>
            </a:r>
            <a:r>
              <a:rPr lang="tr-TR" dirty="0" smtClean="0"/>
              <a:t> </a:t>
            </a:r>
            <a:r>
              <a:rPr lang="tr-TR" dirty="0" err="1" smtClean="0"/>
              <a:t>shadow</a:t>
            </a:r>
            <a:r>
              <a:rPr lang="tr-TR" dirty="0" smtClean="0"/>
              <a:t>.</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25887535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116632"/>
            <a:ext cx="8640960" cy="6357320"/>
          </a:xfrm>
        </p:spPr>
        <p:txBody>
          <a:bodyPr>
            <a:normAutofit fontScale="92500" lnSpcReduction="10000"/>
          </a:bodyPr>
          <a:lstStyle/>
          <a:p>
            <a:endParaRPr lang="tr-TR" dirty="0" smtClean="0"/>
          </a:p>
          <a:p>
            <a:r>
              <a:rPr lang="tr-TR" dirty="0" smtClean="0"/>
              <a:t>‘</a:t>
            </a:r>
            <a:r>
              <a:rPr lang="tr-TR" dirty="0" smtClean="0">
                <a:solidFill>
                  <a:srgbClr val="FF0000"/>
                </a:solidFill>
              </a:rPr>
              <a:t>’I </a:t>
            </a:r>
            <a:r>
              <a:rPr lang="tr-TR" dirty="0" err="1" smtClean="0">
                <a:solidFill>
                  <a:srgbClr val="FF0000"/>
                </a:solidFill>
              </a:rPr>
              <a:t>will</a:t>
            </a:r>
            <a:r>
              <a:rPr lang="tr-TR" dirty="0" smtClean="0">
                <a:solidFill>
                  <a:srgbClr val="FF0000"/>
                </a:solidFill>
              </a:rPr>
              <a:t> </a:t>
            </a:r>
            <a:r>
              <a:rPr lang="tr-TR" dirty="0" err="1" smtClean="0">
                <a:solidFill>
                  <a:srgbClr val="FF0000"/>
                </a:solidFill>
              </a:rPr>
              <a:t>show</a:t>
            </a:r>
            <a:r>
              <a:rPr lang="tr-TR" dirty="0" smtClean="0">
                <a:solidFill>
                  <a:srgbClr val="FF0000"/>
                </a:solidFill>
              </a:rPr>
              <a:t> </a:t>
            </a:r>
            <a:r>
              <a:rPr lang="tr-TR" dirty="0" err="1" smtClean="0">
                <a:solidFill>
                  <a:srgbClr val="FF0000"/>
                </a:solidFill>
              </a:rPr>
              <a:t>you</a:t>
            </a:r>
            <a:r>
              <a:rPr lang="tr-TR" dirty="0" smtClean="0">
                <a:solidFill>
                  <a:srgbClr val="FF0000"/>
                </a:solidFill>
              </a:rPr>
              <a:t> </a:t>
            </a:r>
            <a:r>
              <a:rPr lang="tr-TR" dirty="0" err="1" smtClean="0">
                <a:solidFill>
                  <a:srgbClr val="FF0000"/>
                </a:solidFill>
              </a:rPr>
              <a:t>fear</a:t>
            </a:r>
            <a:r>
              <a:rPr lang="tr-TR" dirty="0" smtClean="0">
                <a:solidFill>
                  <a:srgbClr val="FF0000"/>
                </a:solidFill>
              </a:rPr>
              <a:t> in a </a:t>
            </a:r>
            <a:r>
              <a:rPr lang="tr-TR" dirty="0" err="1" smtClean="0">
                <a:solidFill>
                  <a:srgbClr val="FF0000"/>
                </a:solidFill>
              </a:rPr>
              <a:t>handful</a:t>
            </a:r>
            <a:r>
              <a:rPr lang="tr-TR" dirty="0" smtClean="0">
                <a:solidFill>
                  <a:srgbClr val="FF0000"/>
                </a:solidFill>
              </a:rPr>
              <a:t> of </a:t>
            </a:r>
            <a:r>
              <a:rPr lang="tr-TR" dirty="0" err="1" smtClean="0">
                <a:solidFill>
                  <a:srgbClr val="FF0000"/>
                </a:solidFill>
              </a:rPr>
              <a:t>dus</a:t>
            </a:r>
            <a:r>
              <a:rPr lang="tr-TR" dirty="0" err="1" smtClean="0"/>
              <a:t>t</a:t>
            </a:r>
            <a:r>
              <a:rPr lang="tr-TR" dirty="0" smtClean="0"/>
              <a:t>’’, (A </a:t>
            </a:r>
            <a:r>
              <a:rPr lang="tr-TR" dirty="0" err="1" smtClean="0"/>
              <a:t>reference</a:t>
            </a:r>
            <a:r>
              <a:rPr lang="tr-TR" dirty="0" smtClean="0"/>
              <a:t> </a:t>
            </a:r>
            <a:r>
              <a:rPr lang="tr-TR" dirty="0" err="1" smtClean="0"/>
              <a:t>to</a:t>
            </a:r>
            <a:r>
              <a:rPr lang="tr-TR" dirty="0" smtClean="0"/>
              <a:t> </a:t>
            </a:r>
            <a:r>
              <a:rPr lang="tr-TR" dirty="0" err="1" smtClean="0"/>
              <a:t>Shakespeare’s</a:t>
            </a:r>
            <a:r>
              <a:rPr lang="tr-TR" dirty="0" smtClean="0"/>
              <a:t> </a:t>
            </a:r>
            <a:r>
              <a:rPr lang="tr-TR" i="1" dirty="0" smtClean="0"/>
              <a:t>Hamlet: ‘’</a:t>
            </a:r>
            <a:r>
              <a:rPr lang="tr-TR" dirty="0" smtClean="0"/>
              <a:t>Man is </a:t>
            </a:r>
            <a:r>
              <a:rPr lang="tr-TR" dirty="0" err="1" smtClean="0"/>
              <a:t>quintessence</a:t>
            </a:r>
            <a:r>
              <a:rPr lang="tr-TR" dirty="0" smtClean="0"/>
              <a:t> of </a:t>
            </a:r>
            <a:r>
              <a:rPr lang="tr-TR" dirty="0" err="1" smtClean="0"/>
              <a:t>dust</a:t>
            </a:r>
            <a:r>
              <a:rPr lang="tr-TR" dirty="0" smtClean="0"/>
              <a:t>’’ </a:t>
            </a:r>
            <a:r>
              <a:rPr lang="tr-TR" dirty="0" err="1" smtClean="0"/>
              <a:t>that</a:t>
            </a:r>
            <a:r>
              <a:rPr lang="tr-TR" dirty="0" smtClean="0"/>
              <a:t> </a:t>
            </a:r>
            <a:r>
              <a:rPr lang="tr-TR" dirty="0" err="1" smtClean="0"/>
              <a:t>we</a:t>
            </a:r>
            <a:r>
              <a:rPr lang="tr-TR" dirty="0" smtClean="0"/>
              <a:t> </a:t>
            </a:r>
            <a:r>
              <a:rPr lang="tr-TR" dirty="0" err="1" smtClean="0"/>
              <a:t>see</a:t>
            </a:r>
            <a:r>
              <a:rPr lang="tr-TR" dirty="0" smtClean="0"/>
              <a:t> a </a:t>
            </a:r>
            <a:r>
              <a:rPr lang="tr-TR" dirty="0" err="1" smtClean="0"/>
              <a:t>reduction</a:t>
            </a:r>
            <a:r>
              <a:rPr lang="tr-TR" dirty="0" smtClean="0"/>
              <a:t>, </a:t>
            </a:r>
            <a:r>
              <a:rPr lang="tr-TR" dirty="0" err="1" smtClean="0"/>
              <a:t>even</a:t>
            </a:r>
            <a:r>
              <a:rPr lang="tr-TR" dirty="0" smtClean="0"/>
              <a:t> </a:t>
            </a:r>
            <a:r>
              <a:rPr lang="tr-TR" dirty="0" err="1" smtClean="0"/>
              <a:t>trivializing</a:t>
            </a:r>
            <a:r>
              <a:rPr lang="tr-TR" dirty="0" smtClean="0"/>
              <a:t> of </a:t>
            </a:r>
            <a:r>
              <a:rPr lang="tr-TR" dirty="0" err="1" smtClean="0"/>
              <a:t>humanity</a:t>
            </a:r>
            <a:r>
              <a:rPr lang="tr-TR" dirty="0"/>
              <a:t> </a:t>
            </a:r>
            <a:r>
              <a:rPr lang="tr-TR" dirty="0" err="1" smtClean="0"/>
              <a:t>and</a:t>
            </a:r>
            <a:r>
              <a:rPr lang="tr-TR" dirty="0" smtClean="0"/>
              <a:t> a </a:t>
            </a:r>
            <a:r>
              <a:rPr lang="tr-TR" dirty="0" err="1" smtClean="0"/>
              <a:t>handful</a:t>
            </a:r>
            <a:r>
              <a:rPr lang="tr-TR" dirty="0" smtClean="0"/>
              <a:t> of </a:t>
            </a:r>
            <a:r>
              <a:rPr lang="tr-TR" dirty="0" err="1" smtClean="0"/>
              <a:t>dust</a:t>
            </a:r>
            <a:r>
              <a:rPr lang="tr-TR" dirty="0" smtClean="0"/>
              <a:t> </a:t>
            </a:r>
            <a:r>
              <a:rPr lang="tr-TR" dirty="0" err="1" smtClean="0"/>
              <a:t>that</a:t>
            </a:r>
            <a:r>
              <a:rPr lang="tr-TR" dirty="0" smtClean="0"/>
              <a:t> </a:t>
            </a:r>
            <a:r>
              <a:rPr lang="tr-TR" dirty="0" err="1" smtClean="0"/>
              <a:t>defines</a:t>
            </a:r>
            <a:r>
              <a:rPr lang="tr-TR" dirty="0" smtClean="0"/>
              <a:t> </a:t>
            </a:r>
            <a:r>
              <a:rPr lang="tr-TR" dirty="0" err="1" smtClean="0"/>
              <a:t>our</a:t>
            </a:r>
            <a:r>
              <a:rPr lang="tr-TR" dirty="0" smtClean="0"/>
              <a:t> </a:t>
            </a:r>
            <a:r>
              <a:rPr lang="tr-TR" dirty="0" err="1" smtClean="0"/>
              <a:t>existence</a:t>
            </a:r>
            <a:r>
              <a:rPr lang="tr-TR" dirty="0" smtClean="0"/>
              <a:t> in </a:t>
            </a:r>
            <a:r>
              <a:rPr lang="tr-TR" dirty="0" err="1" smtClean="0"/>
              <a:t>the</a:t>
            </a:r>
            <a:r>
              <a:rPr lang="tr-TR" dirty="0" smtClean="0"/>
              <a:t> </a:t>
            </a:r>
            <a:r>
              <a:rPr lang="tr-TR" dirty="0" err="1" smtClean="0"/>
              <a:t>present</a:t>
            </a:r>
            <a:r>
              <a:rPr lang="tr-TR" dirty="0" smtClean="0"/>
              <a:t>.</a:t>
            </a:r>
          </a:p>
          <a:p>
            <a:r>
              <a:rPr lang="tr-TR" dirty="0" err="1" smtClean="0">
                <a:solidFill>
                  <a:srgbClr val="FF0000"/>
                </a:solidFill>
              </a:rPr>
              <a:t>Fresh</a:t>
            </a:r>
            <a:r>
              <a:rPr lang="tr-TR" dirty="0" smtClean="0">
                <a:solidFill>
                  <a:srgbClr val="FF0000"/>
                </a:solidFill>
              </a:rPr>
              <a:t> </a:t>
            </a:r>
            <a:r>
              <a:rPr lang="tr-TR" dirty="0" err="1" smtClean="0">
                <a:solidFill>
                  <a:srgbClr val="FF0000"/>
                </a:solidFill>
              </a:rPr>
              <a:t>blows</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wind</a:t>
            </a:r>
            <a:r>
              <a:rPr lang="tr-TR" dirty="0" smtClean="0">
                <a:solidFill>
                  <a:srgbClr val="FF0000"/>
                </a:solidFill>
              </a:rPr>
              <a:t> </a:t>
            </a:r>
            <a:r>
              <a:rPr lang="tr-TR" dirty="0" err="1" smtClean="0">
                <a:solidFill>
                  <a:srgbClr val="FF0000"/>
                </a:solidFill>
              </a:rPr>
              <a:t>to</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homeland</a:t>
            </a:r>
            <a:r>
              <a:rPr lang="tr-TR" dirty="0" smtClean="0">
                <a:solidFill>
                  <a:srgbClr val="FF0000"/>
                </a:solidFill>
              </a:rPr>
              <a:t>; </a:t>
            </a:r>
            <a:r>
              <a:rPr lang="tr-TR" dirty="0" err="1" smtClean="0">
                <a:solidFill>
                  <a:srgbClr val="FF0000"/>
                </a:solidFill>
              </a:rPr>
              <a:t>my</a:t>
            </a:r>
            <a:r>
              <a:rPr lang="tr-TR" dirty="0" smtClean="0">
                <a:solidFill>
                  <a:srgbClr val="FF0000"/>
                </a:solidFill>
              </a:rPr>
              <a:t> </a:t>
            </a:r>
            <a:r>
              <a:rPr lang="tr-TR" dirty="0" err="1" smtClean="0">
                <a:solidFill>
                  <a:srgbClr val="FF0000"/>
                </a:solidFill>
              </a:rPr>
              <a:t>Irish</a:t>
            </a:r>
            <a:r>
              <a:rPr lang="tr-TR" dirty="0" smtClean="0">
                <a:solidFill>
                  <a:srgbClr val="FF0000"/>
                </a:solidFill>
              </a:rPr>
              <a:t> Child, </a:t>
            </a:r>
            <a:r>
              <a:rPr lang="tr-TR" dirty="0" err="1" smtClean="0">
                <a:solidFill>
                  <a:srgbClr val="FF0000"/>
                </a:solidFill>
              </a:rPr>
              <a:t>where</a:t>
            </a:r>
            <a:r>
              <a:rPr lang="tr-TR" dirty="0" smtClean="0">
                <a:solidFill>
                  <a:srgbClr val="FF0000"/>
                </a:solidFill>
              </a:rPr>
              <a:t> </a:t>
            </a:r>
            <a:r>
              <a:rPr lang="tr-TR" dirty="0" err="1" smtClean="0">
                <a:solidFill>
                  <a:srgbClr val="FF0000"/>
                </a:solidFill>
              </a:rPr>
              <a:t>are</a:t>
            </a:r>
            <a:r>
              <a:rPr lang="tr-TR" dirty="0" smtClean="0">
                <a:solidFill>
                  <a:srgbClr val="FF0000"/>
                </a:solidFill>
              </a:rPr>
              <a:t> </a:t>
            </a:r>
            <a:r>
              <a:rPr lang="tr-TR" dirty="0" err="1" smtClean="0">
                <a:solidFill>
                  <a:srgbClr val="FF0000"/>
                </a:solidFill>
              </a:rPr>
              <a:t>you</a:t>
            </a:r>
            <a:r>
              <a:rPr lang="tr-TR" dirty="0" smtClean="0">
                <a:solidFill>
                  <a:srgbClr val="FF0000"/>
                </a:solidFill>
              </a:rPr>
              <a:t> </a:t>
            </a:r>
            <a:r>
              <a:rPr lang="tr-TR" dirty="0" err="1" smtClean="0">
                <a:solidFill>
                  <a:srgbClr val="FF0000"/>
                </a:solidFill>
              </a:rPr>
              <a:t>waiting</a:t>
            </a:r>
            <a:r>
              <a:rPr lang="tr-TR" dirty="0" smtClean="0"/>
              <a:t>? (</a:t>
            </a:r>
            <a:r>
              <a:rPr lang="tr-TR" dirty="0" err="1" smtClean="0"/>
              <a:t>Interrupting</a:t>
            </a:r>
            <a:r>
              <a:rPr lang="tr-TR" dirty="0" smtClean="0"/>
              <a:t> </a:t>
            </a:r>
            <a:r>
              <a:rPr lang="tr-TR" dirty="0" err="1" smtClean="0"/>
              <a:t>voice</a:t>
            </a:r>
            <a:r>
              <a:rPr lang="tr-TR" dirty="0" smtClean="0"/>
              <a:t> </a:t>
            </a:r>
            <a:r>
              <a:rPr lang="tr-TR" dirty="0" err="1" smtClean="0"/>
              <a:t>from</a:t>
            </a:r>
            <a:r>
              <a:rPr lang="tr-TR" dirty="0" smtClean="0"/>
              <a:t> </a:t>
            </a:r>
            <a:r>
              <a:rPr lang="tr-TR" dirty="0" err="1" smtClean="0"/>
              <a:t>another</a:t>
            </a:r>
            <a:r>
              <a:rPr lang="tr-TR" dirty="0" smtClean="0"/>
              <a:t> </a:t>
            </a:r>
            <a:r>
              <a:rPr lang="tr-TR" dirty="0" err="1" smtClean="0"/>
              <a:t>language</a:t>
            </a:r>
            <a:r>
              <a:rPr lang="tr-TR" dirty="0" smtClean="0"/>
              <a:t>)</a:t>
            </a:r>
          </a:p>
          <a:p>
            <a:endParaRPr lang="tr-TR" dirty="0" smtClean="0"/>
          </a:p>
          <a:p>
            <a:r>
              <a:rPr lang="tr-TR" dirty="0" err="1" smtClean="0"/>
              <a:t>It’s</a:t>
            </a:r>
            <a:r>
              <a:rPr lang="tr-TR" dirty="0" smtClean="0"/>
              <a:t> an </a:t>
            </a:r>
            <a:r>
              <a:rPr lang="tr-TR" dirty="0" err="1" smtClean="0"/>
              <a:t>excerpt</a:t>
            </a:r>
            <a:r>
              <a:rPr lang="tr-TR" dirty="0" smtClean="0"/>
              <a:t> </a:t>
            </a:r>
            <a:r>
              <a:rPr lang="tr-TR" dirty="0" err="1" smtClean="0"/>
              <a:t>from</a:t>
            </a:r>
            <a:r>
              <a:rPr lang="tr-TR" dirty="0" smtClean="0"/>
              <a:t> </a:t>
            </a:r>
            <a:r>
              <a:rPr lang="tr-TR" smtClean="0"/>
              <a:t>an opera </a:t>
            </a:r>
            <a:r>
              <a:rPr lang="tr-TR" dirty="0" err="1" smtClean="0"/>
              <a:t>by</a:t>
            </a:r>
            <a:r>
              <a:rPr lang="tr-TR" dirty="0" smtClean="0"/>
              <a:t> Wagner </a:t>
            </a:r>
            <a:r>
              <a:rPr lang="tr-TR" dirty="0" err="1" smtClean="0"/>
              <a:t>entitled</a:t>
            </a:r>
            <a:r>
              <a:rPr lang="tr-TR" dirty="0" smtClean="0"/>
              <a:t> </a:t>
            </a:r>
            <a:r>
              <a:rPr lang="tr-TR" i="1" dirty="0" err="1" smtClean="0"/>
              <a:t>Tristan</a:t>
            </a:r>
            <a:r>
              <a:rPr lang="tr-TR" i="1" dirty="0" smtClean="0"/>
              <a:t> </a:t>
            </a:r>
            <a:r>
              <a:rPr lang="tr-TR" i="1" dirty="0" err="1" smtClean="0"/>
              <a:t>and</a:t>
            </a:r>
            <a:r>
              <a:rPr lang="tr-TR" i="1" dirty="0" smtClean="0"/>
              <a:t> </a:t>
            </a:r>
            <a:r>
              <a:rPr lang="tr-TR" i="1" dirty="0" err="1" smtClean="0"/>
              <a:t>Isolde</a:t>
            </a:r>
            <a:r>
              <a:rPr lang="tr-TR" i="1" dirty="0" smtClean="0"/>
              <a:t> </a:t>
            </a:r>
            <a:endParaRPr lang="tr-TR" dirty="0" smtClean="0"/>
          </a:p>
          <a:p>
            <a:r>
              <a:rPr lang="tr-TR" dirty="0" err="1" smtClean="0"/>
              <a:t>Tristan</a:t>
            </a:r>
            <a:r>
              <a:rPr lang="tr-TR" dirty="0" smtClean="0"/>
              <a:t>, </a:t>
            </a:r>
            <a:r>
              <a:rPr lang="tr-TR" dirty="0" err="1" smtClean="0"/>
              <a:t>lamenting</a:t>
            </a:r>
            <a:r>
              <a:rPr lang="tr-TR" dirty="0" smtClean="0"/>
              <a:t> </a:t>
            </a:r>
            <a:r>
              <a:rPr lang="tr-TR" dirty="0" err="1" smtClean="0"/>
              <a:t>the</a:t>
            </a:r>
            <a:r>
              <a:rPr lang="tr-TR" dirty="0" smtClean="0"/>
              <a:t> </a:t>
            </a:r>
            <a:r>
              <a:rPr lang="tr-TR" dirty="0" err="1" smtClean="0"/>
              <a:t>absence</a:t>
            </a:r>
            <a:r>
              <a:rPr lang="tr-TR" dirty="0" smtClean="0"/>
              <a:t> of his </a:t>
            </a:r>
            <a:r>
              <a:rPr lang="tr-TR" dirty="0" err="1" smtClean="0"/>
              <a:t>lover</a:t>
            </a:r>
            <a:r>
              <a:rPr lang="tr-TR" dirty="0" smtClean="0"/>
              <a:t> </a:t>
            </a:r>
            <a:r>
              <a:rPr lang="tr-TR" dirty="0" err="1" smtClean="0"/>
              <a:t>and</a:t>
            </a:r>
            <a:r>
              <a:rPr lang="tr-TR" dirty="0" smtClean="0"/>
              <a:t> </a:t>
            </a:r>
            <a:r>
              <a:rPr lang="tr-TR" dirty="0" err="1" smtClean="0"/>
              <a:t>wishing</a:t>
            </a:r>
            <a:r>
              <a:rPr lang="tr-TR" dirty="0" smtClean="0"/>
              <a:t> </a:t>
            </a:r>
            <a:r>
              <a:rPr lang="tr-TR" dirty="0" err="1" smtClean="0"/>
              <a:t>to</a:t>
            </a:r>
            <a:r>
              <a:rPr lang="tr-TR" dirty="0" smtClean="0"/>
              <a:t> </a:t>
            </a:r>
            <a:r>
              <a:rPr lang="tr-TR" dirty="0" err="1" smtClean="0"/>
              <a:t>see</a:t>
            </a:r>
            <a:r>
              <a:rPr lang="tr-TR" dirty="0" smtClean="0"/>
              <a:t> her </a:t>
            </a:r>
            <a:r>
              <a:rPr lang="tr-TR" dirty="0" err="1" smtClean="0"/>
              <a:t>return</a:t>
            </a:r>
            <a:r>
              <a:rPr lang="tr-TR" dirty="0" smtClean="0"/>
              <a:t> </a:t>
            </a:r>
            <a:r>
              <a:rPr lang="tr-TR" dirty="0" err="1" smtClean="0"/>
              <a:t>home</a:t>
            </a:r>
            <a:r>
              <a:rPr lang="tr-TR" dirty="0" smtClean="0"/>
              <a:t>. </a:t>
            </a:r>
            <a:endParaRPr lang="tr-TR" i="1" dirty="0" smtClean="0"/>
          </a:p>
          <a:p>
            <a:r>
              <a:rPr lang="tr-TR" dirty="0" err="1" smtClean="0"/>
              <a:t>She</a:t>
            </a:r>
            <a:r>
              <a:rPr lang="tr-TR" dirty="0" smtClean="0"/>
              <a:t> is </a:t>
            </a:r>
            <a:r>
              <a:rPr lang="tr-TR" dirty="0" err="1" smtClean="0"/>
              <a:t>lost</a:t>
            </a:r>
            <a:r>
              <a:rPr lang="tr-TR" dirty="0" smtClean="0"/>
              <a:t>, </a:t>
            </a:r>
            <a:r>
              <a:rPr lang="tr-TR" dirty="0" err="1" smtClean="0"/>
              <a:t>gone</a:t>
            </a:r>
            <a:r>
              <a:rPr lang="tr-TR" dirty="0" smtClean="0"/>
              <a:t> </a:t>
            </a:r>
            <a:r>
              <a:rPr lang="tr-TR" dirty="0" err="1" smtClean="0"/>
              <a:t>and</a:t>
            </a:r>
            <a:r>
              <a:rPr lang="tr-TR" dirty="0" smtClean="0"/>
              <a:t> </a:t>
            </a:r>
            <a:r>
              <a:rPr lang="tr-TR" dirty="0" err="1" smtClean="0"/>
              <a:t>it’s</a:t>
            </a:r>
            <a:r>
              <a:rPr lang="tr-TR" dirty="0" smtClean="0"/>
              <a:t> a </a:t>
            </a:r>
            <a:r>
              <a:rPr lang="tr-TR" dirty="0" err="1" smtClean="0"/>
              <a:t>kind</a:t>
            </a:r>
            <a:r>
              <a:rPr lang="tr-TR" dirty="0" smtClean="0"/>
              <a:t> of </a:t>
            </a:r>
            <a:r>
              <a:rPr lang="tr-TR" dirty="0" err="1" smtClean="0"/>
              <a:t>mourning</a:t>
            </a:r>
            <a:r>
              <a:rPr lang="tr-TR" dirty="0" smtClean="0"/>
              <a:t>. </a:t>
            </a:r>
            <a:r>
              <a:rPr lang="tr-TR" dirty="0" err="1" smtClean="0"/>
              <a:t>It</a:t>
            </a:r>
            <a:r>
              <a:rPr lang="tr-TR" dirty="0" smtClean="0"/>
              <a:t> </a:t>
            </a:r>
            <a:r>
              <a:rPr lang="tr-TR" dirty="0" err="1" smtClean="0"/>
              <a:t>reminds</a:t>
            </a:r>
            <a:r>
              <a:rPr lang="tr-TR" dirty="0" smtClean="0"/>
              <a:t> us </a:t>
            </a:r>
            <a:r>
              <a:rPr lang="tr-TR" dirty="0" err="1" smtClean="0"/>
              <a:t>the</a:t>
            </a:r>
            <a:r>
              <a:rPr lang="tr-TR" dirty="0" smtClean="0"/>
              <a:t> </a:t>
            </a:r>
            <a:r>
              <a:rPr lang="tr-TR" dirty="0" err="1" smtClean="0"/>
              <a:t>desire</a:t>
            </a:r>
            <a:r>
              <a:rPr lang="tr-TR" dirty="0" smtClean="0"/>
              <a:t> </a:t>
            </a:r>
            <a:r>
              <a:rPr lang="tr-TR" dirty="0" err="1" smtClean="0"/>
              <a:t>for</a:t>
            </a:r>
            <a:r>
              <a:rPr lang="tr-TR" dirty="0" smtClean="0"/>
              <a:t> </a:t>
            </a:r>
            <a:r>
              <a:rPr lang="tr-TR" dirty="0" err="1" smtClean="0"/>
              <a:t>something</a:t>
            </a:r>
            <a:r>
              <a:rPr lang="tr-TR" dirty="0" smtClean="0"/>
              <a:t> </a:t>
            </a:r>
            <a:r>
              <a:rPr lang="tr-TR" dirty="0" err="1" smtClean="0"/>
              <a:t>that</a:t>
            </a:r>
            <a:r>
              <a:rPr lang="tr-TR" dirty="0" smtClean="0"/>
              <a:t> </a:t>
            </a:r>
            <a:r>
              <a:rPr lang="tr-TR" dirty="0" err="1" smtClean="0"/>
              <a:t>may</a:t>
            </a:r>
            <a:r>
              <a:rPr lang="tr-TR" dirty="0" smtClean="0"/>
              <a:t> not </a:t>
            </a:r>
            <a:r>
              <a:rPr lang="tr-TR" dirty="0" err="1" smtClean="0"/>
              <a:t>return</a:t>
            </a:r>
            <a:r>
              <a:rPr lang="tr-TR" dirty="0" smtClean="0"/>
              <a:t> </a:t>
            </a:r>
            <a:r>
              <a:rPr lang="tr-TR" dirty="0" err="1" smtClean="0"/>
              <a:t>to</a:t>
            </a:r>
            <a:r>
              <a:rPr lang="tr-TR" dirty="0" smtClean="0"/>
              <a:t> us </a:t>
            </a:r>
            <a:r>
              <a:rPr lang="tr-TR" dirty="0" err="1" smtClean="0"/>
              <a:t>that</a:t>
            </a:r>
            <a:r>
              <a:rPr lang="tr-TR" dirty="0" smtClean="0"/>
              <a:t> </a:t>
            </a:r>
            <a:r>
              <a:rPr lang="tr-TR" dirty="0" err="1" smtClean="0"/>
              <a:t>epitomize</a:t>
            </a:r>
            <a:r>
              <a:rPr lang="tr-TR" dirty="0" smtClean="0"/>
              <a:t> </a:t>
            </a:r>
            <a:r>
              <a:rPr lang="tr-TR" dirty="0" err="1" smtClean="0"/>
              <a:t>the</a:t>
            </a:r>
            <a:r>
              <a:rPr lang="tr-TR" dirty="0" smtClean="0"/>
              <a:t> </a:t>
            </a:r>
            <a:r>
              <a:rPr lang="tr-TR" dirty="0" err="1" smtClean="0"/>
              <a:t>memory</a:t>
            </a:r>
            <a:r>
              <a:rPr lang="tr-TR" dirty="0" smtClean="0"/>
              <a:t> </a:t>
            </a:r>
            <a:r>
              <a:rPr lang="tr-TR" dirty="0" err="1" smtClean="0"/>
              <a:t>that</a:t>
            </a:r>
            <a:r>
              <a:rPr lang="tr-TR" dirty="0" smtClean="0"/>
              <a:t> can </a:t>
            </a:r>
            <a:r>
              <a:rPr lang="tr-TR" dirty="0" err="1" smtClean="0"/>
              <a:t>never</a:t>
            </a:r>
            <a:r>
              <a:rPr lang="tr-TR" dirty="0" smtClean="0"/>
              <a:t> </a:t>
            </a:r>
            <a:r>
              <a:rPr lang="tr-TR" dirty="0" err="1" smtClean="0"/>
              <a:t>recapture</a:t>
            </a:r>
            <a:r>
              <a:rPr lang="tr-TR" dirty="0" smtClean="0"/>
              <a:t> </a:t>
            </a:r>
            <a:r>
              <a:rPr lang="tr-TR" dirty="0" err="1" smtClean="0"/>
              <a:t>and</a:t>
            </a:r>
            <a:r>
              <a:rPr lang="tr-TR" dirty="0" smtClean="0"/>
              <a:t> </a:t>
            </a:r>
            <a:r>
              <a:rPr lang="tr-TR" dirty="0" err="1" smtClean="0"/>
              <a:t>the</a:t>
            </a:r>
            <a:r>
              <a:rPr lang="tr-TR" dirty="0" smtClean="0"/>
              <a:t> </a:t>
            </a:r>
            <a:r>
              <a:rPr lang="tr-TR" dirty="0" err="1" smtClean="0"/>
              <a:t>desire</a:t>
            </a:r>
            <a:r>
              <a:rPr lang="tr-TR" dirty="0" smtClean="0"/>
              <a:t> </a:t>
            </a:r>
            <a:r>
              <a:rPr lang="tr-TR" dirty="0" err="1" smtClean="0"/>
              <a:t>that</a:t>
            </a:r>
            <a:r>
              <a:rPr lang="tr-TR" dirty="0" smtClean="0"/>
              <a:t> </a:t>
            </a:r>
            <a:r>
              <a:rPr lang="tr-TR" dirty="0" err="1" smtClean="0"/>
              <a:t>we</a:t>
            </a:r>
            <a:r>
              <a:rPr lang="tr-TR" dirty="0" smtClean="0"/>
              <a:t> </a:t>
            </a:r>
            <a:r>
              <a:rPr lang="tr-TR" dirty="0" err="1" smtClean="0"/>
              <a:t>cannot</a:t>
            </a:r>
            <a:r>
              <a:rPr lang="tr-TR" dirty="0" smtClean="0"/>
              <a:t> ever </a:t>
            </a:r>
            <a:r>
              <a:rPr lang="tr-TR" dirty="0" err="1" smtClean="0"/>
              <a:t>claim</a:t>
            </a:r>
            <a:r>
              <a:rPr lang="tr-TR" dirty="0" smtClean="0"/>
              <a:t> </a:t>
            </a:r>
            <a:r>
              <a:rPr lang="tr-TR" dirty="0" err="1" smtClean="0"/>
              <a:t>because</a:t>
            </a:r>
            <a:r>
              <a:rPr lang="tr-TR" dirty="0" smtClean="0"/>
              <a:t> of </a:t>
            </a:r>
            <a:r>
              <a:rPr lang="tr-TR" dirty="0" err="1" smtClean="0"/>
              <a:t>the</a:t>
            </a:r>
            <a:r>
              <a:rPr lang="tr-TR" dirty="0" smtClean="0"/>
              <a:t> </a:t>
            </a:r>
            <a:r>
              <a:rPr lang="tr-TR" dirty="0" err="1" smtClean="0"/>
              <a:t>handful</a:t>
            </a:r>
            <a:r>
              <a:rPr lang="tr-TR" dirty="0" smtClean="0"/>
              <a:t> of </a:t>
            </a:r>
            <a:r>
              <a:rPr lang="tr-TR" dirty="0" err="1" smtClean="0"/>
              <a:t>dust</a:t>
            </a:r>
            <a:r>
              <a:rPr lang="tr-TR" dirty="0" smtClean="0"/>
              <a:t> in </a:t>
            </a:r>
            <a:r>
              <a:rPr lang="tr-TR" dirty="0" err="1" smtClean="0"/>
              <a:t>our</a:t>
            </a:r>
            <a:r>
              <a:rPr lang="tr-TR" dirty="0" smtClean="0"/>
              <a:t> presence. </a:t>
            </a:r>
            <a:r>
              <a:rPr lang="tr-TR" dirty="0" err="1" smtClean="0"/>
              <a:t>Therefore</a:t>
            </a:r>
            <a:r>
              <a:rPr lang="tr-TR" dirty="0" smtClean="0"/>
              <a:t>, </a:t>
            </a:r>
            <a:r>
              <a:rPr lang="tr-TR" dirty="0" err="1" smtClean="0"/>
              <a:t>Tristan</a:t>
            </a:r>
            <a:r>
              <a:rPr lang="tr-TR" dirty="0" smtClean="0"/>
              <a:t> </a:t>
            </a:r>
            <a:r>
              <a:rPr lang="tr-TR" dirty="0" err="1" smtClean="0"/>
              <a:t>exemplifies</a:t>
            </a:r>
            <a:r>
              <a:rPr lang="tr-TR" dirty="0" smtClean="0"/>
              <a:t> </a:t>
            </a:r>
            <a:r>
              <a:rPr lang="tr-TR" dirty="0" err="1" smtClean="0"/>
              <a:t>the</a:t>
            </a:r>
            <a:r>
              <a:rPr lang="tr-TR" dirty="0" smtClean="0"/>
              <a:t> </a:t>
            </a:r>
            <a:r>
              <a:rPr lang="tr-TR" dirty="0" err="1" smtClean="0"/>
              <a:t>fear</a:t>
            </a:r>
            <a:r>
              <a:rPr lang="tr-TR" dirty="0" smtClean="0"/>
              <a:t> </a:t>
            </a:r>
            <a:r>
              <a:rPr lang="tr-TR" dirty="0" err="1" smtClean="0"/>
              <a:t>between</a:t>
            </a:r>
            <a:r>
              <a:rPr lang="tr-TR" dirty="0" smtClean="0"/>
              <a:t> a </a:t>
            </a:r>
            <a:r>
              <a:rPr lang="tr-TR" dirty="0" err="1" smtClean="0"/>
              <a:t>memory</a:t>
            </a:r>
            <a:r>
              <a:rPr lang="tr-TR" dirty="0" smtClean="0"/>
              <a:t> </a:t>
            </a:r>
            <a:r>
              <a:rPr lang="tr-TR" dirty="0" err="1" smtClean="0"/>
              <a:t>we</a:t>
            </a:r>
            <a:r>
              <a:rPr lang="tr-TR" dirty="0" smtClean="0"/>
              <a:t> </a:t>
            </a:r>
            <a:r>
              <a:rPr lang="tr-TR" dirty="0" err="1" smtClean="0"/>
              <a:t>can’t</a:t>
            </a:r>
            <a:r>
              <a:rPr lang="tr-TR" dirty="0" smtClean="0"/>
              <a:t> </a:t>
            </a:r>
            <a:r>
              <a:rPr lang="tr-TR" dirty="0" err="1" smtClean="0"/>
              <a:t>visit</a:t>
            </a:r>
            <a:r>
              <a:rPr lang="tr-TR" dirty="0" smtClean="0"/>
              <a:t> </a:t>
            </a:r>
            <a:r>
              <a:rPr lang="tr-TR" dirty="0" err="1" smtClean="0"/>
              <a:t>and</a:t>
            </a:r>
            <a:r>
              <a:rPr lang="tr-TR" dirty="0" smtClean="0"/>
              <a:t> a </a:t>
            </a:r>
            <a:r>
              <a:rPr lang="tr-TR" dirty="0" err="1" smtClean="0"/>
              <a:t>desire</a:t>
            </a:r>
            <a:r>
              <a:rPr lang="tr-TR" dirty="0" smtClean="0"/>
              <a:t> </a:t>
            </a:r>
            <a:r>
              <a:rPr lang="tr-TR" dirty="0" err="1" smtClean="0"/>
              <a:t>we</a:t>
            </a:r>
            <a:r>
              <a:rPr lang="tr-TR" dirty="0" smtClean="0"/>
              <a:t> </a:t>
            </a:r>
            <a:r>
              <a:rPr lang="tr-TR" dirty="0" err="1" smtClean="0"/>
              <a:t>may</a:t>
            </a:r>
            <a:r>
              <a:rPr lang="tr-TR" dirty="0" smtClean="0"/>
              <a:t> not be </a:t>
            </a:r>
            <a:r>
              <a:rPr lang="tr-TR" dirty="0" err="1" smtClean="0"/>
              <a:t>able</a:t>
            </a:r>
            <a:r>
              <a:rPr lang="tr-TR" dirty="0" smtClean="0"/>
              <a:t> </a:t>
            </a:r>
            <a:r>
              <a:rPr lang="tr-TR" dirty="0" err="1" smtClean="0"/>
              <a:t>to</a:t>
            </a:r>
            <a:r>
              <a:rPr lang="tr-TR" dirty="0" smtClean="0"/>
              <a:t> </a:t>
            </a:r>
            <a:r>
              <a:rPr lang="tr-TR" dirty="0" err="1" smtClean="0"/>
              <a:t>have</a:t>
            </a:r>
            <a:r>
              <a:rPr lang="tr-TR" dirty="0" smtClean="0"/>
              <a:t>. </a:t>
            </a:r>
          </a:p>
        </p:txBody>
      </p:sp>
    </p:spTree>
    <p:extLst>
      <p:ext uri="{BB962C8B-B14F-4D97-AF65-F5344CB8AC3E}">
        <p14:creationId xmlns:p14="http://schemas.microsoft.com/office/powerpoint/2010/main" val="73252616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640960" cy="6285312"/>
          </a:xfrm>
        </p:spPr>
        <p:txBody>
          <a:bodyPr/>
          <a:lstStyle/>
          <a:p>
            <a:endParaRPr lang="tr-TR" dirty="0" smtClean="0"/>
          </a:p>
          <a:p>
            <a:pPr marL="0" indent="0">
              <a:buNone/>
            </a:pPr>
            <a:r>
              <a:rPr lang="tr-TR" dirty="0" err="1" smtClean="0">
                <a:solidFill>
                  <a:srgbClr val="FF0000"/>
                </a:solidFill>
              </a:rPr>
              <a:t>You</a:t>
            </a:r>
            <a:r>
              <a:rPr lang="tr-TR" dirty="0" smtClean="0">
                <a:solidFill>
                  <a:srgbClr val="FF0000"/>
                </a:solidFill>
              </a:rPr>
              <a:t> </a:t>
            </a:r>
            <a:r>
              <a:rPr lang="tr-TR" dirty="0" err="1" smtClean="0">
                <a:solidFill>
                  <a:srgbClr val="FF0000"/>
                </a:solidFill>
              </a:rPr>
              <a:t>gave</a:t>
            </a:r>
            <a:r>
              <a:rPr lang="tr-TR" dirty="0" smtClean="0">
                <a:solidFill>
                  <a:srgbClr val="FF0000"/>
                </a:solidFill>
              </a:rPr>
              <a:t> me </a:t>
            </a:r>
            <a:r>
              <a:rPr lang="tr-TR" dirty="0" err="1" smtClean="0">
                <a:solidFill>
                  <a:srgbClr val="FF0000"/>
                </a:solidFill>
              </a:rPr>
              <a:t>hyacinths</a:t>
            </a:r>
            <a:r>
              <a:rPr lang="tr-TR" dirty="0" smtClean="0">
                <a:solidFill>
                  <a:srgbClr val="FF0000"/>
                </a:solidFill>
              </a:rPr>
              <a:t> </a:t>
            </a:r>
            <a:r>
              <a:rPr lang="tr-TR" dirty="0" err="1" smtClean="0">
                <a:solidFill>
                  <a:srgbClr val="FF0000"/>
                </a:solidFill>
              </a:rPr>
              <a:t>first</a:t>
            </a:r>
            <a:r>
              <a:rPr lang="tr-TR" dirty="0" smtClean="0">
                <a:solidFill>
                  <a:srgbClr val="FF0000"/>
                </a:solidFill>
              </a:rPr>
              <a:t> a </a:t>
            </a:r>
            <a:r>
              <a:rPr lang="tr-TR" dirty="0" err="1" smtClean="0">
                <a:solidFill>
                  <a:srgbClr val="FF0000"/>
                </a:solidFill>
              </a:rPr>
              <a:t>year</a:t>
            </a:r>
            <a:r>
              <a:rPr lang="tr-TR" dirty="0" smtClean="0">
                <a:solidFill>
                  <a:srgbClr val="FF0000"/>
                </a:solidFill>
              </a:rPr>
              <a:t> </a:t>
            </a:r>
            <a:r>
              <a:rPr lang="tr-TR" dirty="0" err="1" smtClean="0">
                <a:solidFill>
                  <a:srgbClr val="FF0000"/>
                </a:solidFill>
              </a:rPr>
              <a:t>ago</a:t>
            </a:r>
            <a:r>
              <a:rPr lang="tr-TR" dirty="0" smtClean="0">
                <a:solidFill>
                  <a:srgbClr val="FF0000"/>
                </a:solidFill>
              </a:rPr>
              <a:t>;</a:t>
            </a:r>
          </a:p>
          <a:p>
            <a:pPr marL="0" indent="0">
              <a:buNone/>
            </a:pPr>
            <a:r>
              <a:rPr lang="tr-TR" dirty="0" err="1" smtClean="0">
                <a:solidFill>
                  <a:srgbClr val="FF0000"/>
                </a:solidFill>
              </a:rPr>
              <a:t>They</a:t>
            </a:r>
            <a:r>
              <a:rPr lang="tr-TR" dirty="0" smtClean="0">
                <a:solidFill>
                  <a:srgbClr val="FF0000"/>
                </a:solidFill>
              </a:rPr>
              <a:t> </a:t>
            </a:r>
            <a:r>
              <a:rPr lang="tr-TR" dirty="0" err="1" smtClean="0">
                <a:solidFill>
                  <a:srgbClr val="FF0000"/>
                </a:solidFill>
              </a:rPr>
              <a:t>called</a:t>
            </a:r>
            <a:r>
              <a:rPr lang="tr-TR" dirty="0" smtClean="0">
                <a:solidFill>
                  <a:srgbClr val="FF0000"/>
                </a:solidFill>
              </a:rPr>
              <a:t> me </a:t>
            </a:r>
            <a:r>
              <a:rPr lang="tr-TR" dirty="0" err="1" smtClean="0">
                <a:solidFill>
                  <a:srgbClr val="FF0000"/>
                </a:solidFill>
              </a:rPr>
              <a:t>the</a:t>
            </a:r>
            <a:r>
              <a:rPr lang="tr-TR" dirty="0" smtClean="0">
                <a:solidFill>
                  <a:srgbClr val="FF0000"/>
                </a:solidFill>
              </a:rPr>
              <a:t> </a:t>
            </a:r>
            <a:r>
              <a:rPr lang="tr-TR" dirty="0" err="1" smtClean="0">
                <a:solidFill>
                  <a:srgbClr val="FF0000"/>
                </a:solidFill>
              </a:rPr>
              <a:t>hyacinth</a:t>
            </a:r>
            <a:r>
              <a:rPr lang="tr-TR" dirty="0" smtClean="0">
                <a:solidFill>
                  <a:srgbClr val="FF0000"/>
                </a:solidFill>
              </a:rPr>
              <a:t> </a:t>
            </a:r>
            <a:r>
              <a:rPr lang="tr-TR" dirty="0" err="1" smtClean="0">
                <a:solidFill>
                  <a:srgbClr val="FF0000"/>
                </a:solidFill>
              </a:rPr>
              <a:t>girl</a:t>
            </a:r>
            <a:r>
              <a:rPr lang="tr-TR" dirty="0" smtClean="0">
                <a:solidFill>
                  <a:srgbClr val="FF0000"/>
                </a:solidFill>
              </a:rPr>
              <a:t>.</a:t>
            </a:r>
          </a:p>
          <a:p>
            <a:pPr marL="0" indent="0">
              <a:buNone/>
            </a:pPr>
            <a:r>
              <a:rPr lang="tr-TR" dirty="0" smtClean="0">
                <a:solidFill>
                  <a:srgbClr val="FF0000"/>
                </a:solidFill>
              </a:rPr>
              <a:t>Yet </a:t>
            </a:r>
            <a:r>
              <a:rPr lang="tr-TR" dirty="0" err="1" smtClean="0">
                <a:solidFill>
                  <a:srgbClr val="FF0000"/>
                </a:solidFill>
              </a:rPr>
              <a:t>when</a:t>
            </a:r>
            <a:r>
              <a:rPr lang="tr-TR" dirty="0" smtClean="0">
                <a:solidFill>
                  <a:srgbClr val="FF0000"/>
                </a:solidFill>
              </a:rPr>
              <a:t> </a:t>
            </a:r>
            <a:r>
              <a:rPr lang="tr-TR" dirty="0" err="1" smtClean="0">
                <a:solidFill>
                  <a:srgbClr val="FF0000"/>
                </a:solidFill>
              </a:rPr>
              <a:t>we</a:t>
            </a:r>
            <a:r>
              <a:rPr lang="tr-TR" dirty="0" smtClean="0">
                <a:solidFill>
                  <a:srgbClr val="FF0000"/>
                </a:solidFill>
              </a:rPr>
              <a:t> </a:t>
            </a:r>
            <a:r>
              <a:rPr lang="tr-TR" dirty="0" err="1" smtClean="0">
                <a:solidFill>
                  <a:srgbClr val="FF0000"/>
                </a:solidFill>
              </a:rPr>
              <a:t>came</a:t>
            </a:r>
            <a:r>
              <a:rPr lang="tr-TR" dirty="0" smtClean="0">
                <a:solidFill>
                  <a:srgbClr val="FF0000"/>
                </a:solidFill>
              </a:rPr>
              <a:t> </a:t>
            </a:r>
            <a:r>
              <a:rPr lang="tr-TR" dirty="0" err="1" smtClean="0">
                <a:solidFill>
                  <a:srgbClr val="FF0000"/>
                </a:solidFill>
              </a:rPr>
              <a:t>back</a:t>
            </a:r>
            <a:r>
              <a:rPr lang="tr-TR" dirty="0" smtClean="0">
                <a:solidFill>
                  <a:srgbClr val="FF0000"/>
                </a:solidFill>
              </a:rPr>
              <a:t>, </a:t>
            </a:r>
            <a:r>
              <a:rPr lang="tr-TR" dirty="0" err="1" smtClean="0">
                <a:solidFill>
                  <a:srgbClr val="FF0000"/>
                </a:solidFill>
              </a:rPr>
              <a:t>late</a:t>
            </a:r>
            <a:r>
              <a:rPr lang="tr-TR" dirty="0" smtClean="0">
                <a:solidFill>
                  <a:srgbClr val="FF0000"/>
                </a:solidFill>
              </a:rPr>
              <a:t>, </a:t>
            </a:r>
            <a:r>
              <a:rPr lang="tr-TR" dirty="0" err="1" smtClean="0">
                <a:solidFill>
                  <a:srgbClr val="FF0000"/>
                </a:solidFill>
              </a:rPr>
              <a:t>from</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hyacinth</a:t>
            </a:r>
            <a:r>
              <a:rPr lang="tr-TR" dirty="0" smtClean="0">
                <a:solidFill>
                  <a:srgbClr val="FF0000"/>
                </a:solidFill>
              </a:rPr>
              <a:t> </a:t>
            </a:r>
            <a:r>
              <a:rPr lang="tr-TR" dirty="0" err="1" smtClean="0">
                <a:solidFill>
                  <a:srgbClr val="FF0000"/>
                </a:solidFill>
              </a:rPr>
              <a:t>garden</a:t>
            </a:r>
            <a:r>
              <a:rPr lang="tr-TR" dirty="0" smtClean="0">
                <a:solidFill>
                  <a:srgbClr val="FF0000"/>
                </a:solidFill>
              </a:rPr>
              <a:t>,</a:t>
            </a:r>
          </a:p>
          <a:p>
            <a:pPr marL="0" indent="0">
              <a:buNone/>
            </a:pPr>
            <a:r>
              <a:rPr lang="tr-TR" dirty="0" err="1" smtClean="0">
                <a:solidFill>
                  <a:srgbClr val="FF0000"/>
                </a:solidFill>
              </a:rPr>
              <a:t>Speak</a:t>
            </a:r>
            <a:r>
              <a:rPr lang="tr-TR" dirty="0" smtClean="0">
                <a:solidFill>
                  <a:srgbClr val="FF0000"/>
                </a:solidFill>
              </a:rPr>
              <a:t>, </a:t>
            </a:r>
            <a:r>
              <a:rPr lang="tr-TR" dirty="0" err="1" smtClean="0">
                <a:solidFill>
                  <a:srgbClr val="FF0000"/>
                </a:solidFill>
              </a:rPr>
              <a:t>and</a:t>
            </a:r>
            <a:r>
              <a:rPr lang="tr-TR" dirty="0" smtClean="0">
                <a:solidFill>
                  <a:srgbClr val="FF0000"/>
                </a:solidFill>
              </a:rPr>
              <a:t> </a:t>
            </a:r>
            <a:r>
              <a:rPr lang="tr-TR" dirty="0" err="1" smtClean="0">
                <a:solidFill>
                  <a:srgbClr val="FF0000"/>
                </a:solidFill>
              </a:rPr>
              <a:t>my</a:t>
            </a:r>
            <a:r>
              <a:rPr lang="tr-TR" dirty="0" smtClean="0">
                <a:solidFill>
                  <a:srgbClr val="FF0000"/>
                </a:solidFill>
              </a:rPr>
              <a:t> </a:t>
            </a:r>
            <a:r>
              <a:rPr lang="tr-TR" dirty="0" err="1" smtClean="0">
                <a:solidFill>
                  <a:srgbClr val="FF0000"/>
                </a:solidFill>
              </a:rPr>
              <a:t>eyes</a:t>
            </a:r>
            <a:r>
              <a:rPr lang="tr-TR" dirty="0" smtClean="0">
                <a:solidFill>
                  <a:srgbClr val="FF0000"/>
                </a:solidFill>
              </a:rPr>
              <a:t> </a:t>
            </a:r>
            <a:r>
              <a:rPr lang="tr-TR" dirty="0" err="1" smtClean="0">
                <a:solidFill>
                  <a:srgbClr val="FF0000"/>
                </a:solidFill>
              </a:rPr>
              <a:t>failed</a:t>
            </a:r>
            <a:r>
              <a:rPr lang="tr-TR" dirty="0" smtClean="0">
                <a:solidFill>
                  <a:srgbClr val="FF0000"/>
                </a:solidFill>
              </a:rPr>
              <a:t>, I </a:t>
            </a:r>
            <a:r>
              <a:rPr lang="tr-TR" dirty="0" err="1" smtClean="0">
                <a:solidFill>
                  <a:srgbClr val="FF0000"/>
                </a:solidFill>
              </a:rPr>
              <a:t>was</a:t>
            </a:r>
            <a:r>
              <a:rPr lang="tr-TR" dirty="0" smtClean="0">
                <a:solidFill>
                  <a:srgbClr val="FF0000"/>
                </a:solidFill>
              </a:rPr>
              <a:t> </a:t>
            </a:r>
            <a:r>
              <a:rPr lang="tr-TR" dirty="0" err="1" smtClean="0">
                <a:solidFill>
                  <a:srgbClr val="FF0000"/>
                </a:solidFill>
              </a:rPr>
              <a:t>neither</a:t>
            </a:r>
            <a:endParaRPr lang="tr-TR" dirty="0" smtClean="0">
              <a:solidFill>
                <a:srgbClr val="FF0000"/>
              </a:solidFill>
            </a:endParaRPr>
          </a:p>
          <a:p>
            <a:pPr marL="0" indent="0">
              <a:buNone/>
            </a:pPr>
            <a:r>
              <a:rPr lang="tr-TR" dirty="0" err="1" smtClean="0">
                <a:solidFill>
                  <a:srgbClr val="FF0000"/>
                </a:solidFill>
              </a:rPr>
              <a:t>Living</a:t>
            </a:r>
            <a:r>
              <a:rPr lang="tr-TR" dirty="0" smtClean="0">
                <a:solidFill>
                  <a:srgbClr val="FF0000"/>
                </a:solidFill>
              </a:rPr>
              <a:t> </a:t>
            </a:r>
            <a:r>
              <a:rPr lang="tr-TR" dirty="0" err="1" smtClean="0">
                <a:solidFill>
                  <a:srgbClr val="FF0000"/>
                </a:solidFill>
              </a:rPr>
              <a:t>nor</a:t>
            </a:r>
            <a:r>
              <a:rPr lang="tr-TR" dirty="0" smtClean="0">
                <a:solidFill>
                  <a:srgbClr val="FF0000"/>
                </a:solidFill>
              </a:rPr>
              <a:t> </a:t>
            </a:r>
            <a:r>
              <a:rPr lang="tr-TR" dirty="0" err="1" smtClean="0">
                <a:solidFill>
                  <a:srgbClr val="FF0000"/>
                </a:solidFill>
              </a:rPr>
              <a:t>dead</a:t>
            </a:r>
            <a:r>
              <a:rPr lang="tr-TR" dirty="0" smtClean="0">
                <a:solidFill>
                  <a:srgbClr val="FF0000"/>
                </a:solidFill>
              </a:rPr>
              <a:t>,  </a:t>
            </a:r>
            <a:r>
              <a:rPr lang="tr-TR" dirty="0" err="1" smtClean="0">
                <a:solidFill>
                  <a:srgbClr val="FF0000"/>
                </a:solidFill>
              </a:rPr>
              <a:t>and</a:t>
            </a:r>
            <a:r>
              <a:rPr lang="tr-TR" dirty="0" smtClean="0">
                <a:solidFill>
                  <a:srgbClr val="FF0000"/>
                </a:solidFill>
              </a:rPr>
              <a:t> I </a:t>
            </a:r>
            <a:r>
              <a:rPr lang="tr-TR" dirty="0" err="1" smtClean="0">
                <a:solidFill>
                  <a:srgbClr val="FF0000"/>
                </a:solidFill>
              </a:rPr>
              <a:t>knew</a:t>
            </a:r>
            <a:r>
              <a:rPr lang="tr-TR" dirty="0" smtClean="0">
                <a:solidFill>
                  <a:srgbClr val="FF0000"/>
                </a:solidFill>
              </a:rPr>
              <a:t> </a:t>
            </a:r>
            <a:r>
              <a:rPr lang="tr-TR" dirty="0" err="1" smtClean="0">
                <a:solidFill>
                  <a:srgbClr val="FF0000"/>
                </a:solidFill>
              </a:rPr>
              <a:t>nothing</a:t>
            </a:r>
            <a:r>
              <a:rPr lang="tr-TR" dirty="0" smtClean="0">
                <a:solidFill>
                  <a:srgbClr val="FF0000"/>
                </a:solidFill>
              </a:rPr>
              <a:t>,</a:t>
            </a:r>
          </a:p>
          <a:p>
            <a:pPr marL="0" indent="0">
              <a:buNone/>
            </a:pPr>
            <a:r>
              <a:rPr lang="tr-TR" dirty="0" err="1" smtClean="0">
                <a:solidFill>
                  <a:srgbClr val="FF0000"/>
                </a:solidFill>
              </a:rPr>
              <a:t>Looking</a:t>
            </a:r>
            <a:r>
              <a:rPr lang="tr-TR" dirty="0" smtClean="0">
                <a:solidFill>
                  <a:srgbClr val="FF0000"/>
                </a:solidFill>
              </a:rPr>
              <a:t> </a:t>
            </a:r>
            <a:r>
              <a:rPr lang="tr-TR" dirty="0" err="1" smtClean="0">
                <a:solidFill>
                  <a:srgbClr val="FF0000"/>
                </a:solidFill>
              </a:rPr>
              <a:t>into</a:t>
            </a:r>
            <a:r>
              <a:rPr lang="tr-TR" dirty="0" smtClean="0">
                <a:solidFill>
                  <a:srgbClr val="FF0000"/>
                </a:solidFill>
              </a:rPr>
              <a:t> </a:t>
            </a:r>
            <a:r>
              <a:rPr lang="tr-TR" dirty="0" err="1" smtClean="0">
                <a:solidFill>
                  <a:srgbClr val="FF0000"/>
                </a:solidFill>
              </a:rPr>
              <a:t>the</a:t>
            </a:r>
            <a:r>
              <a:rPr lang="tr-TR" dirty="0" smtClean="0">
                <a:solidFill>
                  <a:srgbClr val="FF0000"/>
                </a:solidFill>
              </a:rPr>
              <a:t> </a:t>
            </a:r>
            <a:r>
              <a:rPr lang="tr-TR" dirty="0" err="1" smtClean="0">
                <a:solidFill>
                  <a:srgbClr val="FF0000"/>
                </a:solidFill>
              </a:rPr>
              <a:t>heart</a:t>
            </a:r>
            <a:r>
              <a:rPr lang="tr-TR" dirty="0" smtClean="0">
                <a:solidFill>
                  <a:srgbClr val="FF0000"/>
                </a:solidFill>
              </a:rPr>
              <a:t> of </a:t>
            </a:r>
            <a:r>
              <a:rPr lang="tr-TR" dirty="0" err="1" smtClean="0">
                <a:solidFill>
                  <a:srgbClr val="FF0000"/>
                </a:solidFill>
              </a:rPr>
              <a:t>light</a:t>
            </a:r>
            <a:r>
              <a:rPr lang="tr-TR" dirty="0" smtClean="0">
                <a:solidFill>
                  <a:srgbClr val="FF0000"/>
                </a:solidFill>
              </a:rPr>
              <a:t>, </a:t>
            </a:r>
            <a:r>
              <a:rPr lang="tr-TR" dirty="0" err="1" smtClean="0">
                <a:solidFill>
                  <a:srgbClr val="FF0000"/>
                </a:solidFill>
              </a:rPr>
              <a:t>the</a:t>
            </a:r>
            <a:r>
              <a:rPr lang="tr-TR" dirty="0" smtClean="0">
                <a:solidFill>
                  <a:srgbClr val="FF0000"/>
                </a:solidFill>
              </a:rPr>
              <a:t> silence,</a:t>
            </a:r>
          </a:p>
          <a:p>
            <a:pPr marL="0" indent="0">
              <a:buNone/>
            </a:pPr>
            <a:r>
              <a:rPr lang="tr-TR" dirty="0" err="1" smtClean="0">
                <a:solidFill>
                  <a:srgbClr val="FF0000"/>
                </a:solidFill>
              </a:rPr>
              <a:t>Oed’und</a:t>
            </a:r>
            <a:r>
              <a:rPr lang="tr-TR" dirty="0" smtClean="0">
                <a:solidFill>
                  <a:srgbClr val="FF0000"/>
                </a:solidFill>
              </a:rPr>
              <a:t> </a:t>
            </a:r>
            <a:r>
              <a:rPr lang="tr-TR" dirty="0" err="1" smtClean="0">
                <a:solidFill>
                  <a:srgbClr val="FF0000"/>
                </a:solidFill>
              </a:rPr>
              <a:t>leer</a:t>
            </a:r>
            <a:r>
              <a:rPr lang="tr-TR" dirty="0" smtClean="0">
                <a:solidFill>
                  <a:srgbClr val="FF0000"/>
                </a:solidFill>
              </a:rPr>
              <a:t> </a:t>
            </a:r>
            <a:r>
              <a:rPr lang="tr-TR" dirty="0" err="1" smtClean="0">
                <a:solidFill>
                  <a:srgbClr val="FF0000"/>
                </a:solidFill>
              </a:rPr>
              <a:t>das</a:t>
            </a:r>
            <a:r>
              <a:rPr lang="tr-TR" dirty="0" smtClean="0">
                <a:solidFill>
                  <a:srgbClr val="FF0000"/>
                </a:solidFill>
              </a:rPr>
              <a:t> </a:t>
            </a:r>
            <a:r>
              <a:rPr lang="tr-TR" dirty="0" err="1" smtClean="0">
                <a:solidFill>
                  <a:srgbClr val="FF0000"/>
                </a:solidFill>
              </a:rPr>
              <a:t>Meer</a:t>
            </a:r>
            <a:r>
              <a:rPr lang="tr-TR" dirty="0" smtClean="0">
                <a:solidFill>
                  <a:srgbClr val="FF0000"/>
                </a:solidFill>
              </a:rPr>
              <a:t> (</a:t>
            </a:r>
            <a:r>
              <a:rPr lang="tr-TR" dirty="0" err="1" smtClean="0">
                <a:solidFill>
                  <a:srgbClr val="FF0000"/>
                </a:solidFill>
              </a:rPr>
              <a:t>Waste</a:t>
            </a:r>
            <a:r>
              <a:rPr lang="tr-TR" dirty="0" smtClean="0">
                <a:solidFill>
                  <a:srgbClr val="FF0000"/>
                </a:solidFill>
              </a:rPr>
              <a:t> </a:t>
            </a:r>
            <a:r>
              <a:rPr lang="tr-TR" dirty="0" err="1" smtClean="0">
                <a:solidFill>
                  <a:srgbClr val="FF0000"/>
                </a:solidFill>
              </a:rPr>
              <a:t>and</a:t>
            </a:r>
            <a:r>
              <a:rPr lang="tr-TR" dirty="0" smtClean="0">
                <a:solidFill>
                  <a:srgbClr val="FF0000"/>
                </a:solidFill>
              </a:rPr>
              <a:t> </a:t>
            </a:r>
            <a:r>
              <a:rPr lang="tr-TR" dirty="0" err="1" smtClean="0">
                <a:solidFill>
                  <a:srgbClr val="FF0000"/>
                </a:solidFill>
              </a:rPr>
              <a:t>empty</a:t>
            </a:r>
            <a:r>
              <a:rPr lang="tr-TR" dirty="0" smtClean="0">
                <a:solidFill>
                  <a:srgbClr val="FF0000"/>
                </a:solidFill>
              </a:rPr>
              <a:t> is </a:t>
            </a:r>
            <a:r>
              <a:rPr lang="tr-TR" dirty="0" err="1" smtClean="0">
                <a:solidFill>
                  <a:srgbClr val="FF0000"/>
                </a:solidFill>
              </a:rPr>
              <a:t>the</a:t>
            </a:r>
            <a:r>
              <a:rPr lang="tr-TR" dirty="0" smtClean="0">
                <a:solidFill>
                  <a:srgbClr val="FF0000"/>
                </a:solidFill>
              </a:rPr>
              <a:t> </a:t>
            </a:r>
            <a:r>
              <a:rPr lang="tr-TR" dirty="0" err="1" smtClean="0">
                <a:solidFill>
                  <a:srgbClr val="FF0000"/>
                </a:solidFill>
              </a:rPr>
              <a:t>sea</a:t>
            </a:r>
            <a:r>
              <a:rPr lang="tr-TR" dirty="0" smtClean="0">
                <a:solidFill>
                  <a:srgbClr val="FF0000"/>
                </a:solidFill>
              </a:rPr>
              <a:t>)</a:t>
            </a:r>
          </a:p>
          <a:p>
            <a:pPr marL="0" indent="0">
              <a:buNone/>
            </a:pPr>
            <a:r>
              <a:rPr lang="tr-TR" dirty="0" err="1" smtClean="0"/>
              <a:t>Giving</a:t>
            </a:r>
            <a:r>
              <a:rPr lang="tr-TR" dirty="0" smtClean="0"/>
              <a:t> </a:t>
            </a:r>
            <a:r>
              <a:rPr lang="tr-TR" dirty="0" err="1" smtClean="0"/>
              <a:t>hyacinths</a:t>
            </a:r>
            <a:r>
              <a:rPr lang="tr-TR" dirty="0" smtClean="0"/>
              <a:t>, a </a:t>
            </a:r>
            <a:r>
              <a:rPr lang="tr-TR" dirty="0" err="1" smtClean="0"/>
              <a:t>lovely</a:t>
            </a:r>
            <a:r>
              <a:rPr lang="tr-TR" dirty="0" smtClean="0"/>
              <a:t> </a:t>
            </a:r>
            <a:r>
              <a:rPr lang="tr-TR" dirty="0" err="1" smtClean="0"/>
              <a:t>flower</a:t>
            </a:r>
            <a:r>
              <a:rPr lang="tr-TR" dirty="0" smtClean="0"/>
              <a:t> </a:t>
            </a:r>
            <a:r>
              <a:rPr lang="tr-TR" dirty="0" err="1" smtClean="0"/>
              <a:t>with</a:t>
            </a:r>
            <a:r>
              <a:rPr lang="tr-TR" dirty="0" smtClean="0"/>
              <a:t> a </a:t>
            </a:r>
            <a:r>
              <a:rPr lang="tr-TR" dirty="0" err="1" smtClean="0"/>
              <a:t>purpe</a:t>
            </a:r>
            <a:r>
              <a:rPr lang="tr-TR" dirty="0" smtClean="0"/>
              <a:t> </a:t>
            </a:r>
            <a:r>
              <a:rPr lang="tr-TR" dirty="0" err="1" smtClean="0"/>
              <a:t>hue</a:t>
            </a:r>
            <a:r>
              <a:rPr lang="tr-TR" dirty="0" smtClean="0"/>
              <a:t>, an </a:t>
            </a:r>
            <a:r>
              <a:rPr lang="tr-TR" dirty="0" err="1" smtClean="0"/>
              <a:t>image</a:t>
            </a:r>
            <a:r>
              <a:rPr lang="tr-TR" dirty="0" smtClean="0"/>
              <a:t> </a:t>
            </a:r>
            <a:r>
              <a:rPr lang="tr-TR" dirty="0" err="1" smtClean="0"/>
              <a:t>between</a:t>
            </a:r>
            <a:r>
              <a:rPr lang="tr-TR" dirty="0" smtClean="0"/>
              <a:t> a </a:t>
            </a:r>
            <a:r>
              <a:rPr lang="tr-TR" dirty="0" err="1" smtClean="0"/>
              <a:t>lover</a:t>
            </a:r>
            <a:r>
              <a:rPr lang="tr-TR" dirty="0" smtClean="0"/>
              <a:t> </a:t>
            </a:r>
            <a:r>
              <a:rPr lang="tr-TR" dirty="0" err="1" smtClean="0"/>
              <a:t>and</a:t>
            </a:r>
            <a:r>
              <a:rPr lang="tr-TR" dirty="0" smtClean="0"/>
              <a:t> </a:t>
            </a:r>
            <a:r>
              <a:rPr lang="tr-TR" dirty="0" err="1" smtClean="0"/>
              <a:t>the</a:t>
            </a:r>
            <a:r>
              <a:rPr lang="tr-TR" dirty="0" smtClean="0"/>
              <a:t> </a:t>
            </a:r>
            <a:r>
              <a:rPr lang="tr-TR" dirty="0" err="1" smtClean="0"/>
              <a:t>beloved</a:t>
            </a:r>
            <a:r>
              <a:rPr lang="tr-TR" dirty="0" smtClean="0"/>
              <a:t>, </a:t>
            </a:r>
            <a:r>
              <a:rPr lang="tr-TR" dirty="0" err="1" smtClean="0"/>
              <a:t>she</a:t>
            </a:r>
            <a:r>
              <a:rPr lang="tr-TR" dirty="0" smtClean="0"/>
              <a:t> </a:t>
            </a:r>
            <a:r>
              <a:rPr lang="tr-TR" dirty="0" err="1" smtClean="0"/>
              <a:t>was</a:t>
            </a:r>
            <a:r>
              <a:rPr lang="tr-TR" dirty="0" smtClean="0"/>
              <a:t> </a:t>
            </a:r>
            <a:r>
              <a:rPr lang="tr-TR" dirty="0" err="1" smtClean="0"/>
              <a:t>adorned</a:t>
            </a:r>
            <a:r>
              <a:rPr lang="tr-TR" dirty="0" smtClean="0"/>
              <a:t> </a:t>
            </a:r>
            <a:r>
              <a:rPr lang="tr-TR" dirty="0" err="1" smtClean="0"/>
              <a:t>just</a:t>
            </a:r>
            <a:r>
              <a:rPr lang="tr-TR" dirty="0" smtClean="0"/>
              <a:t> </a:t>
            </a:r>
            <a:r>
              <a:rPr lang="tr-TR" dirty="0" err="1" smtClean="0"/>
              <a:t>like</a:t>
            </a:r>
            <a:r>
              <a:rPr lang="tr-TR" dirty="0" smtClean="0"/>
              <a:t> </a:t>
            </a:r>
            <a:r>
              <a:rPr lang="tr-TR" dirty="0" err="1" smtClean="0"/>
              <a:t>flowers</a:t>
            </a:r>
            <a:r>
              <a:rPr lang="tr-TR" dirty="0" smtClean="0"/>
              <a:t>, </a:t>
            </a:r>
            <a:r>
              <a:rPr lang="tr-TR" dirty="0" err="1" smtClean="0"/>
              <a:t>being</a:t>
            </a:r>
            <a:r>
              <a:rPr lang="tr-TR" dirty="0" smtClean="0"/>
              <a:t> a </a:t>
            </a:r>
            <a:r>
              <a:rPr lang="tr-TR" dirty="0" err="1" smtClean="0"/>
              <a:t>stable</a:t>
            </a:r>
            <a:r>
              <a:rPr lang="tr-TR" dirty="0" smtClean="0"/>
              <a:t> </a:t>
            </a:r>
            <a:r>
              <a:rPr lang="tr-TR" dirty="0" err="1" smtClean="0"/>
              <a:t>and</a:t>
            </a:r>
            <a:r>
              <a:rPr lang="tr-TR" dirty="0" smtClean="0"/>
              <a:t> </a:t>
            </a:r>
            <a:r>
              <a:rPr lang="tr-TR" dirty="0" err="1" smtClean="0"/>
              <a:t>praised</a:t>
            </a:r>
            <a:r>
              <a:rPr lang="tr-TR" dirty="0" smtClean="0"/>
              <a:t> </a:t>
            </a:r>
            <a:r>
              <a:rPr lang="tr-TR" dirty="0" err="1" smtClean="0"/>
              <a:t>figure</a:t>
            </a:r>
            <a:r>
              <a:rPr lang="tr-TR" dirty="0" smtClean="0"/>
              <a:t> in </a:t>
            </a:r>
            <a:r>
              <a:rPr lang="tr-TR" dirty="0" err="1" smtClean="0"/>
              <a:t>this</a:t>
            </a:r>
            <a:r>
              <a:rPr lang="tr-TR" dirty="0" smtClean="0"/>
              <a:t> </a:t>
            </a:r>
            <a:r>
              <a:rPr lang="tr-TR" dirty="0" err="1" smtClean="0"/>
              <a:t>relationship</a:t>
            </a:r>
            <a:r>
              <a:rPr lang="tr-TR" dirty="0" smtClean="0"/>
              <a:t>. </a:t>
            </a:r>
          </a:p>
          <a:p>
            <a:pPr marL="0" indent="0">
              <a:buNone/>
            </a:pPr>
            <a:r>
              <a:rPr lang="tr-TR" dirty="0" smtClean="0"/>
              <a:t>Yet, in </a:t>
            </a:r>
            <a:r>
              <a:rPr lang="tr-TR" dirty="0" err="1" smtClean="0"/>
              <a:t>spite</a:t>
            </a:r>
            <a:r>
              <a:rPr lang="tr-TR" dirty="0" smtClean="0"/>
              <a:t> of a </a:t>
            </a:r>
            <a:r>
              <a:rPr lang="tr-TR" dirty="0" err="1" smtClean="0"/>
              <a:t>heavenly</a:t>
            </a:r>
            <a:r>
              <a:rPr lang="tr-TR" dirty="0" smtClean="0"/>
              <a:t> </a:t>
            </a:r>
            <a:r>
              <a:rPr lang="tr-TR" dirty="0" err="1" smtClean="0"/>
              <a:t>relationship</a:t>
            </a:r>
            <a:r>
              <a:rPr lang="tr-TR" dirty="0" smtClean="0"/>
              <a:t> in </a:t>
            </a:r>
            <a:r>
              <a:rPr lang="tr-TR" dirty="0" err="1" smtClean="0"/>
              <a:t>the</a:t>
            </a:r>
            <a:r>
              <a:rPr lang="tr-TR" dirty="0" smtClean="0"/>
              <a:t> </a:t>
            </a:r>
            <a:r>
              <a:rPr lang="tr-TR" dirty="0" err="1" smtClean="0"/>
              <a:t>garden</a:t>
            </a:r>
            <a:r>
              <a:rPr lang="tr-TR" dirty="0" smtClean="0"/>
              <a:t> (</a:t>
            </a:r>
            <a:r>
              <a:rPr lang="tr-TR" dirty="0" err="1" smtClean="0"/>
              <a:t>paradise</a:t>
            </a:r>
            <a:r>
              <a:rPr lang="tr-TR" dirty="0" smtClean="0"/>
              <a:t>), </a:t>
            </a:r>
            <a:r>
              <a:rPr lang="tr-TR" dirty="0" err="1" smtClean="0"/>
              <a:t>their</a:t>
            </a:r>
            <a:r>
              <a:rPr lang="tr-TR" dirty="0" smtClean="0"/>
              <a:t> </a:t>
            </a:r>
            <a:r>
              <a:rPr lang="tr-TR" dirty="0" err="1" smtClean="0"/>
              <a:t>relationship</a:t>
            </a:r>
            <a:r>
              <a:rPr lang="tr-TR" dirty="0" smtClean="0"/>
              <a:t> is </a:t>
            </a:r>
            <a:r>
              <a:rPr lang="tr-TR" dirty="0" err="1" smtClean="0"/>
              <a:t>reduced</a:t>
            </a:r>
            <a:r>
              <a:rPr lang="tr-TR" dirty="0" smtClean="0"/>
              <a:t> </a:t>
            </a:r>
            <a:r>
              <a:rPr lang="tr-TR" dirty="0" err="1" smtClean="0"/>
              <a:t>into</a:t>
            </a:r>
            <a:r>
              <a:rPr lang="tr-TR" dirty="0" smtClean="0"/>
              <a:t> </a:t>
            </a:r>
            <a:r>
              <a:rPr lang="tr-TR" dirty="0" err="1" smtClean="0"/>
              <a:t>essentially</a:t>
            </a:r>
            <a:r>
              <a:rPr lang="tr-TR" dirty="0" smtClean="0"/>
              <a:t> </a:t>
            </a:r>
            <a:r>
              <a:rPr lang="tr-TR" dirty="0" err="1" smtClean="0"/>
              <a:t>nothing</a:t>
            </a:r>
            <a:r>
              <a:rPr lang="tr-TR" dirty="0" smtClean="0"/>
              <a:t>. </a:t>
            </a:r>
            <a:endParaRPr lang="tr-TR" dirty="0"/>
          </a:p>
        </p:txBody>
      </p:sp>
    </p:spTree>
    <p:extLst>
      <p:ext uri="{BB962C8B-B14F-4D97-AF65-F5344CB8AC3E}">
        <p14:creationId xmlns:p14="http://schemas.microsoft.com/office/powerpoint/2010/main" val="193784726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404664"/>
            <a:ext cx="8856984" cy="6408712"/>
          </a:xfrm>
        </p:spPr>
        <p:txBody>
          <a:bodyPr/>
          <a:lstStyle/>
          <a:p>
            <a:r>
              <a:rPr lang="tr-TR" sz="2000" dirty="0" smtClean="0"/>
              <a:t>‘</a:t>
            </a:r>
            <a:r>
              <a:rPr lang="tr-TR" sz="2200" dirty="0" smtClean="0">
                <a:solidFill>
                  <a:srgbClr val="FF0000"/>
                </a:solidFill>
              </a:rPr>
              <a:t>’My </a:t>
            </a:r>
            <a:r>
              <a:rPr lang="tr-TR" sz="2200" dirty="0" err="1" smtClean="0">
                <a:solidFill>
                  <a:srgbClr val="FF0000"/>
                </a:solidFill>
              </a:rPr>
              <a:t>eyes</a:t>
            </a:r>
            <a:r>
              <a:rPr lang="tr-TR" sz="2200" dirty="0" smtClean="0">
                <a:solidFill>
                  <a:srgbClr val="FF0000"/>
                </a:solidFill>
              </a:rPr>
              <a:t> </a:t>
            </a:r>
            <a:r>
              <a:rPr lang="tr-TR" sz="2200" dirty="0" err="1" smtClean="0">
                <a:solidFill>
                  <a:srgbClr val="FF0000"/>
                </a:solidFill>
              </a:rPr>
              <a:t>failed</a:t>
            </a:r>
            <a:r>
              <a:rPr lang="tr-TR" sz="2200" dirty="0" smtClean="0"/>
              <a:t>’’, </a:t>
            </a:r>
            <a:r>
              <a:rPr lang="tr-TR" sz="2200" dirty="0" err="1" smtClean="0"/>
              <a:t>referenc</a:t>
            </a:r>
            <a:r>
              <a:rPr lang="tr-TR" sz="2200" dirty="0" err="1"/>
              <a:t>e</a:t>
            </a:r>
            <a:r>
              <a:rPr lang="tr-TR" sz="2200" dirty="0" smtClean="0"/>
              <a:t> </a:t>
            </a:r>
            <a:r>
              <a:rPr lang="tr-TR" sz="2200" dirty="0" err="1" smtClean="0"/>
              <a:t>to</a:t>
            </a:r>
            <a:r>
              <a:rPr lang="tr-TR" sz="2200" dirty="0" smtClean="0"/>
              <a:t> </a:t>
            </a:r>
            <a:r>
              <a:rPr lang="tr-TR" sz="2200" dirty="0" err="1" smtClean="0"/>
              <a:t>Emily</a:t>
            </a:r>
            <a:r>
              <a:rPr lang="tr-TR" sz="2200" dirty="0" smtClean="0"/>
              <a:t> </a:t>
            </a:r>
            <a:r>
              <a:rPr lang="tr-TR" sz="2200" dirty="0" err="1" smtClean="0"/>
              <a:t>Dickinson</a:t>
            </a:r>
            <a:r>
              <a:rPr lang="tr-TR" sz="2200" dirty="0" smtClean="0"/>
              <a:t>, ‘’I </a:t>
            </a:r>
            <a:r>
              <a:rPr lang="tr-TR" sz="2200" dirty="0" err="1" smtClean="0"/>
              <a:t>heard</a:t>
            </a:r>
            <a:r>
              <a:rPr lang="tr-TR" sz="2200" dirty="0" smtClean="0"/>
              <a:t> a </a:t>
            </a:r>
            <a:r>
              <a:rPr lang="tr-TR" sz="2200" dirty="0" err="1" smtClean="0"/>
              <a:t>fly</a:t>
            </a:r>
            <a:r>
              <a:rPr lang="tr-TR" sz="2200" dirty="0" smtClean="0"/>
              <a:t> </a:t>
            </a:r>
            <a:r>
              <a:rPr lang="tr-TR" sz="2200" dirty="0" err="1"/>
              <a:t>B</a:t>
            </a:r>
            <a:r>
              <a:rPr lang="tr-TR" sz="2200" dirty="0" err="1" smtClean="0"/>
              <a:t>uzz</a:t>
            </a:r>
            <a:r>
              <a:rPr lang="tr-TR" sz="2200" dirty="0" smtClean="0"/>
              <a:t> </a:t>
            </a:r>
            <a:r>
              <a:rPr lang="tr-TR" sz="2200" dirty="0" err="1" smtClean="0"/>
              <a:t>when</a:t>
            </a:r>
            <a:r>
              <a:rPr lang="tr-TR" sz="2200" dirty="0" smtClean="0"/>
              <a:t> I </a:t>
            </a:r>
            <a:r>
              <a:rPr lang="tr-TR" sz="2200" dirty="0" err="1" smtClean="0"/>
              <a:t>died</a:t>
            </a:r>
            <a:r>
              <a:rPr lang="tr-TR" sz="2200" dirty="0" smtClean="0"/>
              <a:t>’’</a:t>
            </a:r>
          </a:p>
          <a:p>
            <a:r>
              <a:rPr lang="tr-TR" sz="2200" dirty="0" smtClean="0"/>
              <a:t>‘</a:t>
            </a:r>
            <a:r>
              <a:rPr lang="tr-TR" sz="2200" dirty="0" smtClean="0">
                <a:solidFill>
                  <a:srgbClr val="FF0000"/>
                </a:solidFill>
              </a:rPr>
              <a:t>’I </a:t>
            </a:r>
            <a:r>
              <a:rPr lang="tr-TR" sz="2200" dirty="0" err="1" smtClean="0">
                <a:solidFill>
                  <a:srgbClr val="FF0000"/>
                </a:solidFill>
              </a:rPr>
              <a:t>wasn</a:t>
            </a:r>
            <a:r>
              <a:rPr lang="tr-TR" sz="2200" dirty="0" smtClean="0">
                <a:solidFill>
                  <a:srgbClr val="FF0000"/>
                </a:solidFill>
              </a:rPr>
              <a:t> </a:t>
            </a:r>
            <a:r>
              <a:rPr lang="tr-TR" sz="2200" dirty="0" err="1" smtClean="0">
                <a:solidFill>
                  <a:srgbClr val="FF0000"/>
                </a:solidFill>
              </a:rPr>
              <a:t>neither</a:t>
            </a:r>
            <a:r>
              <a:rPr lang="tr-TR" sz="2200" dirty="0" smtClean="0">
                <a:solidFill>
                  <a:srgbClr val="FF0000"/>
                </a:solidFill>
              </a:rPr>
              <a:t> </a:t>
            </a:r>
            <a:r>
              <a:rPr lang="tr-TR" sz="2200" dirty="0" err="1" smtClean="0">
                <a:solidFill>
                  <a:srgbClr val="FF0000"/>
                </a:solidFill>
              </a:rPr>
              <a:t>living</a:t>
            </a:r>
            <a:r>
              <a:rPr lang="tr-TR" sz="2200" dirty="0" smtClean="0">
                <a:solidFill>
                  <a:srgbClr val="FF0000"/>
                </a:solidFill>
              </a:rPr>
              <a:t> </a:t>
            </a:r>
            <a:r>
              <a:rPr lang="tr-TR" sz="2200" dirty="0" err="1" smtClean="0">
                <a:solidFill>
                  <a:srgbClr val="FF0000"/>
                </a:solidFill>
              </a:rPr>
              <a:t>nor</a:t>
            </a:r>
            <a:r>
              <a:rPr lang="tr-TR" sz="2200" dirty="0" smtClean="0">
                <a:solidFill>
                  <a:srgbClr val="FF0000"/>
                </a:solidFill>
              </a:rPr>
              <a:t> </a:t>
            </a:r>
            <a:r>
              <a:rPr lang="tr-TR" sz="2200" dirty="0" err="1" smtClean="0">
                <a:solidFill>
                  <a:srgbClr val="FF0000"/>
                </a:solidFill>
              </a:rPr>
              <a:t>dead</a:t>
            </a:r>
            <a:r>
              <a:rPr lang="tr-TR" sz="2200" dirty="0" smtClean="0">
                <a:solidFill>
                  <a:srgbClr val="FF0000"/>
                </a:solidFill>
              </a:rPr>
              <a:t>’’</a:t>
            </a:r>
            <a:r>
              <a:rPr lang="tr-TR" sz="2200" dirty="0" smtClean="0"/>
              <a:t>, </a:t>
            </a:r>
            <a:r>
              <a:rPr lang="tr-TR" sz="2200" dirty="0" err="1" smtClean="0"/>
              <a:t>the</a:t>
            </a:r>
            <a:r>
              <a:rPr lang="tr-TR" sz="2200" dirty="0" smtClean="0"/>
              <a:t> </a:t>
            </a:r>
            <a:r>
              <a:rPr lang="tr-TR" sz="2200" dirty="0" err="1" smtClean="0"/>
              <a:t>image</a:t>
            </a:r>
            <a:r>
              <a:rPr lang="tr-TR" sz="2200" dirty="0" smtClean="0"/>
              <a:t> of </a:t>
            </a:r>
            <a:r>
              <a:rPr lang="tr-TR" sz="2200" dirty="0" err="1" smtClean="0">
                <a:solidFill>
                  <a:srgbClr val="FF0000"/>
                </a:solidFill>
              </a:rPr>
              <a:t>undead</a:t>
            </a:r>
            <a:r>
              <a:rPr lang="tr-TR" sz="2200" dirty="0" smtClean="0">
                <a:solidFill>
                  <a:srgbClr val="FF0000"/>
                </a:solidFill>
              </a:rPr>
              <a:t>. </a:t>
            </a:r>
            <a:r>
              <a:rPr lang="tr-TR" sz="2200" dirty="0" err="1" smtClean="0"/>
              <a:t>The</a:t>
            </a:r>
            <a:r>
              <a:rPr lang="tr-TR" sz="2200" dirty="0" smtClean="0"/>
              <a:t> </a:t>
            </a:r>
            <a:r>
              <a:rPr lang="tr-TR" sz="2200" dirty="0" err="1" smtClean="0"/>
              <a:t>great</a:t>
            </a:r>
            <a:r>
              <a:rPr lang="tr-TR" sz="2200" dirty="0" smtClean="0"/>
              <a:t> </a:t>
            </a:r>
            <a:r>
              <a:rPr lang="tr-TR" sz="2200" dirty="0" err="1" smtClean="0"/>
              <a:t>area</a:t>
            </a:r>
            <a:r>
              <a:rPr lang="tr-TR" sz="2200" dirty="0" smtClean="0"/>
              <a:t> </a:t>
            </a:r>
            <a:r>
              <a:rPr lang="tr-TR" sz="2200" dirty="0" err="1" smtClean="0"/>
              <a:t>between</a:t>
            </a:r>
            <a:r>
              <a:rPr lang="tr-TR" sz="2200" dirty="0" smtClean="0"/>
              <a:t> life </a:t>
            </a:r>
            <a:r>
              <a:rPr lang="tr-TR" sz="2200" dirty="0" err="1" smtClean="0"/>
              <a:t>and</a:t>
            </a:r>
            <a:r>
              <a:rPr lang="tr-TR" sz="2200" dirty="0" smtClean="0"/>
              <a:t> </a:t>
            </a:r>
            <a:r>
              <a:rPr lang="tr-TR" sz="2200" dirty="0" err="1" smtClean="0"/>
              <a:t>death</a:t>
            </a:r>
            <a:r>
              <a:rPr lang="tr-TR" sz="2200" dirty="0" smtClean="0"/>
              <a:t>.</a:t>
            </a:r>
          </a:p>
          <a:p>
            <a:r>
              <a:rPr lang="tr-TR" sz="2200" dirty="0" smtClean="0"/>
              <a:t>Eliot </a:t>
            </a:r>
            <a:r>
              <a:rPr lang="tr-TR" sz="2200" dirty="0" err="1" smtClean="0"/>
              <a:t>seems</a:t>
            </a:r>
            <a:r>
              <a:rPr lang="tr-TR" sz="2200" dirty="0" smtClean="0"/>
              <a:t> </a:t>
            </a:r>
            <a:r>
              <a:rPr lang="tr-TR" sz="2200" dirty="0" err="1" smtClean="0"/>
              <a:t>to</a:t>
            </a:r>
            <a:r>
              <a:rPr lang="tr-TR" sz="2200" dirty="0" smtClean="0"/>
              <a:t> </a:t>
            </a:r>
            <a:r>
              <a:rPr lang="tr-TR" sz="2200" dirty="0" err="1" smtClean="0"/>
              <a:t>believe</a:t>
            </a:r>
            <a:r>
              <a:rPr lang="tr-TR" sz="2200" dirty="0" smtClean="0"/>
              <a:t> </a:t>
            </a:r>
            <a:r>
              <a:rPr lang="tr-TR" sz="2200" dirty="0" err="1" smtClean="0"/>
              <a:t>that</a:t>
            </a:r>
            <a:r>
              <a:rPr lang="tr-TR" sz="2200" dirty="0" smtClean="0"/>
              <a:t> </a:t>
            </a:r>
            <a:r>
              <a:rPr lang="tr-TR" sz="2200" dirty="0" err="1" smtClean="0"/>
              <a:t>we</a:t>
            </a:r>
            <a:r>
              <a:rPr lang="tr-TR" sz="2200" dirty="0" smtClean="0"/>
              <a:t> </a:t>
            </a:r>
            <a:r>
              <a:rPr lang="tr-TR" sz="2200" dirty="0" err="1" smtClean="0"/>
              <a:t>exist</a:t>
            </a:r>
            <a:r>
              <a:rPr lang="tr-TR" sz="2200" dirty="0" smtClean="0"/>
              <a:t> in </a:t>
            </a:r>
            <a:r>
              <a:rPr lang="tr-TR" sz="2200" dirty="0" err="1" smtClean="0"/>
              <a:t>that</a:t>
            </a:r>
            <a:r>
              <a:rPr lang="tr-TR" sz="2200" dirty="0" smtClean="0"/>
              <a:t> </a:t>
            </a:r>
            <a:r>
              <a:rPr lang="tr-TR" sz="2200" dirty="0" err="1" smtClean="0"/>
              <a:t>spiritual</a:t>
            </a:r>
            <a:r>
              <a:rPr lang="tr-TR" sz="2200" dirty="0" smtClean="0"/>
              <a:t> </a:t>
            </a:r>
            <a:r>
              <a:rPr lang="tr-TR" sz="2200" dirty="0" err="1" smtClean="0"/>
              <a:t>area</a:t>
            </a:r>
            <a:r>
              <a:rPr lang="tr-TR" sz="2200" dirty="0" smtClean="0"/>
              <a:t>, in </a:t>
            </a:r>
            <a:r>
              <a:rPr lang="tr-TR" sz="2200" dirty="0" err="1" smtClean="0"/>
              <a:t>the</a:t>
            </a:r>
            <a:r>
              <a:rPr lang="tr-TR" sz="2200" dirty="0" smtClean="0"/>
              <a:t> </a:t>
            </a:r>
            <a:r>
              <a:rPr lang="tr-TR" sz="2200" dirty="0" err="1" smtClean="0"/>
              <a:t>last</a:t>
            </a:r>
            <a:r>
              <a:rPr lang="tr-TR" sz="2200" dirty="0" smtClean="0"/>
              <a:t> </a:t>
            </a:r>
            <a:r>
              <a:rPr lang="tr-TR" sz="2200" dirty="0" err="1" smtClean="0"/>
              <a:t>part</a:t>
            </a:r>
            <a:r>
              <a:rPr lang="tr-TR" sz="2200" dirty="0" smtClean="0"/>
              <a:t> of </a:t>
            </a:r>
            <a:r>
              <a:rPr lang="tr-TR" sz="2200" dirty="0" err="1" smtClean="0"/>
              <a:t>this</a:t>
            </a:r>
            <a:r>
              <a:rPr lang="tr-TR" sz="2200" dirty="0" smtClean="0"/>
              <a:t> </a:t>
            </a:r>
            <a:r>
              <a:rPr lang="tr-TR" sz="2200" dirty="0" err="1" smtClean="0"/>
              <a:t>section</a:t>
            </a:r>
            <a:r>
              <a:rPr lang="tr-TR" sz="2200" dirty="0" smtClean="0"/>
              <a:t>, </a:t>
            </a:r>
            <a:r>
              <a:rPr lang="tr-TR" sz="2200" dirty="0" err="1" smtClean="0"/>
              <a:t>he’ll</a:t>
            </a:r>
            <a:r>
              <a:rPr lang="tr-TR" sz="2200" dirty="0" smtClean="0"/>
              <a:t> </a:t>
            </a:r>
            <a:r>
              <a:rPr lang="tr-TR" sz="2200" dirty="0" err="1" smtClean="0"/>
              <a:t>depict</a:t>
            </a:r>
            <a:r>
              <a:rPr lang="tr-TR" sz="2200" dirty="0" smtClean="0"/>
              <a:t> a </a:t>
            </a:r>
            <a:r>
              <a:rPr lang="tr-TR" sz="2200" dirty="0" err="1" smtClean="0"/>
              <a:t>crowd</a:t>
            </a:r>
            <a:r>
              <a:rPr lang="tr-TR" sz="2200" dirty="0" smtClean="0"/>
              <a:t> of </a:t>
            </a:r>
            <a:r>
              <a:rPr lang="tr-TR" sz="2200" dirty="0" err="1" smtClean="0"/>
              <a:t>the</a:t>
            </a:r>
            <a:r>
              <a:rPr lang="tr-TR" sz="2200" dirty="0" smtClean="0"/>
              <a:t> </a:t>
            </a:r>
            <a:r>
              <a:rPr lang="tr-TR" sz="2200" dirty="0" err="1" smtClean="0"/>
              <a:t>undead</a:t>
            </a:r>
            <a:r>
              <a:rPr lang="tr-TR" sz="2200" dirty="0" smtClean="0"/>
              <a:t>, a </a:t>
            </a:r>
            <a:r>
              <a:rPr lang="tr-TR" sz="2200" dirty="0" err="1" smtClean="0"/>
              <a:t>crowd</a:t>
            </a:r>
            <a:r>
              <a:rPr lang="tr-TR" sz="2200" dirty="0" smtClean="0"/>
              <a:t> of </a:t>
            </a:r>
            <a:r>
              <a:rPr lang="tr-TR" sz="2200" dirty="0" err="1" smtClean="0"/>
              <a:t>walking</a:t>
            </a:r>
            <a:r>
              <a:rPr lang="tr-TR" sz="2200" dirty="0" smtClean="0"/>
              <a:t> </a:t>
            </a:r>
            <a:r>
              <a:rPr lang="tr-TR" sz="2200" dirty="0" err="1" smtClean="0"/>
              <a:t>undead</a:t>
            </a:r>
            <a:r>
              <a:rPr lang="tr-TR" sz="2200" dirty="0" smtClean="0"/>
              <a:t> </a:t>
            </a:r>
            <a:r>
              <a:rPr lang="tr-TR" sz="2200" dirty="0" err="1" smtClean="0"/>
              <a:t>crossing</a:t>
            </a:r>
            <a:r>
              <a:rPr lang="tr-TR" sz="2200" dirty="0" smtClean="0"/>
              <a:t> </a:t>
            </a:r>
            <a:r>
              <a:rPr lang="tr-TR" sz="2200" dirty="0" err="1" smtClean="0"/>
              <a:t>the</a:t>
            </a:r>
            <a:r>
              <a:rPr lang="tr-TR" sz="2200" dirty="0" smtClean="0"/>
              <a:t> </a:t>
            </a:r>
            <a:r>
              <a:rPr lang="tr-TR" sz="2200" dirty="0" err="1" smtClean="0"/>
              <a:t>London</a:t>
            </a:r>
            <a:r>
              <a:rPr lang="tr-TR" sz="2200" dirty="0" smtClean="0"/>
              <a:t> Bridge, </a:t>
            </a:r>
            <a:r>
              <a:rPr lang="tr-TR" sz="2200" dirty="0" err="1" smtClean="0"/>
              <a:t>they</a:t>
            </a:r>
            <a:r>
              <a:rPr lang="tr-TR" sz="2200" dirty="0" smtClean="0"/>
              <a:t> </a:t>
            </a:r>
            <a:r>
              <a:rPr lang="tr-TR" sz="2200" dirty="0" err="1" smtClean="0"/>
              <a:t>are</a:t>
            </a:r>
            <a:r>
              <a:rPr lang="tr-TR" sz="2200" dirty="0" smtClean="0"/>
              <a:t> </a:t>
            </a:r>
            <a:r>
              <a:rPr lang="tr-TR" sz="2200" dirty="0" err="1" smtClean="0"/>
              <a:t>neither</a:t>
            </a:r>
            <a:r>
              <a:rPr lang="tr-TR" sz="2200" dirty="0" smtClean="0"/>
              <a:t> </a:t>
            </a:r>
            <a:r>
              <a:rPr lang="tr-TR" sz="2200" dirty="0" err="1" smtClean="0"/>
              <a:t>living</a:t>
            </a:r>
            <a:r>
              <a:rPr lang="tr-TR" sz="2200" dirty="0" smtClean="0"/>
              <a:t> </a:t>
            </a:r>
            <a:r>
              <a:rPr lang="tr-TR" sz="2200" dirty="0" err="1" smtClean="0"/>
              <a:t>nor</a:t>
            </a:r>
            <a:r>
              <a:rPr lang="tr-TR" sz="2200" dirty="0" smtClean="0"/>
              <a:t> </a:t>
            </a:r>
            <a:r>
              <a:rPr lang="tr-TR" sz="2200" dirty="0" err="1" smtClean="0"/>
              <a:t>dead</a:t>
            </a:r>
            <a:r>
              <a:rPr lang="tr-TR" sz="2200" dirty="0" smtClean="0"/>
              <a:t>.</a:t>
            </a:r>
          </a:p>
          <a:p>
            <a:r>
              <a:rPr lang="tr-TR" sz="2200" dirty="0" err="1" smtClean="0"/>
              <a:t>Such</a:t>
            </a:r>
            <a:r>
              <a:rPr lang="tr-TR" sz="2200" dirty="0" smtClean="0"/>
              <a:t> </a:t>
            </a:r>
            <a:r>
              <a:rPr lang="tr-TR" sz="2200" dirty="0" err="1" smtClean="0"/>
              <a:t>undead</a:t>
            </a:r>
            <a:r>
              <a:rPr lang="tr-TR" sz="2200" dirty="0" smtClean="0"/>
              <a:t> </a:t>
            </a:r>
            <a:r>
              <a:rPr lang="tr-TR" sz="2200" dirty="0" err="1" smtClean="0"/>
              <a:t>people</a:t>
            </a:r>
            <a:r>
              <a:rPr lang="tr-TR" sz="2200" dirty="0" smtClean="0"/>
              <a:t>, (</a:t>
            </a:r>
            <a:r>
              <a:rPr lang="tr-TR" sz="2200" dirty="0" err="1" smtClean="0"/>
              <a:t>people</a:t>
            </a:r>
            <a:r>
              <a:rPr lang="tr-TR" sz="2200" dirty="0" smtClean="0"/>
              <a:t> of modern </a:t>
            </a:r>
            <a:r>
              <a:rPr lang="tr-TR" sz="2200" dirty="0" err="1" smtClean="0"/>
              <a:t>society</a:t>
            </a:r>
            <a:r>
              <a:rPr lang="tr-TR" sz="2200" dirty="0" smtClean="0"/>
              <a:t>) </a:t>
            </a:r>
            <a:r>
              <a:rPr lang="tr-TR" sz="2200" dirty="0" err="1" smtClean="0"/>
              <a:t>are</a:t>
            </a:r>
            <a:r>
              <a:rPr lang="tr-TR" sz="2200" dirty="0" smtClean="0"/>
              <a:t> </a:t>
            </a:r>
            <a:r>
              <a:rPr lang="tr-TR" sz="2200" dirty="0" err="1" smtClean="0"/>
              <a:t>forced</a:t>
            </a:r>
            <a:r>
              <a:rPr lang="tr-TR" sz="2200" dirty="0" smtClean="0"/>
              <a:t> </a:t>
            </a:r>
            <a:r>
              <a:rPr lang="tr-TR" sz="2200" dirty="0" err="1" smtClean="0"/>
              <a:t>to</a:t>
            </a:r>
            <a:r>
              <a:rPr lang="tr-TR" sz="2200" dirty="0" smtClean="0"/>
              <a:t> </a:t>
            </a:r>
            <a:r>
              <a:rPr lang="tr-TR" sz="2200" dirty="0" err="1" smtClean="0"/>
              <a:t>know</a:t>
            </a:r>
            <a:r>
              <a:rPr lang="tr-TR" sz="2200" dirty="0" smtClean="0"/>
              <a:t> </a:t>
            </a:r>
            <a:r>
              <a:rPr lang="tr-TR" sz="2200" dirty="0" err="1" smtClean="0"/>
              <a:t>the</a:t>
            </a:r>
            <a:r>
              <a:rPr lang="tr-TR" sz="2200" dirty="0" smtClean="0"/>
              <a:t> </a:t>
            </a:r>
            <a:r>
              <a:rPr lang="tr-TR" sz="2200" dirty="0" err="1" smtClean="0"/>
              <a:t>burden</a:t>
            </a:r>
            <a:r>
              <a:rPr lang="tr-TR" sz="2200" dirty="0" smtClean="0"/>
              <a:t> of </a:t>
            </a:r>
            <a:r>
              <a:rPr lang="tr-TR" sz="2200" dirty="0" err="1" smtClean="0"/>
              <a:t>consciousness</a:t>
            </a:r>
            <a:r>
              <a:rPr lang="tr-TR" sz="2200" dirty="0" smtClean="0"/>
              <a:t>, </a:t>
            </a:r>
            <a:r>
              <a:rPr lang="tr-TR" sz="2200" dirty="0" err="1" smtClean="0"/>
              <a:t>forced</a:t>
            </a:r>
            <a:r>
              <a:rPr lang="tr-TR" sz="2200" dirty="0" smtClean="0"/>
              <a:t> </a:t>
            </a:r>
            <a:r>
              <a:rPr lang="tr-TR" sz="2200" dirty="0" err="1" smtClean="0"/>
              <a:t>to</a:t>
            </a:r>
            <a:r>
              <a:rPr lang="tr-TR" sz="2200" dirty="0" smtClean="0"/>
              <a:t> </a:t>
            </a:r>
            <a:r>
              <a:rPr lang="tr-TR" sz="2200" dirty="0" err="1" smtClean="0"/>
              <a:t>live</a:t>
            </a:r>
            <a:r>
              <a:rPr lang="tr-TR" sz="2200" dirty="0" smtClean="0"/>
              <a:t> but </a:t>
            </a:r>
            <a:r>
              <a:rPr lang="tr-TR" sz="2200" dirty="0" err="1" smtClean="0"/>
              <a:t>they</a:t>
            </a:r>
            <a:r>
              <a:rPr lang="tr-TR" sz="2200" dirty="0" smtClean="0"/>
              <a:t> </a:t>
            </a:r>
            <a:r>
              <a:rPr lang="tr-TR" sz="2200" dirty="0" err="1" smtClean="0"/>
              <a:t>have</a:t>
            </a:r>
            <a:r>
              <a:rPr lang="tr-TR" sz="2200" dirty="0" smtClean="0"/>
              <a:t> </a:t>
            </a:r>
            <a:r>
              <a:rPr lang="tr-TR" sz="2200" dirty="0" err="1" smtClean="0"/>
              <a:t>no</a:t>
            </a:r>
            <a:r>
              <a:rPr lang="tr-TR" sz="2200" dirty="0" smtClean="0"/>
              <a:t> </a:t>
            </a:r>
            <a:r>
              <a:rPr lang="tr-TR" sz="2200" dirty="0" err="1" smtClean="0"/>
              <a:t>meaning</a:t>
            </a:r>
            <a:r>
              <a:rPr lang="tr-TR" sz="2200" dirty="0" smtClean="0"/>
              <a:t>, </a:t>
            </a:r>
            <a:r>
              <a:rPr lang="tr-TR" sz="2200" dirty="0" err="1" smtClean="0"/>
              <a:t>we</a:t>
            </a:r>
            <a:r>
              <a:rPr lang="tr-TR" sz="2200" dirty="0" smtClean="0"/>
              <a:t> </a:t>
            </a:r>
            <a:r>
              <a:rPr lang="tr-TR" sz="2200" dirty="0" err="1" smtClean="0"/>
              <a:t>are</a:t>
            </a:r>
            <a:r>
              <a:rPr lang="tr-TR" sz="2200" dirty="0" smtClean="0"/>
              <a:t> </a:t>
            </a:r>
            <a:r>
              <a:rPr lang="tr-TR" sz="2200" dirty="0" err="1" smtClean="0"/>
              <a:t>dead</a:t>
            </a:r>
            <a:r>
              <a:rPr lang="tr-TR" sz="2200" dirty="0" smtClean="0"/>
              <a:t>, </a:t>
            </a:r>
            <a:r>
              <a:rPr lang="tr-TR" sz="2200" dirty="0" err="1" smtClean="0"/>
              <a:t>we</a:t>
            </a:r>
            <a:r>
              <a:rPr lang="tr-TR" sz="2200" dirty="0" smtClean="0"/>
              <a:t> </a:t>
            </a:r>
            <a:r>
              <a:rPr lang="tr-TR" sz="2200" dirty="0" err="1" smtClean="0"/>
              <a:t>see</a:t>
            </a:r>
            <a:r>
              <a:rPr lang="tr-TR" sz="2200" dirty="0" smtClean="0"/>
              <a:t> </a:t>
            </a:r>
            <a:r>
              <a:rPr lang="tr-TR" sz="2200" dirty="0" err="1" smtClean="0"/>
              <a:t>nothing</a:t>
            </a:r>
            <a:r>
              <a:rPr lang="tr-TR" sz="2200" dirty="0" smtClean="0"/>
              <a:t>, </a:t>
            </a:r>
            <a:r>
              <a:rPr lang="tr-TR" sz="2200" dirty="0" err="1" smtClean="0"/>
              <a:t>we</a:t>
            </a:r>
            <a:r>
              <a:rPr lang="tr-TR" sz="2200" dirty="0" smtClean="0"/>
              <a:t> </a:t>
            </a:r>
            <a:r>
              <a:rPr lang="tr-TR" sz="2200" dirty="0" err="1" smtClean="0"/>
              <a:t>speak</a:t>
            </a:r>
            <a:r>
              <a:rPr lang="tr-TR" sz="2200" dirty="0" smtClean="0"/>
              <a:t> </a:t>
            </a:r>
            <a:r>
              <a:rPr lang="tr-TR" sz="2200" dirty="0" err="1" smtClean="0"/>
              <a:t>nothing</a:t>
            </a:r>
            <a:r>
              <a:rPr lang="tr-TR" sz="2200" dirty="0" smtClean="0"/>
              <a:t>, </a:t>
            </a:r>
            <a:r>
              <a:rPr lang="tr-TR" sz="2200" dirty="0" err="1" smtClean="0"/>
              <a:t>we</a:t>
            </a:r>
            <a:r>
              <a:rPr lang="tr-TR" sz="2200" dirty="0" smtClean="0"/>
              <a:t> </a:t>
            </a:r>
            <a:r>
              <a:rPr lang="tr-TR" sz="2200" dirty="0" err="1" smtClean="0"/>
              <a:t>know</a:t>
            </a:r>
            <a:r>
              <a:rPr lang="tr-TR" sz="2200" dirty="0" smtClean="0"/>
              <a:t> </a:t>
            </a:r>
            <a:r>
              <a:rPr lang="tr-TR" sz="2200" dirty="0" err="1" smtClean="0"/>
              <a:t>nothing</a:t>
            </a:r>
            <a:r>
              <a:rPr lang="tr-TR" sz="2200" dirty="0" smtClean="0"/>
              <a:t>.</a:t>
            </a:r>
          </a:p>
          <a:p>
            <a:r>
              <a:rPr lang="tr-TR" sz="2200" dirty="0" err="1" smtClean="0"/>
              <a:t>Sea</a:t>
            </a:r>
            <a:r>
              <a:rPr lang="tr-TR" sz="2200" dirty="0" smtClean="0"/>
              <a:t> is </a:t>
            </a:r>
            <a:r>
              <a:rPr lang="tr-TR" sz="2200" dirty="0" err="1" smtClean="0"/>
              <a:t>characterized</a:t>
            </a:r>
            <a:r>
              <a:rPr lang="tr-TR" sz="2200" dirty="0" smtClean="0"/>
              <a:t> as </a:t>
            </a:r>
            <a:r>
              <a:rPr lang="tr-TR" sz="2200" dirty="0" err="1" smtClean="0"/>
              <a:t>desolate</a:t>
            </a:r>
            <a:r>
              <a:rPr lang="tr-TR" sz="2200" dirty="0" smtClean="0"/>
              <a:t> </a:t>
            </a:r>
            <a:r>
              <a:rPr lang="tr-TR" sz="2200" dirty="0" err="1" smtClean="0"/>
              <a:t>and</a:t>
            </a:r>
            <a:r>
              <a:rPr lang="tr-TR" sz="2200" dirty="0" smtClean="0"/>
              <a:t> </a:t>
            </a:r>
            <a:r>
              <a:rPr lang="tr-TR" sz="2200" dirty="0" err="1" smtClean="0"/>
              <a:t>empty</a:t>
            </a:r>
            <a:r>
              <a:rPr lang="tr-TR" sz="2200" dirty="0" smtClean="0"/>
              <a:t>, </a:t>
            </a:r>
            <a:r>
              <a:rPr lang="tr-TR" sz="2200" dirty="0" err="1" smtClean="0"/>
              <a:t>Tristan</a:t>
            </a:r>
            <a:r>
              <a:rPr lang="tr-TR" sz="2200" dirty="0" smtClean="0"/>
              <a:t> is </a:t>
            </a:r>
            <a:r>
              <a:rPr lang="tr-TR" sz="2200" dirty="0" err="1" smtClean="0"/>
              <a:t>looking</a:t>
            </a:r>
            <a:r>
              <a:rPr lang="tr-TR" sz="2200" dirty="0" smtClean="0"/>
              <a:t> </a:t>
            </a:r>
            <a:r>
              <a:rPr lang="tr-TR" sz="2200" dirty="0" err="1" smtClean="0"/>
              <a:t>across</a:t>
            </a:r>
            <a:r>
              <a:rPr lang="tr-TR" sz="2200" dirty="0" smtClean="0"/>
              <a:t> </a:t>
            </a:r>
            <a:r>
              <a:rPr lang="tr-TR" sz="2200" dirty="0" err="1" smtClean="0"/>
              <a:t>the</a:t>
            </a:r>
            <a:r>
              <a:rPr lang="tr-TR" sz="2200" dirty="0" smtClean="0"/>
              <a:t> </a:t>
            </a:r>
            <a:r>
              <a:rPr lang="tr-TR" sz="2200" dirty="0" err="1" smtClean="0"/>
              <a:t>Irish</a:t>
            </a:r>
            <a:r>
              <a:rPr lang="tr-TR" sz="2200" dirty="0" smtClean="0"/>
              <a:t> </a:t>
            </a:r>
            <a:r>
              <a:rPr lang="tr-TR" sz="2200" dirty="0" err="1" smtClean="0"/>
              <a:t>Sea</a:t>
            </a:r>
            <a:r>
              <a:rPr lang="tr-TR" sz="2200" dirty="0" smtClean="0"/>
              <a:t>, </a:t>
            </a:r>
            <a:r>
              <a:rPr lang="tr-TR" sz="2200" dirty="0" err="1" smtClean="0"/>
              <a:t>looking</a:t>
            </a:r>
            <a:r>
              <a:rPr lang="tr-TR" sz="2200" dirty="0" smtClean="0"/>
              <a:t> </a:t>
            </a:r>
            <a:r>
              <a:rPr lang="tr-TR" sz="2200" dirty="0" err="1" smtClean="0"/>
              <a:t>for</a:t>
            </a:r>
            <a:r>
              <a:rPr lang="tr-TR" sz="2200" dirty="0" smtClean="0"/>
              <a:t> </a:t>
            </a:r>
            <a:r>
              <a:rPr lang="tr-TR" sz="2200" dirty="0" err="1" smtClean="0"/>
              <a:t>Isolde</a:t>
            </a:r>
            <a:r>
              <a:rPr lang="tr-TR" sz="2200" dirty="0" smtClean="0"/>
              <a:t> but, as a </a:t>
            </a:r>
            <a:r>
              <a:rPr lang="tr-TR" sz="2200" dirty="0" err="1" smtClean="0"/>
              <a:t>result</a:t>
            </a:r>
            <a:r>
              <a:rPr lang="tr-TR" sz="2200" dirty="0" smtClean="0"/>
              <a:t>, it </a:t>
            </a:r>
            <a:r>
              <a:rPr lang="tr-TR" sz="2200" dirty="0" err="1" smtClean="0"/>
              <a:t>seems</a:t>
            </a:r>
            <a:r>
              <a:rPr lang="tr-TR" sz="2200" dirty="0" smtClean="0"/>
              <a:t> </a:t>
            </a:r>
            <a:r>
              <a:rPr lang="tr-TR" sz="2200" dirty="0" err="1" smtClean="0"/>
              <a:t>that</a:t>
            </a:r>
            <a:r>
              <a:rPr lang="tr-TR" sz="2200" dirty="0" smtClean="0"/>
              <a:t> his </a:t>
            </a:r>
            <a:r>
              <a:rPr lang="tr-TR" sz="2200" dirty="0" err="1" smtClean="0"/>
              <a:t>love</a:t>
            </a:r>
            <a:r>
              <a:rPr lang="tr-TR" sz="2200" dirty="0"/>
              <a:t> </a:t>
            </a:r>
            <a:r>
              <a:rPr lang="tr-TR" sz="2200" dirty="0" err="1" smtClean="0"/>
              <a:t>carried</a:t>
            </a:r>
            <a:r>
              <a:rPr lang="tr-TR" sz="2200" dirty="0" smtClean="0"/>
              <a:t> </a:t>
            </a:r>
            <a:r>
              <a:rPr lang="tr-TR" sz="2200" dirty="0" err="1" smtClean="0"/>
              <a:t>by</a:t>
            </a:r>
            <a:r>
              <a:rPr lang="tr-TR" sz="2200" dirty="0" smtClean="0"/>
              <a:t> </a:t>
            </a:r>
            <a:r>
              <a:rPr lang="tr-TR" sz="2200" dirty="0" err="1" smtClean="0"/>
              <a:t>the</a:t>
            </a:r>
            <a:r>
              <a:rPr lang="tr-TR" sz="2200" dirty="0" smtClean="0"/>
              <a:t> </a:t>
            </a:r>
            <a:r>
              <a:rPr lang="tr-TR" sz="2200" dirty="0" err="1" smtClean="0"/>
              <a:t>ship</a:t>
            </a:r>
            <a:r>
              <a:rPr lang="tr-TR" sz="2200" dirty="0" smtClean="0"/>
              <a:t> is </a:t>
            </a:r>
            <a:r>
              <a:rPr lang="tr-TR" sz="2200" dirty="0" err="1" smtClean="0"/>
              <a:t>desolate</a:t>
            </a:r>
            <a:r>
              <a:rPr lang="tr-TR" sz="2200" dirty="0" smtClean="0"/>
              <a:t> </a:t>
            </a:r>
            <a:r>
              <a:rPr lang="tr-TR" sz="2200" dirty="0" err="1" smtClean="0"/>
              <a:t>and</a:t>
            </a:r>
            <a:r>
              <a:rPr lang="tr-TR" sz="2200" dirty="0" smtClean="0"/>
              <a:t> </a:t>
            </a:r>
            <a:r>
              <a:rPr lang="tr-TR" sz="2200" dirty="0" err="1" smtClean="0"/>
              <a:t>empty</a:t>
            </a:r>
            <a:r>
              <a:rPr lang="tr-TR" sz="2200" dirty="0" smtClean="0"/>
              <a:t>.</a:t>
            </a:r>
          </a:p>
          <a:p>
            <a:r>
              <a:rPr lang="tr-TR" sz="2200" dirty="0" err="1" smtClean="0"/>
              <a:t>Just</a:t>
            </a:r>
            <a:r>
              <a:rPr lang="tr-TR" sz="2200" dirty="0" smtClean="0"/>
              <a:t> </a:t>
            </a:r>
            <a:r>
              <a:rPr lang="tr-TR" sz="2200" dirty="0" err="1" smtClean="0"/>
              <a:t>like</a:t>
            </a:r>
            <a:r>
              <a:rPr lang="tr-TR" sz="2200" dirty="0" smtClean="0"/>
              <a:t> </a:t>
            </a:r>
            <a:r>
              <a:rPr lang="tr-TR" sz="2200" dirty="0" err="1" smtClean="0"/>
              <a:t>horizon</a:t>
            </a:r>
            <a:r>
              <a:rPr lang="tr-TR" sz="2200" dirty="0" smtClean="0"/>
              <a:t> in </a:t>
            </a:r>
            <a:r>
              <a:rPr lang="tr-TR" sz="2200" dirty="0" err="1" smtClean="0"/>
              <a:t>the</a:t>
            </a:r>
            <a:r>
              <a:rPr lang="tr-TR" sz="2200" dirty="0" smtClean="0"/>
              <a:t> </a:t>
            </a:r>
            <a:r>
              <a:rPr lang="tr-TR" sz="2200" dirty="0" err="1" smtClean="0"/>
              <a:t>sea</a:t>
            </a:r>
            <a:r>
              <a:rPr lang="tr-TR" sz="2200" dirty="0" smtClean="0"/>
              <a:t>, </a:t>
            </a:r>
            <a:r>
              <a:rPr lang="tr-TR" sz="2200" dirty="0" err="1" smtClean="0"/>
              <a:t>our</a:t>
            </a:r>
            <a:r>
              <a:rPr lang="tr-TR" sz="2200" dirty="0" smtClean="0"/>
              <a:t> </a:t>
            </a:r>
            <a:r>
              <a:rPr lang="tr-TR" sz="2200" dirty="0" err="1" smtClean="0"/>
              <a:t>past</a:t>
            </a:r>
            <a:r>
              <a:rPr lang="tr-TR" sz="2200" dirty="0" smtClean="0"/>
              <a:t>, </a:t>
            </a:r>
            <a:r>
              <a:rPr lang="tr-TR" sz="2200" dirty="0" err="1" smtClean="0"/>
              <a:t>present</a:t>
            </a:r>
            <a:r>
              <a:rPr lang="tr-TR" sz="2200" dirty="0" smtClean="0"/>
              <a:t>, </a:t>
            </a:r>
            <a:r>
              <a:rPr lang="tr-TR" sz="2200" dirty="0" err="1" smtClean="0"/>
              <a:t>and</a:t>
            </a:r>
            <a:r>
              <a:rPr lang="tr-TR" sz="2200" dirty="0" smtClean="0"/>
              <a:t> </a:t>
            </a:r>
            <a:r>
              <a:rPr lang="tr-TR" sz="2200" dirty="0" err="1" smtClean="0"/>
              <a:t>future</a:t>
            </a:r>
            <a:r>
              <a:rPr lang="tr-TR" sz="2200" dirty="0" smtClean="0"/>
              <a:t> is </a:t>
            </a:r>
            <a:r>
              <a:rPr lang="tr-TR" sz="2200" dirty="0" err="1" smtClean="0"/>
              <a:t>infinite</a:t>
            </a:r>
            <a:r>
              <a:rPr lang="tr-TR" sz="2200" dirty="0" smtClean="0"/>
              <a:t> as Eliot </a:t>
            </a:r>
            <a:r>
              <a:rPr lang="tr-TR" sz="2200" dirty="0" err="1" smtClean="0"/>
              <a:t>asserted</a:t>
            </a:r>
            <a:r>
              <a:rPr lang="tr-TR" sz="2200" dirty="0" smtClean="0"/>
              <a:t>. </a:t>
            </a:r>
            <a:endParaRPr lang="tr-TR" sz="2200" dirty="0"/>
          </a:p>
        </p:txBody>
      </p:sp>
    </p:spTree>
    <p:extLst>
      <p:ext uri="{BB962C8B-B14F-4D97-AF65-F5344CB8AC3E}">
        <p14:creationId xmlns:p14="http://schemas.microsoft.com/office/powerpoint/2010/main" val="35917321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7467600" cy="864096"/>
          </a:xfrm>
        </p:spPr>
        <p:txBody>
          <a:bodyPr>
            <a:normAutofit fontScale="90000"/>
          </a:bodyPr>
          <a:lstStyle/>
          <a:p>
            <a:pPr algn="ctr"/>
            <a:r>
              <a:rPr lang="tr-TR" b="1" dirty="0" err="1"/>
              <a:t>Tarot</a:t>
            </a:r>
            <a:r>
              <a:rPr lang="tr-TR" b="1" dirty="0"/>
              <a:t> </a:t>
            </a:r>
            <a:r>
              <a:rPr lang="tr-TR" b="1" dirty="0" err="1"/>
              <a:t>Cards</a:t>
            </a:r>
            <a:r>
              <a:rPr lang="tr-TR" b="1" dirty="0"/>
              <a:t> - </a:t>
            </a:r>
            <a:r>
              <a:rPr lang="tr-TR" b="1" dirty="0" err="1"/>
              <a:t>Allusions</a:t>
            </a:r>
            <a:r>
              <a:rPr lang="tr-TR" b="1" dirty="0"/>
              <a:t> &amp; </a:t>
            </a:r>
            <a:r>
              <a:rPr lang="tr-TR" b="1" dirty="0" err="1"/>
              <a:t>Interpretations</a:t>
            </a:r>
            <a:endParaRPr lang="tr-TR" b="1" dirty="0"/>
          </a:p>
        </p:txBody>
      </p:sp>
      <p:sp>
        <p:nvSpPr>
          <p:cNvPr id="3" name="İçerik Yer Tutucusu 2"/>
          <p:cNvSpPr>
            <a:spLocks noGrp="1"/>
          </p:cNvSpPr>
          <p:nvPr>
            <p:ph sz="quarter" idx="1"/>
          </p:nvPr>
        </p:nvSpPr>
        <p:spPr>
          <a:xfrm>
            <a:off x="395536" y="1052736"/>
            <a:ext cx="8424936" cy="5616624"/>
          </a:xfrm>
        </p:spPr>
        <p:txBody>
          <a:bodyPr>
            <a:normAutofit/>
          </a:bodyPr>
          <a:lstStyle/>
          <a:p>
            <a:r>
              <a:rPr lang="tr-TR" dirty="0" err="1" smtClean="0"/>
              <a:t>Madame</a:t>
            </a:r>
            <a:r>
              <a:rPr lang="tr-TR" dirty="0" smtClean="0"/>
              <a:t> </a:t>
            </a:r>
            <a:r>
              <a:rPr lang="tr-TR" dirty="0" err="1" smtClean="0"/>
              <a:t>Sosotris</a:t>
            </a:r>
            <a:r>
              <a:rPr lang="tr-TR" dirty="0" smtClean="0"/>
              <a:t>, </a:t>
            </a:r>
            <a:r>
              <a:rPr lang="tr-TR" dirty="0" err="1" smtClean="0"/>
              <a:t>famous</a:t>
            </a:r>
            <a:r>
              <a:rPr lang="tr-TR" dirty="0" smtClean="0"/>
              <a:t> </a:t>
            </a:r>
            <a:r>
              <a:rPr lang="tr-TR" dirty="0" err="1" smtClean="0"/>
              <a:t>clairvoyante</a:t>
            </a:r>
            <a:r>
              <a:rPr lang="tr-TR" dirty="0" smtClean="0"/>
              <a:t>, </a:t>
            </a:r>
            <a:r>
              <a:rPr lang="tr-TR" dirty="0" err="1" smtClean="0"/>
              <a:t>the</a:t>
            </a:r>
            <a:r>
              <a:rPr lang="tr-TR" dirty="0" smtClean="0"/>
              <a:t> </a:t>
            </a:r>
            <a:r>
              <a:rPr lang="tr-TR" dirty="0" err="1" smtClean="0"/>
              <a:t>wisest</a:t>
            </a:r>
            <a:r>
              <a:rPr lang="tr-TR" dirty="0" smtClean="0"/>
              <a:t> </a:t>
            </a:r>
            <a:r>
              <a:rPr lang="tr-TR" dirty="0" err="1" smtClean="0"/>
              <a:t>woman</a:t>
            </a:r>
            <a:r>
              <a:rPr lang="tr-TR" dirty="0" smtClean="0"/>
              <a:t> in Europe (!)</a:t>
            </a:r>
          </a:p>
          <a:p>
            <a:r>
              <a:rPr lang="tr-TR" dirty="0" err="1">
                <a:solidFill>
                  <a:srgbClr val="FF0000"/>
                </a:solidFill>
              </a:rPr>
              <a:t>Phoenician</a:t>
            </a:r>
            <a:r>
              <a:rPr lang="tr-TR" dirty="0">
                <a:solidFill>
                  <a:srgbClr val="FF0000"/>
                </a:solidFill>
              </a:rPr>
              <a:t> </a:t>
            </a:r>
            <a:r>
              <a:rPr lang="tr-TR" dirty="0" err="1" smtClean="0">
                <a:solidFill>
                  <a:srgbClr val="FF0000"/>
                </a:solidFill>
              </a:rPr>
              <a:t>Sailor</a:t>
            </a:r>
            <a:r>
              <a:rPr lang="tr-TR" dirty="0" smtClean="0">
                <a:solidFill>
                  <a:srgbClr val="FF0000"/>
                </a:solidFill>
              </a:rPr>
              <a:t>: </a:t>
            </a:r>
          </a:p>
          <a:p>
            <a:pPr marL="0" indent="0">
              <a:buNone/>
            </a:pPr>
            <a:r>
              <a:rPr lang="en-US" sz="2000" dirty="0" smtClean="0"/>
              <a:t>The </a:t>
            </a:r>
            <a:r>
              <a:rPr lang="en-US" sz="2000" dirty="0"/>
              <a:t>Phoenician Sailor – </a:t>
            </a:r>
            <a:r>
              <a:rPr lang="en-US" sz="2000" dirty="0" err="1"/>
              <a:t>Phlebas</a:t>
            </a:r>
            <a:r>
              <a:rPr lang="en-US" sz="2000" dirty="0"/>
              <a:t>, the Smyrna Merchant – Mr. </a:t>
            </a:r>
            <a:r>
              <a:rPr lang="en-US" sz="2000" dirty="0" err="1"/>
              <a:t>Eugenides</a:t>
            </a:r>
            <a:r>
              <a:rPr lang="en-US" sz="2000" dirty="0"/>
              <a:t>, have the same symbolic character, and are related to </a:t>
            </a:r>
            <a:r>
              <a:rPr lang="en-US" sz="2000" dirty="0" err="1"/>
              <a:t>Shakespeaere’s</a:t>
            </a:r>
            <a:r>
              <a:rPr lang="en-US" sz="2000" dirty="0"/>
              <a:t> play </a:t>
            </a:r>
            <a:r>
              <a:rPr lang="en-US" sz="2000" i="1" dirty="0"/>
              <a:t>The Tempest</a:t>
            </a:r>
            <a:r>
              <a:rPr lang="en-US" sz="2000" dirty="0"/>
              <a:t>. In </a:t>
            </a:r>
            <a:r>
              <a:rPr lang="en-US" sz="2000" i="1" dirty="0"/>
              <a:t>The Tempest</a:t>
            </a:r>
            <a:r>
              <a:rPr lang="en-US" sz="2000" dirty="0"/>
              <a:t>, Ariel’s song to the shipwrecked Ferdinand, is about the drowning of Ferdinand’s father, Alonso. </a:t>
            </a:r>
            <a:r>
              <a:rPr lang="en-US" sz="2000" dirty="0" smtClean="0"/>
              <a:t> </a:t>
            </a:r>
            <a:r>
              <a:rPr lang="tr-TR" sz="2000" dirty="0" smtClean="0"/>
              <a:t>T</a:t>
            </a:r>
            <a:r>
              <a:rPr lang="en-US" sz="2000" dirty="0" smtClean="0"/>
              <a:t>he </a:t>
            </a:r>
            <a:r>
              <a:rPr lang="en-US" sz="2000" dirty="0"/>
              <a:t>drowning of Alonso and Ferdinand is seen as their purification by </a:t>
            </a:r>
            <a:r>
              <a:rPr lang="en-US" sz="2000" dirty="0" smtClean="0"/>
              <a:t>water</a:t>
            </a:r>
            <a:r>
              <a:rPr lang="tr-TR" sz="2000" dirty="0" smtClean="0"/>
              <a:t>. </a:t>
            </a:r>
            <a:r>
              <a:rPr lang="en-US" sz="2000" dirty="0" smtClean="0"/>
              <a:t>Ferdinand </a:t>
            </a:r>
            <a:r>
              <a:rPr lang="en-US" sz="2000" dirty="0"/>
              <a:t>is related to </a:t>
            </a:r>
            <a:r>
              <a:rPr lang="en-US" sz="2000" dirty="0" err="1"/>
              <a:t>Phlebas</a:t>
            </a:r>
            <a:r>
              <a:rPr lang="en-US" sz="2000" dirty="0"/>
              <a:t>, and Mr. </a:t>
            </a:r>
            <a:r>
              <a:rPr lang="en-US" sz="2000" dirty="0" err="1"/>
              <a:t>Eugenides</a:t>
            </a:r>
            <a:r>
              <a:rPr lang="en-US" sz="2000" dirty="0"/>
              <a:t>. Since drowning is done by water, which this leads to purification, water plays diverse roles in the poem and is the symbol of purification, baptism, refreshment, and growth.</a:t>
            </a:r>
          </a:p>
          <a:p>
            <a:pPr marL="0" indent="0">
              <a:buNone/>
            </a:pPr>
            <a:endParaRPr lang="tr-TR" dirty="0">
              <a:solidFill>
                <a:srgbClr val="FF0000"/>
              </a:solidFill>
            </a:endParaRPr>
          </a:p>
        </p:txBody>
      </p:sp>
    </p:spTree>
    <p:extLst>
      <p:ext uri="{BB962C8B-B14F-4D97-AF65-F5344CB8AC3E}">
        <p14:creationId xmlns:p14="http://schemas.microsoft.com/office/powerpoint/2010/main" val="8849297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251520" y="188640"/>
            <a:ext cx="8712968" cy="6285312"/>
          </a:xfrm>
        </p:spPr>
        <p:txBody>
          <a:bodyPr/>
          <a:lstStyle/>
          <a:p>
            <a:endParaRPr lang="tr-TR" dirty="0" smtClean="0"/>
          </a:p>
          <a:p>
            <a:r>
              <a:rPr lang="en-US" dirty="0">
                <a:solidFill>
                  <a:srgbClr val="FF0000"/>
                </a:solidFill>
              </a:rPr>
              <a:t>Belladonna - Lady of the </a:t>
            </a:r>
            <a:r>
              <a:rPr lang="en-US" dirty="0" smtClean="0">
                <a:solidFill>
                  <a:srgbClr val="FF0000"/>
                </a:solidFill>
              </a:rPr>
              <a:t>Rocks</a:t>
            </a:r>
            <a:r>
              <a:rPr lang="tr-TR" dirty="0" smtClean="0"/>
              <a:t>: </a:t>
            </a:r>
          </a:p>
          <a:p>
            <a:pPr marL="0" indent="0">
              <a:buNone/>
            </a:pPr>
            <a:endParaRPr lang="tr-TR" dirty="0" smtClean="0"/>
          </a:p>
          <a:p>
            <a:pPr marL="0" indent="0">
              <a:buNone/>
            </a:pPr>
            <a:r>
              <a:rPr lang="en-US" dirty="0"/>
              <a:t>“Belladonna” means beautiful lady. The word suggests Madonna (the Virgin Mary) and, therefore, the Madonna of the Rocks as in Leonardo da Vinci’s painting. The rocks symbolize the church. But there are also other rocks – rocks of dryness of the waste land. Belladonna is also an eye-cosmetic and a poison – the deadly nightshade. In the next line, the figure of the Virgin becomes “the lady of the situations” – the woman in the waste land –</a:t>
            </a:r>
            <a:endParaRPr lang="tr-TR" dirty="0"/>
          </a:p>
        </p:txBody>
      </p:sp>
    </p:spTree>
    <p:extLst>
      <p:ext uri="{BB962C8B-B14F-4D97-AF65-F5344CB8AC3E}">
        <p14:creationId xmlns:p14="http://schemas.microsoft.com/office/powerpoint/2010/main" val="148418583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457200" y="188640"/>
            <a:ext cx="7467600" cy="6285312"/>
          </a:xfrm>
        </p:spPr>
        <p:txBody>
          <a:bodyPr>
            <a:normAutofit lnSpcReduction="10000"/>
          </a:bodyPr>
          <a:lstStyle/>
          <a:p>
            <a:endParaRPr lang="tr-TR" dirty="0" smtClean="0"/>
          </a:p>
          <a:p>
            <a:r>
              <a:rPr lang="tr-TR" dirty="0">
                <a:solidFill>
                  <a:srgbClr val="FF0000"/>
                </a:solidFill>
              </a:rPr>
              <a:t>Man </a:t>
            </a:r>
            <a:r>
              <a:rPr lang="tr-TR" dirty="0" err="1">
                <a:solidFill>
                  <a:srgbClr val="FF0000"/>
                </a:solidFill>
              </a:rPr>
              <a:t>with</a:t>
            </a:r>
            <a:r>
              <a:rPr lang="tr-TR" dirty="0">
                <a:solidFill>
                  <a:srgbClr val="FF0000"/>
                </a:solidFill>
              </a:rPr>
              <a:t> Three </a:t>
            </a:r>
            <a:r>
              <a:rPr lang="tr-TR" dirty="0" err="1" smtClean="0">
                <a:solidFill>
                  <a:srgbClr val="FF0000"/>
                </a:solidFill>
              </a:rPr>
              <a:t>Staves</a:t>
            </a:r>
            <a:r>
              <a:rPr lang="tr-TR" dirty="0" smtClean="0">
                <a:solidFill>
                  <a:srgbClr val="FF0000"/>
                </a:solidFill>
              </a:rPr>
              <a:t>: </a:t>
            </a:r>
          </a:p>
          <a:p>
            <a:pPr marL="0" indent="0">
              <a:buNone/>
            </a:pPr>
            <a:endParaRPr lang="tr-TR" dirty="0"/>
          </a:p>
          <a:p>
            <a:pPr marL="0" indent="0">
              <a:buNone/>
            </a:pPr>
            <a:r>
              <a:rPr lang="en-US" dirty="0"/>
              <a:t>The “man with three staves” is the life-force symbol associated with the Fisher King. The Fisher King is in the Arthurian legend. He represents water and when wounded by his own spear, shows the representation as water being drained out, there’s no more water, therefore turns into the wasteland. He was restored later by the knight </a:t>
            </a:r>
            <a:r>
              <a:rPr lang="en-US" dirty="0" err="1"/>
              <a:t>Pacival</a:t>
            </a:r>
            <a:r>
              <a:rPr lang="en-US" dirty="0"/>
              <a:t> through the Holy Grail</a:t>
            </a:r>
            <a:r>
              <a:rPr lang="en-US" dirty="0" smtClean="0"/>
              <a:t>.</a:t>
            </a:r>
            <a:endParaRPr lang="tr-TR" dirty="0" smtClean="0"/>
          </a:p>
          <a:p>
            <a:pPr marL="0" indent="0">
              <a:buNone/>
            </a:pPr>
            <a:r>
              <a:rPr lang="tr-TR" dirty="0" smtClean="0">
                <a:solidFill>
                  <a:srgbClr val="FF0000"/>
                </a:solidFill>
              </a:rPr>
              <a:t>Wheel:</a:t>
            </a:r>
          </a:p>
          <a:p>
            <a:pPr marL="0" indent="0">
              <a:buNone/>
            </a:pPr>
            <a:r>
              <a:rPr lang="en-US" dirty="0"/>
              <a:t>The “wheel” is the Wheel of Fortune, whose turning represents the reversals of human life</a:t>
            </a:r>
            <a:r>
              <a:rPr lang="en-US" dirty="0" smtClean="0"/>
              <a:t>.</a:t>
            </a:r>
            <a:r>
              <a:rPr lang="tr-TR" dirty="0" smtClean="0"/>
              <a:t> ‘’</a:t>
            </a:r>
            <a:r>
              <a:rPr lang="tr-TR" dirty="0" err="1" smtClean="0"/>
              <a:t>wheel</a:t>
            </a:r>
            <a:r>
              <a:rPr lang="tr-TR" dirty="0" smtClean="0"/>
              <a:t> of time, </a:t>
            </a:r>
            <a:r>
              <a:rPr lang="tr-TR" dirty="0" err="1" smtClean="0"/>
              <a:t>the</a:t>
            </a:r>
            <a:r>
              <a:rPr lang="tr-TR" dirty="0" smtClean="0"/>
              <a:t> </a:t>
            </a:r>
            <a:r>
              <a:rPr lang="tr-TR" dirty="0" err="1" smtClean="0"/>
              <a:t>circulation</a:t>
            </a:r>
            <a:r>
              <a:rPr lang="tr-TR" dirty="0" smtClean="0"/>
              <a:t> of body, </a:t>
            </a:r>
            <a:r>
              <a:rPr lang="tr-TR" dirty="0" err="1" smtClean="0"/>
              <a:t>the</a:t>
            </a:r>
            <a:r>
              <a:rPr lang="tr-TR" dirty="0" smtClean="0"/>
              <a:t> </a:t>
            </a:r>
            <a:r>
              <a:rPr lang="tr-TR" dirty="0" err="1" smtClean="0"/>
              <a:t>cyclical</a:t>
            </a:r>
            <a:r>
              <a:rPr lang="tr-TR" dirty="0" smtClean="0"/>
              <a:t> </a:t>
            </a:r>
            <a:r>
              <a:rPr lang="tr-TR" dirty="0" err="1" smtClean="0"/>
              <a:t>motion</a:t>
            </a:r>
            <a:r>
              <a:rPr lang="tr-TR" dirty="0" smtClean="0"/>
              <a:t> of </a:t>
            </a:r>
            <a:r>
              <a:rPr lang="tr-TR" dirty="0" err="1" smtClean="0"/>
              <a:t>protons</a:t>
            </a:r>
            <a:r>
              <a:rPr lang="tr-TR" dirty="0" smtClean="0"/>
              <a:t>/</a:t>
            </a:r>
            <a:r>
              <a:rPr lang="tr-TR" dirty="0" err="1" smtClean="0"/>
              <a:t>neutrons</a:t>
            </a:r>
            <a:r>
              <a:rPr lang="tr-TR" dirty="0" smtClean="0"/>
              <a:t> </a:t>
            </a:r>
            <a:r>
              <a:rPr lang="tr-TR" dirty="0" err="1" smtClean="0"/>
              <a:t>around</a:t>
            </a:r>
            <a:r>
              <a:rPr lang="tr-TR" dirty="0" smtClean="0"/>
              <a:t> </a:t>
            </a:r>
            <a:r>
              <a:rPr lang="tr-TR" dirty="0" err="1" smtClean="0"/>
              <a:t>the</a:t>
            </a:r>
            <a:r>
              <a:rPr lang="tr-TR" dirty="0" smtClean="0"/>
              <a:t> atom</a:t>
            </a:r>
            <a:endParaRPr lang="tr-TR" dirty="0"/>
          </a:p>
        </p:txBody>
      </p:sp>
    </p:spTree>
    <p:extLst>
      <p:ext uri="{BB962C8B-B14F-4D97-AF65-F5344CB8AC3E}">
        <p14:creationId xmlns:p14="http://schemas.microsoft.com/office/powerpoint/2010/main" val="1089836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404664"/>
            <a:ext cx="8568952" cy="6069288"/>
          </a:xfrm>
        </p:spPr>
        <p:txBody>
          <a:bodyPr/>
          <a:lstStyle/>
          <a:p>
            <a:endParaRPr lang="tr-TR" dirty="0" smtClean="0"/>
          </a:p>
          <a:p>
            <a:r>
              <a:rPr lang="tr-TR" dirty="0" err="1" smtClean="0"/>
              <a:t>For</a:t>
            </a:r>
            <a:r>
              <a:rPr lang="tr-TR" dirty="0" smtClean="0"/>
              <a:t> Eliot, </a:t>
            </a:r>
            <a:r>
              <a:rPr lang="tr-TR" dirty="0" err="1" smtClean="0"/>
              <a:t>science</a:t>
            </a:r>
            <a:r>
              <a:rPr lang="tr-TR" dirty="0" smtClean="0"/>
              <a:t> in </a:t>
            </a:r>
            <a:r>
              <a:rPr lang="tr-TR" dirty="0" err="1" smtClean="0"/>
              <a:t>both</a:t>
            </a:r>
            <a:r>
              <a:rPr lang="tr-TR" dirty="0" smtClean="0"/>
              <a:t> </a:t>
            </a:r>
            <a:r>
              <a:rPr lang="tr-TR" dirty="0" err="1" smtClean="0"/>
              <a:t>essays</a:t>
            </a:r>
            <a:r>
              <a:rPr lang="tr-TR" dirty="0" smtClean="0"/>
              <a:t> is a  </a:t>
            </a:r>
            <a:r>
              <a:rPr lang="tr-TR" dirty="0" err="1" smtClean="0"/>
              <a:t>means</a:t>
            </a:r>
            <a:r>
              <a:rPr lang="tr-TR" dirty="0" smtClean="0"/>
              <a:t> of </a:t>
            </a:r>
            <a:r>
              <a:rPr lang="tr-TR" dirty="0" err="1" smtClean="0"/>
              <a:t>ordering</a:t>
            </a:r>
            <a:r>
              <a:rPr lang="tr-TR" dirty="0" smtClean="0"/>
              <a:t> </a:t>
            </a:r>
            <a:r>
              <a:rPr lang="tr-TR" dirty="0" err="1" smtClean="0"/>
              <a:t>centrifugal</a:t>
            </a:r>
            <a:r>
              <a:rPr lang="tr-TR" dirty="0" smtClean="0"/>
              <a:t> </a:t>
            </a:r>
            <a:r>
              <a:rPr lang="tr-TR" dirty="0" err="1" smtClean="0"/>
              <a:t>forces</a:t>
            </a:r>
            <a:r>
              <a:rPr lang="tr-TR" dirty="0" smtClean="0"/>
              <a:t>, a </a:t>
            </a:r>
            <a:r>
              <a:rPr lang="tr-TR" dirty="0" err="1" smtClean="0"/>
              <a:t>way</a:t>
            </a:r>
            <a:r>
              <a:rPr lang="tr-TR" dirty="0" smtClean="0"/>
              <a:t> </a:t>
            </a:r>
            <a:r>
              <a:rPr lang="tr-TR" dirty="0" err="1" smtClean="0"/>
              <a:t>to</a:t>
            </a:r>
            <a:r>
              <a:rPr lang="tr-TR" dirty="0" smtClean="0"/>
              <a:t> </a:t>
            </a:r>
            <a:r>
              <a:rPr lang="tr-TR" dirty="0" err="1" smtClean="0"/>
              <a:t>marshall</a:t>
            </a:r>
            <a:r>
              <a:rPr lang="tr-TR" dirty="0" smtClean="0"/>
              <a:t> </a:t>
            </a:r>
            <a:r>
              <a:rPr lang="tr-TR" dirty="0" err="1" smtClean="0"/>
              <a:t>the</a:t>
            </a:r>
            <a:r>
              <a:rPr lang="tr-TR" dirty="0" smtClean="0"/>
              <a:t> </a:t>
            </a:r>
            <a:r>
              <a:rPr lang="tr-TR" dirty="0" err="1" smtClean="0"/>
              <a:t>chaos</a:t>
            </a:r>
            <a:r>
              <a:rPr lang="tr-TR" dirty="0" smtClean="0"/>
              <a:t> of </a:t>
            </a:r>
            <a:r>
              <a:rPr lang="tr-TR" dirty="0" err="1" smtClean="0"/>
              <a:t>the</a:t>
            </a:r>
            <a:r>
              <a:rPr lang="tr-TR" dirty="0" smtClean="0"/>
              <a:t> </a:t>
            </a:r>
            <a:r>
              <a:rPr lang="tr-TR" dirty="0" err="1" smtClean="0"/>
              <a:t>mind</a:t>
            </a:r>
            <a:r>
              <a:rPr lang="tr-TR" dirty="0" smtClean="0"/>
              <a:t> </a:t>
            </a:r>
            <a:r>
              <a:rPr lang="tr-TR" dirty="0" err="1" smtClean="0"/>
              <a:t>and</a:t>
            </a:r>
            <a:r>
              <a:rPr lang="tr-TR" dirty="0" smtClean="0"/>
              <a:t> </a:t>
            </a:r>
            <a:r>
              <a:rPr lang="tr-TR" dirty="0" err="1" smtClean="0"/>
              <a:t>modernity</a:t>
            </a:r>
            <a:r>
              <a:rPr lang="tr-TR" dirty="0" smtClean="0"/>
              <a:t> </a:t>
            </a:r>
            <a:r>
              <a:rPr lang="tr-TR" dirty="0" err="1" smtClean="0"/>
              <a:t>into</a:t>
            </a:r>
            <a:r>
              <a:rPr lang="tr-TR" dirty="0" smtClean="0"/>
              <a:t> </a:t>
            </a:r>
            <a:r>
              <a:rPr lang="tr-TR" dirty="0" err="1" smtClean="0"/>
              <a:t>the</a:t>
            </a:r>
            <a:r>
              <a:rPr lang="tr-TR" dirty="0" smtClean="0"/>
              <a:t> </a:t>
            </a:r>
            <a:r>
              <a:rPr lang="tr-TR" dirty="0" err="1" smtClean="0"/>
              <a:t>hardened</a:t>
            </a:r>
            <a:r>
              <a:rPr lang="tr-TR" dirty="0" smtClean="0"/>
              <a:t> form of art. </a:t>
            </a:r>
          </a:p>
          <a:p>
            <a:endParaRPr lang="tr-TR" dirty="0" smtClean="0"/>
          </a:p>
          <a:p>
            <a:r>
              <a:rPr lang="tr-TR" dirty="0" err="1" smtClean="0"/>
              <a:t>In</a:t>
            </a:r>
            <a:r>
              <a:rPr lang="tr-TR" dirty="0" smtClean="0"/>
              <a:t> ‘’</a:t>
            </a:r>
            <a:r>
              <a:rPr lang="tr-TR" dirty="0" err="1" smtClean="0"/>
              <a:t>The</a:t>
            </a:r>
            <a:r>
              <a:rPr lang="tr-TR" dirty="0" smtClean="0"/>
              <a:t> </a:t>
            </a:r>
            <a:r>
              <a:rPr lang="tr-TR" dirty="0" err="1" smtClean="0"/>
              <a:t>Waste</a:t>
            </a:r>
            <a:r>
              <a:rPr lang="tr-TR" dirty="0" smtClean="0"/>
              <a:t> Land’’, </a:t>
            </a:r>
            <a:r>
              <a:rPr lang="tr-TR" dirty="0" err="1" smtClean="0"/>
              <a:t>after</a:t>
            </a:r>
            <a:r>
              <a:rPr lang="tr-TR" dirty="0" smtClean="0"/>
              <a:t> </a:t>
            </a:r>
            <a:r>
              <a:rPr lang="tr-TR" dirty="0" err="1" smtClean="0"/>
              <a:t>quoting</a:t>
            </a:r>
            <a:r>
              <a:rPr lang="tr-TR" dirty="0" smtClean="0"/>
              <a:t> </a:t>
            </a:r>
            <a:r>
              <a:rPr lang="tr-TR" dirty="0" err="1" smtClean="0"/>
              <a:t>isolated</a:t>
            </a:r>
            <a:r>
              <a:rPr lang="tr-TR" dirty="0" smtClean="0"/>
              <a:t> </a:t>
            </a:r>
            <a:r>
              <a:rPr lang="tr-TR" dirty="0" err="1" smtClean="0"/>
              <a:t>lines</a:t>
            </a:r>
            <a:r>
              <a:rPr lang="tr-TR" dirty="0" smtClean="0"/>
              <a:t> </a:t>
            </a:r>
            <a:r>
              <a:rPr lang="tr-TR" dirty="0" err="1" smtClean="0"/>
              <a:t>from</a:t>
            </a:r>
            <a:r>
              <a:rPr lang="tr-TR" dirty="0" smtClean="0"/>
              <a:t> </a:t>
            </a:r>
            <a:r>
              <a:rPr lang="tr-TR" dirty="0" err="1" smtClean="0"/>
              <a:t>Dante</a:t>
            </a:r>
            <a:r>
              <a:rPr lang="tr-TR" dirty="0" smtClean="0"/>
              <a:t>, an </a:t>
            </a:r>
            <a:r>
              <a:rPr lang="tr-TR" dirty="0" err="1" smtClean="0"/>
              <a:t>anonymous</a:t>
            </a:r>
            <a:r>
              <a:rPr lang="tr-TR" dirty="0" smtClean="0"/>
              <a:t> Latin </a:t>
            </a:r>
            <a:r>
              <a:rPr lang="tr-TR" dirty="0" err="1" smtClean="0"/>
              <a:t>poet</a:t>
            </a:r>
            <a:r>
              <a:rPr lang="tr-TR" dirty="0" smtClean="0"/>
              <a:t>, </a:t>
            </a:r>
            <a:r>
              <a:rPr lang="tr-TR" dirty="0" err="1" smtClean="0"/>
              <a:t>Tennyson</a:t>
            </a:r>
            <a:r>
              <a:rPr lang="tr-TR" dirty="0" smtClean="0"/>
              <a:t>, </a:t>
            </a:r>
            <a:r>
              <a:rPr lang="tr-TR" dirty="0" err="1" smtClean="0"/>
              <a:t>and</a:t>
            </a:r>
            <a:r>
              <a:rPr lang="tr-TR" dirty="0" smtClean="0"/>
              <a:t> </a:t>
            </a:r>
            <a:r>
              <a:rPr lang="tr-TR" dirty="0" err="1" smtClean="0"/>
              <a:t>Gerard</a:t>
            </a:r>
            <a:r>
              <a:rPr lang="tr-TR" dirty="0" smtClean="0"/>
              <a:t> de </a:t>
            </a:r>
            <a:r>
              <a:rPr lang="tr-TR" dirty="0" err="1" smtClean="0"/>
              <a:t>Merval</a:t>
            </a:r>
            <a:r>
              <a:rPr lang="tr-TR" dirty="0" smtClean="0"/>
              <a:t>, Eliot </a:t>
            </a:r>
            <a:r>
              <a:rPr lang="tr-TR" dirty="0" err="1" smtClean="0"/>
              <a:t>writes</a:t>
            </a:r>
            <a:r>
              <a:rPr lang="tr-TR" dirty="0" smtClean="0"/>
              <a:t> ‘’</a:t>
            </a:r>
            <a:r>
              <a:rPr lang="tr-TR" dirty="0" err="1" smtClean="0"/>
              <a:t>These</a:t>
            </a:r>
            <a:r>
              <a:rPr lang="tr-TR" dirty="0" smtClean="0"/>
              <a:t> </a:t>
            </a:r>
            <a:r>
              <a:rPr lang="tr-TR" dirty="0" err="1" smtClean="0"/>
              <a:t>fragments</a:t>
            </a:r>
            <a:r>
              <a:rPr lang="tr-TR" dirty="0" smtClean="0"/>
              <a:t> I </a:t>
            </a:r>
            <a:r>
              <a:rPr lang="tr-TR" dirty="0" err="1" smtClean="0"/>
              <a:t>have</a:t>
            </a:r>
            <a:r>
              <a:rPr lang="tr-TR" dirty="0" smtClean="0"/>
              <a:t> </a:t>
            </a:r>
            <a:r>
              <a:rPr lang="tr-TR" dirty="0" err="1" smtClean="0"/>
              <a:t>shored</a:t>
            </a:r>
            <a:r>
              <a:rPr lang="tr-TR" dirty="0" smtClean="0"/>
              <a:t> </a:t>
            </a:r>
            <a:r>
              <a:rPr lang="tr-TR" dirty="0" err="1" smtClean="0"/>
              <a:t>against</a:t>
            </a:r>
            <a:r>
              <a:rPr lang="tr-TR" dirty="0" smtClean="0"/>
              <a:t> </a:t>
            </a:r>
            <a:r>
              <a:rPr lang="tr-TR" dirty="0" err="1" smtClean="0"/>
              <a:t>my</a:t>
            </a:r>
            <a:r>
              <a:rPr lang="tr-TR" dirty="0" smtClean="0"/>
              <a:t> </a:t>
            </a:r>
            <a:r>
              <a:rPr lang="tr-TR" dirty="0" err="1" smtClean="0"/>
              <a:t>ruin</a:t>
            </a:r>
            <a:r>
              <a:rPr lang="tr-TR" dirty="0" smtClean="0"/>
              <a:t>’’ (</a:t>
            </a:r>
            <a:r>
              <a:rPr lang="tr-TR" dirty="0" err="1" smtClean="0"/>
              <a:t>lines</a:t>
            </a:r>
            <a:r>
              <a:rPr lang="tr-TR" dirty="0" smtClean="0"/>
              <a:t> 427-430). </a:t>
            </a:r>
          </a:p>
          <a:p>
            <a:endParaRPr lang="tr-TR" dirty="0" smtClean="0"/>
          </a:p>
          <a:p>
            <a:r>
              <a:rPr lang="tr-TR" dirty="0" err="1" smtClean="0"/>
              <a:t>In</a:t>
            </a:r>
            <a:r>
              <a:rPr lang="tr-TR" dirty="0" smtClean="0"/>
              <a:t> his </a:t>
            </a:r>
            <a:r>
              <a:rPr lang="tr-TR" dirty="0" err="1" smtClean="0"/>
              <a:t>essay</a:t>
            </a:r>
            <a:r>
              <a:rPr lang="tr-TR" dirty="0" smtClean="0"/>
              <a:t> on </a:t>
            </a:r>
            <a:r>
              <a:rPr lang="tr-TR" i="1" dirty="0" err="1" smtClean="0"/>
              <a:t>Ulysses</a:t>
            </a:r>
            <a:r>
              <a:rPr lang="tr-TR" dirty="0" smtClean="0"/>
              <a:t>, Eliot </a:t>
            </a:r>
            <a:r>
              <a:rPr lang="tr-TR" dirty="0" err="1" smtClean="0"/>
              <a:t>seems</a:t>
            </a:r>
            <a:r>
              <a:rPr lang="tr-TR" dirty="0" smtClean="0"/>
              <a:t> </a:t>
            </a:r>
            <a:r>
              <a:rPr lang="tr-TR" dirty="0" err="1" smtClean="0"/>
              <a:t>to</a:t>
            </a:r>
            <a:r>
              <a:rPr lang="tr-TR" dirty="0" smtClean="0"/>
              <a:t> be </a:t>
            </a:r>
            <a:r>
              <a:rPr lang="tr-TR" dirty="0" err="1" smtClean="0"/>
              <a:t>suggesting</a:t>
            </a:r>
            <a:r>
              <a:rPr lang="tr-TR" dirty="0" smtClean="0"/>
              <a:t> </a:t>
            </a:r>
            <a:r>
              <a:rPr lang="tr-TR" dirty="0" err="1" smtClean="0"/>
              <a:t>that</a:t>
            </a:r>
            <a:r>
              <a:rPr lang="tr-TR" dirty="0" smtClean="0"/>
              <a:t> </a:t>
            </a:r>
            <a:r>
              <a:rPr lang="tr-TR" dirty="0" err="1" smtClean="0"/>
              <a:t>joyce</a:t>
            </a:r>
            <a:r>
              <a:rPr lang="tr-TR" dirty="0" smtClean="0"/>
              <a:t> has </a:t>
            </a:r>
            <a:r>
              <a:rPr lang="tr-TR" dirty="0" err="1" smtClean="0"/>
              <a:t>accomplished</a:t>
            </a:r>
            <a:r>
              <a:rPr lang="tr-TR" dirty="0" smtClean="0"/>
              <a:t> a </a:t>
            </a:r>
            <a:r>
              <a:rPr lang="tr-TR" dirty="0" err="1" smtClean="0"/>
              <a:t>similar</a:t>
            </a:r>
            <a:r>
              <a:rPr lang="tr-TR" dirty="0" smtClean="0"/>
              <a:t> </a:t>
            </a:r>
            <a:r>
              <a:rPr lang="tr-TR" dirty="0" err="1" smtClean="0"/>
              <a:t>act</a:t>
            </a:r>
            <a:r>
              <a:rPr lang="tr-TR" dirty="0" smtClean="0"/>
              <a:t> of </a:t>
            </a:r>
            <a:r>
              <a:rPr lang="tr-TR" dirty="0" err="1" smtClean="0"/>
              <a:t>reclamation</a:t>
            </a:r>
            <a:r>
              <a:rPr lang="tr-TR" dirty="0" smtClean="0"/>
              <a:t> </a:t>
            </a:r>
            <a:r>
              <a:rPr lang="tr-TR" dirty="0" err="1" smtClean="0"/>
              <a:t>and</a:t>
            </a:r>
            <a:r>
              <a:rPr lang="tr-TR" dirty="0" smtClean="0"/>
              <a:t> </a:t>
            </a:r>
            <a:r>
              <a:rPr lang="tr-TR" dirty="0" err="1" smtClean="0"/>
              <a:t>even</a:t>
            </a:r>
            <a:r>
              <a:rPr lang="tr-TR" dirty="0" smtClean="0"/>
              <a:t> </a:t>
            </a:r>
            <a:r>
              <a:rPr lang="tr-TR" dirty="0" err="1" smtClean="0"/>
              <a:t>artistic</a:t>
            </a:r>
            <a:r>
              <a:rPr lang="tr-TR" dirty="0" smtClean="0"/>
              <a:t> </a:t>
            </a:r>
            <a:r>
              <a:rPr lang="tr-TR" dirty="0" err="1" smtClean="0"/>
              <a:t>salvation</a:t>
            </a:r>
            <a:r>
              <a:rPr lang="tr-TR" dirty="0" smtClean="0"/>
              <a:t> in his </a:t>
            </a:r>
            <a:r>
              <a:rPr lang="tr-TR" dirty="0" err="1" smtClean="0"/>
              <a:t>use</a:t>
            </a:r>
            <a:r>
              <a:rPr lang="tr-TR" dirty="0" smtClean="0"/>
              <a:t> of </a:t>
            </a:r>
            <a:r>
              <a:rPr lang="tr-TR" dirty="0" err="1" smtClean="0"/>
              <a:t>Homeric</a:t>
            </a:r>
            <a:r>
              <a:rPr lang="tr-TR" dirty="0" smtClean="0"/>
              <a:t> </a:t>
            </a:r>
            <a:r>
              <a:rPr lang="tr-TR" dirty="0" err="1" smtClean="0"/>
              <a:t>parallels</a:t>
            </a:r>
            <a:r>
              <a:rPr lang="tr-TR" dirty="0" smtClean="0"/>
              <a:t>. </a:t>
            </a:r>
            <a:endParaRPr lang="tr-TR" dirty="0"/>
          </a:p>
        </p:txBody>
      </p:sp>
    </p:spTree>
    <p:extLst>
      <p:ext uri="{BB962C8B-B14F-4D97-AF65-F5344CB8AC3E}">
        <p14:creationId xmlns:p14="http://schemas.microsoft.com/office/powerpoint/2010/main" val="31420259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179512" y="116632"/>
            <a:ext cx="8856984" cy="6357320"/>
          </a:xfrm>
        </p:spPr>
        <p:txBody>
          <a:bodyPr>
            <a:normAutofit lnSpcReduction="10000"/>
          </a:bodyPr>
          <a:lstStyle/>
          <a:p>
            <a:endParaRPr lang="tr-TR" dirty="0" smtClean="0"/>
          </a:p>
          <a:p>
            <a:r>
              <a:rPr lang="tr-TR" dirty="0" err="1">
                <a:solidFill>
                  <a:srgbClr val="FF0000"/>
                </a:solidFill>
              </a:rPr>
              <a:t>One-eyed</a:t>
            </a:r>
            <a:r>
              <a:rPr lang="tr-TR" dirty="0">
                <a:solidFill>
                  <a:srgbClr val="FF0000"/>
                </a:solidFill>
              </a:rPr>
              <a:t> </a:t>
            </a:r>
            <a:r>
              <a:rPr lang="tr-TR" dirty="0" smtClean="0">
                <a:solidFill>
                  <a:srgbClr val="FF0000"/>
                </a:solidFill>
              </a:rPr>
              <a:t>Merchant:</a:t>
            </a:r>
          </a:p>
          <a:p>
            <a:pPr marL="0" indent="0">
              <a:buNone/>
            </a:pPr>
            <a:r>
              <a:rPr lang="en-US" dirty="0"/>
              <a:t>Mr. </a:t>
            </a:r>
            <a:r>
              <a:rPr lang="en-US" dirty="0" err="1"/>
              <a:t>Eugenides</a:t>
            </a:r>
            <a:r>
              <a:rPr lang="en-US" dirty="0"/>
              <a:t> is the “one-eyed merchant” because the figure is in profile on the card. “One-eyed” also carries a suggestion of crookedness. The mysterious burden on his back may be the mysteries of the fertility cult (a particular system of religious worship, especially with reference to its rites and ceremonies</a:t>
            </a:r>
            <a:r>
              <a:rPr lang="en-US" dirty="0" smtClean="0"/>
              <a:t>)</a:t>
            </a:r>
            <a:r>
              <a:rPr lang="tr-TR" dirty="0" smtClean="0"/>
              <a:t>.</a:t>
            </a:r>
          </a:p>
          <a:p>
            <a:pPr marL="0" indent="0">
              <a:buNone/>
            </a:pPr>
            <a:r>
              <a:rPr lang="tr-TR" dirty="0" err="1">
                <a:solidFill>
                  <a:srgbClr val="FF0000"/>
                </a:solidFill>
              </a:rPr>
              <a:t>The</a:t>
            </a:r>
            <a:r>
              <a:rPr lang="tr-TR" dirty="0">
                <a:solidFill>
                  <a:srgbClr val="FF0000"/>
                </a:solidFill>
              </a:rPr>
              <a:t> </a:t>
            </a:r>
            <a:r>
              <a:rPr lang="tr-TR" dirty="0" err="1">
                <a:solidFill>
                  <a:srgbClr val="FF0000"/>
                </a:solidFill>
              </a:rPr>
              <a:t>Hanged</a:t>
            </a:r>
            <a:r>
              <a:rPr lang="tr-TR" dirty="0">
                <a:solidFill>
                  <a:srgbClr val="FF0000"/>
                </a:solidFill>
              </a:rPr>
              <a:t> </a:t>
            </a:r>
            <a:r>
              <a:rPr lang="tr-TR" dirty="0" smtClean="0">
                <a:solidFill>
                  <a:srgbClr val="FF0000"/>
                </a:solidFill>
              </a:rPr>
              <a:t>Man:</a:t>
            </a:r>
          </a:p>
          <a:p>
            <a:pPr marL="0" indent="0">
              <a:buNone/>
            </a:pPr>
            <a:r>
              <a:rPr lang="en-US" dirty="0"/>
              <a:t>“The Hanged Man” represents the hanged god of Frazer (including the Christ), is associated with the “hooded figure” in the passage of the disciples to Emmaus in “What the Thunder Said”. In the Tarot cards, the hanged man is shown hanging from one foot from a T-shaped cross. He symbolizes the self-sacrifice of the fertility god who is killed in order for his resurrection may bring fertility again to the land and people. </a:t>
            </a:r>
            <a:r>
              <a:rPr lang="en-US" dirty="0" smtClean="0"/>
              <a:t>Madame </a:t>
            </a:r>
            <a:r>
              <a:rPr lang="en-US" dirty="0" err="1" smtClean="0"/>
              <a:t>Sosostris</a:t>
            </a:r>
            <a:r>
              <a:rPr lang="tr-TR" dirty="0" smtClean="0"/>
              <a:t>’s </a:t>
            </a:r>
            <a:r>
              <a:rPr lang="en-US" dirty="0" smtClean="0"/>
              <a:t>inability </a:t>
            </a:r>
            <a:r>
              <a:rPr lang="en-US" dirty="0"/>
              <a:t>to see </a:t>
            </a:r>
            <a:r>
              <a:rPr lang="en-US" dirty="0" smtClean="0"/>
              <a:t>him</a:t>
            </a:r>
            <a:r>
              <a:rPr lang="tr-TR" dirty="0" smtClean="0"/>
              <a:t>. </a:t>
            </a:r>
            <a:endParaRPr lang="tr-TR" dirty="0"/>
          </a:p>
        </p:txBody>
      </p:sp>
    </p:spTree>
    <p:extLst>
      <p:ext uri="{BB962C8B-B14F-4D97-AF65-F5344CB8AC3E}">
        <p14:creationId xmlns:p14="http://schemas.microsoft.com/office/powerpoint/2010/main" val="401807675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0" y="0"/>
            <a:ext cx="9144000" cy="6813376"/>
          </a:xfrm>
        </p:spPr>
        <p:txBody>
          <a:bodyPr/>
          <a:lstStyle/>
          <a:p>
            <a:endParaRPr lang="tr-TR" dirty="0" smtClean="0"/>
          </a:p>
          <a:p>
            <a:r>
              <a:rPr lang="tr-TR" dirty="0" err="1" smtClean="0"/>
              <a:t>With</a:t>
            </a:r>
            <a:r>
              <a:rPr lang="tr-TR" dirty="0" smtClean="0"/>
              <a:t> </a:t>
            </a:r>
            <a:r>
              <a:rPr lang="tr-TR" dirty="0" err="1" smtClean="0"/>
              <a:t>the</a:t>
            </a:r>
            <a:r>
              <a:rPr lang="tr-TR" dirty="0" smtClean="0"/>
              <a:t> </a:t>
            </a:r>
            <a:r>
              <a:rPr lang="tr-TR" dirty="0" err="1" smtClean="0"/>
              <a:t>line</a:t>
            </a:r>
            <a:r>
              <a:rPr lang="tr-TR" dirty="0" smtClean="0"/>
              <a:t> 43, </a:t>
            </a:r>
            <a:r>
              <a:rPr lang="tr-TR" dirty="0" err="1" smtClean="0"/>
              <a:t>we</a:t>
            </a:r>
            <a:r>
              <a:rPr lang="tr-TR" dirty="0" smtClean="0"/>
              <a:t> </a:t>
            </a:r>
            <a:r>
              <a:rPr lang="tr-TR" dirty="0" err="1" smtClean="0"/>
              <a:t>have</a:t>
            </a:r>
            <a:r>
              <a:rPr lang="tr-TR" dirty="0" smtClean="0"/>
              <a:t> </a:t>
            </a:r>
            <a:r>
              <a:rPr lang="tr-TR" dirty="0" err="1" smtClean="0"/>
              <a:t>another</a:t>
            </a:r>
            <a:r>
              <a:rPr lang="tr-TR" dirty="0" smtClean="0"/>
              <a:t> </a:t>
            </a:r>
            <a:r>
              <a:rPr lang="tr-TR" dirty="0" err="1" smtClean="0"/>
              <a:t>voice</a:t>
            </a:r>
            <a:r>
              <a:rPr lang="tr-TR" dirty="0" smtClean="0"/>
              <a:t>, </a:t>
            </a:r>
            <a:r>
              <a:rPr lang="tr-TR" dirty="0" err="1" smtClean="0"/>
              <a:t>these</a:t>
            </a:r>
            <a:r>
              <a:rPr lang="tr-TR" dirty="0" smtClean="0"/>
              <a:t> </a:t>
            </a:r>
            <a:r>
              <a:rPr lang="tr-TR" dirty="0" err="1" smtClean="0"/>
              <a:t>competing</a:t>
            </a:r>
            <a:r>
              <a:rPr lang="tr-TR" dirty="0" smtClean="0"/>
              <a:t> </a:t>
            </a:r>
            <a:r>
              <a:rPr lang="tr-TR" dirty="0" err="1" smtClean="0"/>
              <a:t>voices</a:t>
            </a:r>
            <a:r>
              <a:rPr lang="tr-TR" dirty="0" smtClean="0"/>
              <a:t> </a:t>
            </a:r>
            <a:r>
              <a:rPr lang="tr-TR" dirty="0" err="1" smtClean="0"/>
              <a:t>toppling</a:t>
            </a:r>
            <a:r>
              <a:rPr lang="tr-TR" dirty="0" smtClean="0"/>
              <a:t> on top of </a:t>
            </a:r>
            <a:r>
              <a:rPr lang="tr-TR" dirty="0" err="1" smtClean="0"/>
              <a:t>each</a:t>
            </a:r>
            <a:r>
              <a:rPr lang="tr-TR" dirty="0" smtClean="0"/>
              <a:t> </a:t>
            </a:r>
            <a:r>
              <a:rPr lang="tr-TR" dirty="0" err="1" smtClean="0"/>
              <a:t>other</a:t>
            </a:r>
            <a:r>
              <a:rPr lang="tr-TR" dirty="0" smtClean="0"/>
              <a:t> </a:t>
            </a:r>
            <a:r>
              <a:rPr lang="tr-TR" dirty="0" err="1" smtClean="0"/>
              <a:t>much</a:t>
            </a:r>
            <a:r>
              <a:rPr lang="tr-TR" dirty="0" smtClean="0"/>
              <a:t> </a:t>
            </a:r>
            <a:r>
              <a:rPr lang="tr-TR" dirty="0" err="1" smtClean="0"/>
              <a:t>like</a:t>
            </a:r>
            <a:r>
              <a:rPr lang="tr-TR" dirty="0" smtClean="0"/>
              <a:t> </a:t>
            </a:r>
            <a:r>
              <a:rPr lang="tr-TR" dirty="0" err="1" smtClean="0"/>
              <a:t>tower</a:t>
            </a:r>
            <a:r>
              <a:rPr lang="tr-TR" dirty="0" smtClean="0"/>
              <a:t> of </a:t>
            </a:r>
            <a:r>
              <a:rPr lang="tr-TR" dirty="0" err="1" smtClean="0"/>
              <a:t>Babel</a:t>
            </a:r>
            <a:r>
              <a:rPr lang="tr-TR" dirty="0" smtClean="0"/>
              <a:t>, </a:t>
            </a:r>
            <a:r>
              <a:rPr lang="tr-TR" dirty="0" err="1" smtClean="0"/>
              <a:t>we</a:t>
            </a:r>
            <a:r>
              <a:rPr lang="tr-TR" dirty="0" smtClean="0"/>
              <a:t> </a:t>
            </a:r>
            <a:r>
              <a:rPr lang="tr-TR" dirty="0" err="1" smtClean="0"/>
              <a:t>have</a:t>
            </a:r>
            <a:r>
              <a:rPr lang="tr-TR" dirty="0" smtClean="0"/>
              <a:t> a </a:t>
            </a:r>
            <a:r>
              <a:rPr lang="tr-TR" dirty="0" err="1" smtClean="0"/>
              <a:t>separate</a:t>
            </a:r>
            <a:r>
              <a:rPr lang="tr-TR" dirty="0" smtClean="0"/>
              <a:t> </a:t>
            </a:r>
            <a:r>
              <a:rPr lang="tr-TR" dirty="0" err="1" smtClean="0"/>
              <a:t>voice</a:t>
            </a:r>
            <a:r>
              <a:rPr lang="tr-TR" dirty="0" smtClean="0"/>
              <a:t>, </a:t>
            </a:r>
            <a:r>
              <a:rPr lang="tr-TR" dirty="0" err="1" smtClean="0"/>
              <a:t>separate</a:t>
            </a:r>
            <a:r>
              <a:rPr lang="tr-TR" dirty="0" smtClean="0"/>
              <a:t> </a:t>
            </a:r>
            <a:r>
              <a:rPr lang="tr-TR" dirty="0" err="1" smtClean="0"/>
              <a:t>encounter</a:t>
            </a:r>
            <a:r>
              <a:rPr lang="tr-TR" dirty="0" smtClean="0"/>
              <a:t>, </a:t>
            </a:r>
            <a:r>
              <a:rPr lang="tr-TR" dirty="0" err="1" smtClean="0"/>
              <a:t>Madame</a:t>
            </a:r>
            <a:r>
              <a:rPr lang="tr-TR" dirty="0" smtClean="0"/>
              <a:t> </a:t>
            </a:r>
            <a:r>
              <a:rPr lang="tr-TR" dirty="0" err="1" smtClean="0"/>
              <a:t>Sosostris</a:t>
            </a:r>
            <a:r>
              <a:rPr lang="tr-TR" dirty="0" smtClean="0"/>
              <a:t>, a </a:t>
            </a:r>
            <a:r>
              <a:rPr lang="tr-TR" dirty="0" err="1" smtClean="0"/>
              <a:t>famous</a:t>
            </a:r>
            <a:r>
              <a:rPr lang="tr-TR" dirty="0" smtClean="0"/>
              <a:t> </a:t>
            </a:r>
            <a:r>
              <a:rPr lang="tr-TR" dirty="0" err="1" smtClean="0"/>
              <a:t>clairvoyant</a:t>
            </a:r>
            <a:r>
              <a:rPr lang="tr-TR" dirty="0" smtClean="0"/>
              <a:t>. </a:t>
            </a:r>
            <a:r>
              <a:rPr lang="tr-TR" dirty="0" err="1" smtClean="0"/>
              <a:t>Madame</a:t>
            </a:r>
            <a:r>
              <a:rPr lang="tr-TR" dirty="0"/>
              <a:t> </a:t>
            </a:r>
            <a:r>
              <a:rPr lang="tr-TR" dirty="0" smtClean="0"/>
              <a:t>is </a:t>
            </a:r>
            <a:r>
              <a:rPr lang="tr-TR" dirty="0" err="1" smtClean="0"/>
              <a:t>considered</a:t>
            </a:r>
            <a:r>
              <a:rPr lang="tr-TR" dirty="0" smtClean="0"/>
              <a:t> as a </a:t>
            </a:r>
            <a:r>
              <a:rPr lang="tr-TR" dirty="0" err="1" smtClean="0"/>
              <a:t>famous</a:t>
            </a:r>
            <a:r>
              <a:rPr lang="tr-TR" dirty="0" smtClean="0"/>
              <a:t> </a:t>
            </a:r>
            <a:r>
              <a:rPr lang="tr-TR" dirty="0" err="1" smtClean="0"/>
              <a:t>for</a:t>
            </a:r>
            <a:r>
              <a:rPr lang="tr-TR" dirty="0" smtClean="0"/>
              <a:t> </a:t>
            </a:r>
            <a:r>
              <a:rPr lang="tr-TR" dirty="0" err="1" smtClean="0"/>
              <a:t>being</a:t>
            </a:r>
            <a:r>
              <a:rPr lang="tr-TR" dirty="0" smtClean="0"/>
              <a:t> </a:t>
            </a:r>
            <a:r>
              <a:rPr lang="tr-TR" dirty="0" err="1" smtClean="0"/>
              <a:t>fortune</a:t>
            </a:r>
            <a:r>
              <a:rPr lang="tr-TR" dirty="0" smtClean="0"/>
              <a:t>-teller (a </a:t>
            </a:r>
            <a:r>
              <a:rPr lang="tr-TR" dirty="0" err="1" smtClean="0"/>
              <a:t>secular</a:t>
            </a:r>
            <a:r>
              <a:rPr lang="tr-TR" dirty="0" smtClean="0"/>
              <a:t> </a:t>
            </a:r>
            <a:r>
              <a:rPr lang="tr-TR" dirty="0" err="1" smtClean="0"/>
              <a:t>version</a:t>
            </a:r>
            <a:r>
              <a:rPr lang="tr-TR" dirty="0" smtClean="0"/>
              <a:t> of </a:t>
            </a:r>
            <a:r>
              <a:rPr lang="tr-TR" dirty="0" err="1" smtClean="0"/>
              <a:t>Sibyl</a:t>
            </a:r>
            <a:r>
              <a:rPr lang="tr-TR" dirty="0" smtClean="0"/>
              <a:t> as a </a:t>
            </a:r>
            <a:r>
              <a:rPr lang="tr-TR" dirty="0" err="1" smtClean="0"/>
              <a:t>seer</a:t>
            </a:r>
            <a:r>
              <a:rPr lang="tr-TR" dirty="0" smtClean="0"/>
              <a:t>) but not </a:t>
            </a:r>
            <a:r>
              <a:rPr lang="tr-TR" dirty="0" err="1" smtClean="0"/>
              <a:t>so</a:t>
            </a:r>
            <a:r>
              <a:rPr lang="tr-TR" dirty="0" smtClean="0"/>
              <a:t> </a:t>
            </a:r>
            <a:r>
              <a:rPr lang="tr-TR" dirty="0" err="1" smtClean="0"/>
              <a:t>supernatural</a:t>
            </a:r>
            <a:r>
              <a:rPr lang="tr-TR" dirty="0"/>
              <a:t> </a:t>
            </a:r>
            <a:r>
              <a:rPr lang="tr-TR" dirty="0" smtClean="0"/>
              <a:t>as in Mythology </a:t>
            </a:r>
            <a:r>
              <a:rPr lang="tr-TR" dirty="0" err="1" smtClean="0"/>
              <a:t>or</a:t>
            </a:r>
            <a:r>
              <a:rPr lang="tr-TR" dirty="0" smtClean="0"/>
              <a:t> </a:t>
            </a:r>
            <a:r>
              <a:rPr lang="tr-TR" dirty="0" err="1" smtClean="0"/>
              <a:t>biblical</a:t>
            </a:r>
            <a:r>
              <a:rPr lang="tr-TR" dirty="0" smtClean="0"/>
              <a:t> </a:t>
            </a:r>
            <a:r>
              <a:rPr lang="tr-TR" dirty="0" err="1" smtClean="0"/>
              <a:t>texts</a:t>
            </a:r>
            <a:r>
              <a:rPr lang="tr-TR" dirty="0" smtClean="0"/>
              <a:t>. </a:t>
            </a:r>
          </a:p>
          <a:p>
            <a:r>
              <a:rPr lang="tr-TR" dirty="0" err="1" smtClean="0"/>
              <a:t>This</a:t>
            </a:r>
            <a:r>
              <a:rPr lang="tr-TR" dirty="0" smtClean="0"/>
              <a:t> </a:t>
            </a:r>
            <a:r>
              <a:rPr lang="tr-TR" dirty="0" err="1" smtClean="0"/>
              <a:t>fortune</a:t>
            </a:r>
            <a:r>
              <a:rPr lang="tr-TR" dirty="0" smtClean="0"/>
              <a:t>-teller </a:t>
            </a:r>
            <a:r>
              <a:rPr lang="tr-TR" dirty="0" err="1" smtClean="0"/>
              <a:t>cannot</a:t>
            </a:r>
            <a:r>
              <a:rPr lang="tr-TR" dirty="0" smtClean="0"/>
              <a:t> </a:t>
            </a:r>
            <a:r>
              <a:rPr lang="tr-TR" dirty="0" err="1" smtClean="0"/>
              <a:t>foresee</a:t>
            </a:r>
            <a:r>
              <a:rPr lang="tr-TR" dirty="0" smtClean="0"/>
              <a:t> </a:t>
            </a:r>
            <a:r>
              <a:rPr lang="tr-TR" dirty="0" err="1" smtClean="0"/>
              <a:t>anything</a:t>
            </a:r>
            <a:r>
              <a:rPr lang="tr-TR" dirty="0" smtClean="0"/>
              <a:t>, </a:t>
            </a:r>
            <a:r>
              <a:rPr lang="tr-TR" dirty="0" err="1" smtClean="0"/>
              <a:t>cannot</a:t>
            </a:r>
            <a:r>
              <a:rPr lang="tr-TR" dirty="0" smtClean="0"/>
              <a:t> </a:t>
            </a:r>
            <a:r>
              <a:rPr lang="tr-TR" dirty="0" err="1" smtClean="0"/>
              <a:t>even</a:t>
            </a:r>
            <a:r>
              <a:rPr lang="tr-TR" dirty="0" smtClean="0"/>
              <a:t> </a:t>
            </a:r>
            <a:r>
              <a:rPr lang="tr-TR" dirty="0" err="1" smtClean="0"/>
              <a:t>take</a:t>
            </a:r>
            <a:r>
              <a:rPr lang="tr-TR" dirty="0" smtClean="0"/>
              <a:t> </a:t>
            </a:r>
            <a:r>
              <a:rPr lang="tr-TR" dirty="0" err="1" smtClean="0"/>
              <a:t>care</a:t>
            </a:r>
            <a:r>
              <a:rPr lang="tr-TR" dirty="0" smtClean="0"/>
              <a:t> of </a:t>
            </a:r>
            <a:r>
              <a:rPr lang="tr-TR" dirty="0" err="1" smtClean="0"/>
              <a:t>herself</a:t>
            </a:r>
            <a:r>
              <a:rPr lang="tr-TR" dirty="0" smtClean="0"/>
              <a:t>.  </a:t>
            </a:r>
            <a:r>
              <a:rPr lang="tr-TR" dirty="0" smtClean="0">
                <a:solidFill>
                  <a:srgbClr val="FF0000"/>
                </a:solidFill>
              </a:rPr>
              <a:t>‘’had a </a:t>
            </a:r>
            <a:r>
              <a:rPr lang="tr-TR" dirty="0" err="1" smtClean="0">
                <a:solidFill>
                  <a:srgbClr val="FF0000"/>
                </a:solidFill>
              </a:rPr>
              <a:t>bad</a:t>
            </a:r>
            <a:r>
              <a:rPr lang="tr-TR" dirty="0" smtClean="0">
                <a:solidFill>
                  <a:srgbClr val="FF0000"/>
                </a:solidFill>
              </a:rPr>
              <a:t> </a:t>
            </a:r>
            <a:r>
              <a:rPr lang="tr-TR" dirty="0" err="1" smtClean="0">
                <a:solidFill>
                  <a:srgbClr val="FF0000"/>
                </a:solidFill>
              </a:rPr>
              <a:t>cold</a:t>
            </a:r>
            <a:r>
              <a:rPr lang="tr-TR" dirty="0" smtClean="0">
                <a:solidFill>
                  <a:srgbClr val="FF0000"/>
                </a:solidFill>
              </a:rPr>
              <a:t>, </a:t>
            </a:r>
            <a:r>
              <a:rPr lang="tr-TR" dirty="0" err="1" smtClean="0">
                <a:solidFill>
                  <a:srgbClr val="FF0000"/>
                </a:solidFill>
              </a:rPr>
              <a:t>nevertheless</a:t>
            </a:r>
            <a:r>
              <a:rPr lang="tr-TR" dirty="0" smtClean="0">
                <a:solidFill>
                  <a:srgbClr val="FF0000"/>
                </a:solidFill>
              </a:rPr>
              <a:t>’’ </a:t>
            </a:r>
            <a:r>
              <a:rPr lang="tr-TR" dirty="0" smtClean="0"/>
              <a:t>(</a:t>
            </a:r>
            <a:r>
              <a:rPr lang="tr-TR" dirty="0" err="1" smtClean="0"/>
              <a:t>the</a:t>
            </a:r>
            <a:r>
              <a:rPr lang="tr-TR" dirty="0" smtClean="0"/>
              <a:t> </a:t>
            </a:r>
            <a:r>
              <a:rPr lang="tr-TR" dirty="0" err="1" smtClean="0"/>
              <a:t>line</a:t>
            </a:r>
            <a:r>
              <a:rPr lang="tr-TR" dirty="0" smtClean="0"/>
              <a:t> 44). </a:t>
            </a:r>
            <a:r>
              <a:rPr lang="tr-TR" dirty="0" err="1" smtClean="0"/>
              <a:t>However</a:t>
            </a:r>
            <a:r>
              <a:rPr lang="tr-TR" dirty="0" smtClean="0"/>
              <a:t>, </a:t>
            </a:r>
            <a:r>
              <a:rPr lang="tr-TR" dirty="0" err="1" smtClean="0"/>
              <a:t>ironically</a:t>
            </a:r>
            <a:r>
              <a:rPr lang="tr-TR" dirty="0" smtClean="0"/>
              <a:t>, </a:t>
            </a:r>
            <a:r>
              <a:rPr lang="tr-TR" dirty="0" err="1" smtClean="0"/>
              <a:t>she</a:t>
            </a:r>
            <a:r>
              <a:rPr lang="tr-TR" dirty="0" smtClean="0"/>
              <a:t> is </a:t>
            </a:r>
            <a:r>
              <a:rPr lang="tr-TR" dirty="0" err="1" smtClean="0"/>
              <a:t>known</a:t>
            </a:r>
            <a:r>
              <a:rPr lang="tr-TR" dirty="0" smtClean="0"/>
              <a:t> </a:t>
            </a:r>
            <a:r>
              <a:rPr lang="tr-TR" dirty="0" err="1" smtClean="0"/>
              <a:t>to</a:t>
            </a:r>
            <a:r>
              <a:rPr lang="tr-TR" dirty="0" smtClean="0"/>
              <a:t> be </a:t>
            </a:r>
            <a:r>
              <a:rPr lang="tr-TR" dirty="0" err="1" smtClean="0"/>
              <a:t>wisest</a:t>
            </a:r>
            <a:r>
              <a:rPr lang="tr-TR" dirty="0" smtClean="0"/>
              <a:t> </a:t>
            </a:r>
            <a:r>
              <a:rPr lang="tr-TR" dirty="0" err="1" smtClean="0"/>
              <a:t>woman</a:t>
            </a:r>
            <a:r>
              <a:rPr lang="tr-TR" dirty="0" smtClean="0"/>
              <a:t> in Europe, </a:t>
            </a:r>
            <a:r>
              <a:rPr lang="tr-TR" dirty="0" err="1" smtClean="0"/>
              <a:t>she</a:t>
            </a:r>
            <a:r>
              <a:rPr lang="tr-TR" dirty="0" smtClean="0"/>
              <a:t> </a:t>
            </a:r>
            <a:r>
              <a:rPr lang="tr-TR" dirty="0" err="1" smtClean="0"/>
              <a:t>cannot</a:t>
            </a:r>
            <a:r>
              <a:rPr lang="tr-TR" dirty="0" smtClean="0"/>
              <a:t> say </a:t>
            </a:r>
            <a:r>
              <a:rPr lang="tr-TR" dirty="0" err="1" smtClean="0"/>
              <a:t>much</a:t>
            </a:r>
            <a:r>
              <a:rPr lang="tr-TR" dirty="0" smtClean="0"/>
              <a:t> </a:t>
            </a:r>
            <a:r>
              <a:rPr lang="tr-TR" dirty="0" err="1" smtClean="0"/>
              <a:t>about</a:t>
            </a:r>
            <a:r>
              <a:rPr lang="tr-TR" dirty="0" smtClean="0"/>
              <a:t> </a:t>
            </a:r>
            <a:r>
              <a:rPr lang="tr-TR" dirty="0" err="1" smtClean="0"/>
              <a:t>the</a:t>
            </a:r>
            <a:r>
              <a:rPr lang="tr-TR" smtClean="0"/>
              <a:t> affairs</a:t>
            </a:r>
            <a:r>
              <a:rPr lang="tr-TR" dirty="0" smtClean="0"/>
              <a:t> in Europe. </a:t>
            </a:r>
          </a:p>
          <a:p>
            <a:endParaRPr lang="tr-TR" dirty="0"/>
          </a:p>
        </p:txBody>
      </p:sp>
    </p:spTree>
    <p:extLst>
      <p:ext uri="{BB962C8B-B14F-4D97-AF65-F5344CB8AC3E}">
        <p14:creationId xmlns:p14="http://schemas.microsoft.com/office/powerpoint/2010/main" val="216209676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224730336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27752710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1859996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58018"/>
          </a:xfrm>
        </p:spPr>
        <p:txBody>
          <a:bodyPr>
            <a:normAutofit fontScale="90000"/>
          </a:bodyPr>
          <a:lstStyle/>
          <a:p>
            <a:endParaRPr lang="tr-TR" dirty="0"/>
          </a:p>
        </p:txBody>
      </p:sp>
      <p:sp>
        <p:nvSpPr>
          <p:cNvPr id="3" name="İçerik Yer Tutucusu 2"/>
          <p:cNvSpPr>
            <a:spLocks noGrp="1"/>
          </p:cNvSpPr>
          <p:nvPr>
            <p:ph sz="quarter" idx="1"/>
          </p:nvPr>
        </p:nvSpPr>
        <p:spPr>
          <a:xfrm>
            <a:off x="251520" y="620688"/>
            <a:ext cx="8640960" cy="6120680"/>
          </a:xfrm>
        </p:spPr>
        <p:txBody>
          <a:bodyPr/>
          <a:lstStyle/>
          <a:p>
            <a:endParaRPr lang="tr-TR" dirty="0" smtClean="0"/>
          </a:p>
          <a:p>
            <a:r>
              <a:rPr lang="tr-TR" dirty="0" err="1" smtClean="0"/>
              <a:t>Eliot’s</a:t>
            </a:r>
            <a:r>
              <a:rPr lang="tr-TR" dirty="0" smtClean="0"/>
              <a:t> </a:t>
            </a:r>
            <a:r>
              <a:rPr lang="tr-TR" dirty="0" err="1" smtClean="0"/>
              <a:t>description</a:t>
            </a:r>
            <a:r>
              <a:rPr lang="tr-TR" dirty="0" smtClean="0"/>
              <a:t> of </a:t>
            </a:r>
            <a:r>
              <a:rPr lang="tr-TR" dirty="0" err="1" smtClean="0"/>
              <a:t>the</a:t>
            </a:r>
            <a:r>
              <a:rPr lang="tr-TR" dirty="0" smtClean="0"/>
              <a:t> </a:t>
            </a:r>
            <a:r>
              <a:rPr lang="tr-TR" dirty="0" err="1" smtClean="0"/>
              <a:t>mythic</a:t>
            </a:r>
            <a:r>
              <a:rPr lang="tr-TR" dirty="0" smtClean="0"/>
              <a:t> </a:t>
            </a:r>
            <a:r>
              <a:rPr lang="tr-TR" dirty="0" err="1" smtClean="0"/>
              <a:t>method</a:t>
            </a:r>
            <a:r>
              <a:rPr lang="tr-TR" dirty="0" smtClean="0"/>
              <a:t> in Joyce is a </a:t>
            </a:r>
            <a:r>
              <a:rPr lang="tr-TR" dirty="0" err="1" smtClean="0"/>
              <a:t>projection</a:t>
            </a:r>
            <a:r>
              <a:rPr lang="tr-TR" dirty="0" smtClean="0"/>
              <a:t> of his </a:t>
            </a:r>
            <a:r>
              <a:rPr lang="tr-TR" dirty="0" err="1" smtClean="0"/>
              <a:t>own</a:t>
            </a:r>
            <a:r>
              <a:rPr lang="tr-TR" dirty="0" smtClean="0"/>
              <a:t> </a:t>
            </a:r>
            <a:r>
              <a:rPr lang="tr-TR" dirty="0" err="1" smtClean="0"/>
              <a:t>aesthetic</a:t>
            </a:r>
            <a:r>
              <a:rPr lang="tr-TR" dirty="0" smtClean="0"/>
              <a:t> </a:t>
            </a:r>
            <a:r>
              <a:rPr lang="tr-TR" dirty="0" err="1" smtClean="0"/>
              <a:t>preoccupations</a:t>
            </a:r>
            <a:r>
              <a:rPr lang="tr-TR" dirty="0" smtClean="0"/>
              <a:t>.</a:t>
            </a:r>
          </a:p>
          <a:p>
            <a:endParaRPr lang="tr-TR" dirty="0" smtClean="0"/>
          </a:p>
          <a:p>
            <a:r>
              <a:rPr lang="tr-TR" dirty="0" err="1" smtClean="0"/>
              <a:t>After</a:t>
            </a:r>
            <a:r>
              <a:rPr lang="tr-TR" dirty="0" smtClean="0"/>
              <a:t> </a:t>
            </a:r>
            <a:r>
              <a:rPr lang="tr-TR" dirty="0" err="1" smtClean="0"/>
              <a:t>all</a:t>
            </a:r>
            <a:r>
              <a:rPr lang="tr-TR" dirty="0" smtClean="0"/>
              <a:t>, Eliot </a:t>
            </a:r>
            <a:r>
              <a:rPr lang="tr-TR" dirty="0" err="1" smtClean="0"/>
              <a:t>himself</a:t>
            </a:r>
            <a:r>
              <a:rPr lang="tr-TR" dirty="0" smtClean="0"/>
              <a:t> </a:t>
            </a:r>
            <a:r>
              <a:rPr lang="tr-TR" dirty="0" err="1" smtClean="0"/>
              <a:t>points</a:t>
            </a:r>
            <a:r>
              <a:rPr lang="tr-TR" dirty="0" smtClean="0"/>
              <a:t> </a:t>
            </a:r>
            <a:r>
              <a:rPr lang="tr-TR" dirty="0" err="1" smtClean="0"/>
              <a:t>to</a:t>
            </a:r>
            <a:r>
              <a:rPr lang="tr-TR" dirty="0" smtClean="0"/>
              <a:t> </a:t>
            </a:r>
            <a:r>
              <a:rPr lang="tr-TR" dirty="0" err="1" smtClean="0"/>
              <a:t>the</a:t>
            </a:r>
            <a:r>
              <a:rPr lang="tr-TR" dirty="0" smtClean="0"/>
              <a:t> </a:t>
            </a:r>
            <a:r>
              <a:rPr lang="tr-TR" dirty="0" err="1" smtClean="0"/>
              <a:t>ways</a:t>
            </a:r>
            <a:r>
              <a:rPr lang="tr-TR" dirty="0" smtClean="0"/>
              <a:t> in </a:t>
            </a:r>
            <a:r>
              <a:rPr lang="tr-TR" dirty="0" err="1" smtClean="0"/>
              <a:t>which</a:t>
            </a:r>
            <a:r>
              <a:rPr lang="tr-TR" dirty="0" smtClean="0"/>
              <a:t> </a:t>
            </a:r>
            <a:r>
              <a:rPr lang="tr-TR" dirty="0" err="1" smtClean="0"/>
              <a:t>the</a:t>
            </a:r>
            <a:r>
              <a:rPr lang="tr-TR" dirty="0" smtClean="0"/>
              <a:t> </a:t>
            </a:r>
            <a:r>
              <a:rPr lang="tr-TR" dirty="0" err="1" smtClean="0"/>
              <a:t>mythic</a:t>
            </a:r>
            <a:r>
              <a:rPr lang="tr-TR" dirty="0" smtClean="0"/>
              <a:t> </a:t>
            </a:r>
            <a:r>
              <a:rPr lang="tr-TR" dirty="0" err="1" smtClean="0"/>
              <a:t>method</a:t>
            </a:r>
            <a:r>
              <a:rPr lang="tr-TR" dirty="0" smtClean="0"/>
              <a:t> has </a:t>
            </a:r>
            <a:r>
              <a:rPr lang="tr-TR" dirty="0" err="1" smtClean="0"/>
              <a:t>given</a:t>
            </a:r>
            <a:r>
              <a:rPr lang="tr-TR" dirty="0" smtClean="0"/>
              <a:t> his </a:t>
            </a:r>
            <a:r>
              <a:rPr lang="tr-TR" dirty="0" err="1" smtClean="0"/>
              <a:t>epic</a:t>
            </a:r>
            <a:r>
              <a:rPr lang="tr-TR" dirty="0" smtClean="0"/>
              <a:t> </a:t>
            </a:r>
            <a:r>
              <a:rPr lang="tr-TR" dirty="0" err="1" smtClean="0"/>
              <a:t>poem</a:t>
            </a:r>
            <a:r>
              <a:rPr lang="tr-TR" dirty="0" smtClean="0"/>
              <a:t> an </a:t>
            </a:r>
            <a:r>
              <a:rPr lang="tr-TR" dirty="0" err="1" smtClean="0"/>
              <a:t>ordered</a:t>
            </a:r>
            <a:r>
              <a:rPr lang="tr-TR" dirty="0" smtClean="0"/>
              <a:t> form: ‘’</a:t>
            </a:r>
            <a:r>
              <a:rPr lang="tr-TR" dirty="0" err="1" smtClean="0"/>
              <a:t>psychology</a:t>
            </a:r>
            <a:r>
              <a:rPr lang="tr-TR" dirty="0" smtClean="0"/>
              <a:t>, </a:t>
            </a:r>
            <a:r>
              <a:rPr lang="tr-TR" dirty="0" err="1" smtClean="0"/>
              <a:t>ethnology</a:t>
            </a:r>
            <a:r>
              <a:rPr lang="tr-TR" dirty="0" smtClean="0"/>
              <a:t>, </a:t>
            </a:r>
            <a:r>
              <a:rPr lang="tr-TR" dirty="0" err="1" smtClean="0"/>
              <a:t>and</a:t>
            </a:r>
            <a:r>
              <a:rPr lang="tr-TR" dirty="0" smtClean="0"/>
              <a:t> </a:t>
            </a:r>
            <a:r>
              <a:rPr lang="tr-TR" i="1" dirty="0" err="1" smtClean="0"/>
              <a:t>The</a:t>
            </a:r>
            <a:r>
              <a:rPr lang="tr-TR" i="1" dirty="0" smtClean="0"/>
              <a:t> Golden </a:t>
            </a:r>
            <a:r>
              <a:rPr lang="tr-TR" i="1" dirty="0" err="1" smtClean="0"/>
              <a:t>Bough</a:t>
            </a:r>
            <a:r>
              <a:rPr lang="tr-TR" i="1" dirty="0" smtClean="0"/>
              <a:t>, </a:t>
            </a:r>
            <a:r>
              <a:rPr lang="tr-TR" dirty="0" err="1" smtClean="0"/>
              <a:t>have</a:t>
            </a:r>
            <a:r>
              <a:rPr lang="tr-TR" dirty="0" smtClean="0"/>
              <a:t> </a:t>
            </a:r>
            <a:r>
              <a:rPr lang="tr-TR" dirty="0" err="1" smtClean="0"/>
              <a:t>concurred</a:t>
            </a:r>
            <a:r>
              <a:rPr lang="tr-TR" dirty="0" smtClean="0"/>
              <a:t> </a:t>
            </a:r>
            <a:r>
              <a:rPr lang="tr-TR" dirty="0" err="1" smtClean="0"/>
              <a:t>to</a:t>
            </a:r>
            <a:r>
              <a:rPr lang="tr-TR" dirty="0" smtClean="0"/>
              <a:t> </a:t>
            </a:r>
            <a:r>
              <a:rPr lang="tr-TR" dirty="0" err="1" smtClean="0"/>
              <a:t>make</a:t>
            </a:r>
            <a:r>
              <a:rPr lang="tr-TR" dirty="0" smtClean="0"/>
              <a:t> </a:t>
            </a:r>
            <a:r>
              <a:rPr lang="tr-TR" dirty="0" err="1" smtClean="0"/>
              <a:t>possible</a:t>
            </a:r>
            <a:r>
              <a:rPr lang="tr-TR" dirty="0" smtClean="0"/>
              <a:t> </a:t>
            </a:r>
            <a:r>
              <a:rPr lang="tr-TR" dirty="0" err="1" smtClean="0"/>
              <a:t>what</a:t>
            </a:r>
            <a:r>
              <a:rPr lang="tr-TR" dirty="0" smtClean="0"/>
              <a:t> </a:t>
            </a:r>
            <a:r>
              <a:rPr lang="tr-TR" dirty="0" err="1" smtClean="0"/>
              <a:t>was</a:t>
            </a:r>
            <a:r>
              <a:rPr lang="tr-TR" dirty="0" smtClean="0"/>
              <a:t> </a:t>
            </a:r>
            <a:r>
              <a:rPr lang="tr-TR" dirty="0" err="1" smtClean="0"/>
              <a:t>impossible</a:t>
            </a:r>
            <a:r>
              <a:rPr lang="tr-TR" dirty="0" smtClean="0"/>
              <a:t>’’.</a:t>
            </a:r>
          </a:p>
          <a:p>
            <a:pPr marL="0" indent="0">
              <a:buNone/>
            </a:pPr>
            <a:endParaRPr lang="tr-TR" dirty="0" smtClean="0"/>
          </a:p>
          <a:p>
            <a:r>
              <a:rPr lang="tr-TR" dirty="0" err="1" smtClean="0"/>
              <a:t>Frazer’s</a:t>
            </a:r>
            <a:r>
              <a:rPr lang="tr-TR" i="1" dirty="0" smtClean="0"/>
              <a:t> </a:t>
            </a:r>
            <a:r>
              <a:rPr lang="tr-TR" i="1" dirty="0" err="1" smtClean="0"/>
              <a:t>The</a:t>
            </a:r>
            <a:r>
              <a:rPr lang="tr-TR" i="1" dirty="0" smtClean="0"/>
              <a:t> Golden </a:t>
            </a:r>
            <a:r>
              <a:rPr lang="tr-TR" i="1" dirty="0" err="1" smtClean="0"/>
              <a:t>Bough</a:t>
            </a:r>
            <a:r>
              <a:rPr lang="tr-TR" i="1" dirty="0" smtClean="0"/>
              <a:t> </a:t>
            </a:r>
            <a:r>
              <a:rPr lang="tr-TR" dirty="0" err="1" smtClean="0"/>
              <a:t>explored</a:t>
            </a:r>
            <a:r>
              <a:rPr lang="tr-TR" dirty="0" smtClean="0"/>
              <a:t> </a:t>
            </a:r>
            <a:r>
              <a:rPr lang="tr-TR" dirty="0" err="1" smtClean="0"/>
              <a:t>the</a:t>
            </a:r>
            <a:r>
              <a:rPr lang="tr-TR" dirty="0" smtClean="0"/>
              <a:t> </a:t>
            </a:r>
            <a:r>
              <a:rPr lang="tr-TR" dirty="0" err="1" smtClean="0"/>
              <a:t>relation</a:t>
            </a:r>
            <a:r>
              <a:rPr lang="tr-TR" dirty="0" smtClean="0"/>
              <a:t> of </a:t>
            </a:r>
            <a:r>
              <a:rPr lang="tr-TR" dirty="0" err="1" smtClean="0"/>
              <a:t>myth</a:t>
            </a:r>
            <a:r>
              <a:rPr lang="tr-TR" dirty="0" smtClean="0"/>
              <a:t> </a:t>
            </a:r>
            <a:r>
              <a:rPr lang="tr-TR" dirty="0" err="1" smtClean="0"/>
              <a:t>to</a:t>
            </a:r>
            <a:r>
              <a:rPr lang="tr-TR" dirty="0" smtClean="0"/>
              <a:t> </a:t>
            </a:r>
            <a:r>
              <a:rPr lang="tr-TR" dirty="0" err="1" smtClean="0"/>
              <a:t>ritual</a:t>
            </a:r>
            <a:r>
              <a:rPr lang="tr-TR" dirty="0" smtClean="0"/>
              <a:t> in </a:t>
            </a:r>
            <a:r>
              <a:rPr lang="tr-TR" dirty="0" err="1" smtClean="0"/>
              <a:t>order</a:t>
            </a:r>
            <a:r>
              <a:rPr lang="tr-TR" dirty="0" smtClean="0"/>
              <a:t> </a:t>
            </a:r>
            <a:r>
              <a:rPr lang="tr-TR" dirty="0" err="1" smtClean="0"/>
              <a:t>to</a:t>
            </a:r>
            <a:r>
              <a:rPr lang="tr-TR" dirty="0" smtClean="0"/>
              <a:t> </a:t>
            </a:r>
            <a:r>
              <a:rPr lang="tr-TR" dirty="0" err="1" smtClean="0"/>
              <a:t>understand</a:t>
            </a:r>
            <a:r>
              <a:rPr lang="tr-TR" dirty="0" smtClean="0"/>
              <a:t> </a:t>
            </a:r>
            <a:r>
              <a:rPr lang="tr-TR" dirty="0" err="1" smtClean="0"/>
              <a:t>the</a:t>
            </a:r>
            <a:r>
              <a:rPr lang="tr-TR" dirty="0" smtClean="0"/>
              <a:t> </a:t>
            </a:r>
            <a:r>
              <a:rPr lang="tr-TR" dirty="0" err="1" smtClean="0"/>
              <a:t>human</a:t>
            </a:r>
            <a:r>
              <a:rPr lang="tr-TR" dirty="0" smtClean="0"/>
              <a:t> </a:t>
            </a:r>
            <a:r>
              <a:rPr lang="tr-TR" dirty="0" err="1" smtClean="0"/>
              <a:t>and</a:t>
            </a:r>
            <a:r>
              <a:rPr lang="tr-TR" dirty="0" smtClean="0"/>
              <a:t> </a:t>
            </a:r>
            <a:r>
              <a:rPr lang="tr-TR" dirty="0" err="1" smtClean="0"/>
              <a:t>social</a:t>
            </a:r>
            <a:r>
              <a:rPr lang="tr-TR" dirty="0" smtClean="0"/>
              <a:t> </a:t>
            </a:r>
            <a:r>
              <a:rPr lang="tr-TR" dirty="0" err="1" smtClean="0"/>
              <a:t>behaviour</a:t>
            </a:r>
            <a:r>
              <a:rPr lang="tr-TR" dirty="0" smtClean="0"/>
              <a:t> </a:t>
            </a:r>
            <a:r>
              <a:rPr lang="tr-TR" dirty="0" err="1" smtClean="0"/>
              <a:t>and</a:t>
            </a:r>
            <a:r>
              <a:rPr lang="tr-TR" dirty="0" smtClean="0"/>
              <a:t> </a:t>
            </a:r>
            <a:r>
              <a:rPr lang="tr-TR" dirty="0" err="1" smtClean="0"/>
              <a:t>this</a:t>
            </a:r>
            <a:r>
              <a:rPr lang="tr-TR" dirty="0" smtClean="0"/>
              <a:t> </a:t>
            </a:r>
            <a:r>
              <a:rPr lang="tr-TR" dirty="0" err="1" smtClean="0"/>
              <a:t>also</a:t>
            </a:r>
            <a:r>
              <a:rPr lang="tr-TR" dirty="0" smtClean="0"/>
              <a:t> </a:t>
            </a:r>
            <a:r>
              <a:rPr lang="tr-TR" dirty="0" err="1" smtClean="0"/>
              <a:t>poened</a:t>
            </a:r>
            <a:r>
              <a:rPr lang="tr-TR" dirty="0" smtClean="0"/>
              <a:t> </a:t>
            </a:r>
            <a:r>
              <a:rPr lang="tr-TR" dirty="0" err="1" smtClean="0"/>
              <a:t>up</a:t>
            </a:r>
            <a:r>
              <a:rPr lang="tr-TR" dirty="0" smtClean="0"/>
              <a:t> a </a:t>
            </a:r>
            <a:r>
              <a:rPr lang="tr-TR" dirty="0" err="1" smtClean="0"/>
              <a:t>new</a:t>
            </a:r>
            <a:r>
              <a:rPr lang="tr-TR" dirty="0" smtClean="0"/>
              <a:t> </a:t>
            </a:r>
            <a:r>
              <a:rPr lang="tr-TR" dirty="0" err="1" smtClean="0"/>
              <a:t>method</a:t>
            </a:r>
            <a:r>
              <a:rPr lang="tr-TR" dirty="0" smtClean="0"/>
              <a:t> </a:t>
            </a:r>
            <a:r>
              <a:rPr lang="tr-TR" dirty="0" err="1" smtClean="0"/>
              <a:t>to</a:t>
            </a:r>
            <a:r>
              <a:rPr lang="tr-TR" dirty="0" smtClean="0"/>
              <a:t> </a:t>
            </a:r>
            <a:r>
              <a:rPr lang="tr-TR" dirty="0" err="1" smtClean="0"/>
              <a:t>anthropologists</a:t>
            </a:r>
            <a:r>
              <a:rPr lang="tr-TR" dirty="0" smtClean="0"/>
              <a:t> </a:t>
            </a:r>
            <a:r>
              <a:rPr lang="tr-TR" dirty="0" err="1" smtClean="0"/>
              <a:t>and</a:t>
            </a:r>
            <a:r>
              <a:rPr lang="tr-TR" dirty="0" smtClean="0"/>
              <a:t> </a:t>
            </a:r>
            <a:r>
              <a:rPr lang="tr-TR" dirty="0" err="1" smtClean="0"/>
              <a:t>literary</a:t>
            </a:r>
            <a:r>
              <a:rPr lang="tr-TR" dirty="0" smtClean="0"/>
              <a:t> </a:t>
            </a:r>
            <a:r>
              <a:rPr lang="tr-TR" dirty="0" err="1" smtClean="0"/>
              <a:t>figures</a:t>
            </a:r>
            <a:r>
              <a:rPr lang="tr-TR" dirty="0" smtClean="0"/>
              <a:t>. </a:t>
            </a:r>
            <a:endParaRPr lang="tr-TR" i="1" dirty="0"/>
          </a:p>
        </p:txBody>
      </p:sp>
    </p:spTree>
    <p:extLst>
      <p:ext uri="{BB962C8B-B14F-4D97-AF65-F5344CB8AC3E}">
        <p14:creationId xmlns:p14="http://schemas.microsoft.com/office/powerpoint/2010/main" val="6386434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30026"/>
          </a:xfrm>
        </p:spPr>
        <p:txBody>
          <a:bodyPr>
            <a:normAutofit fontScale="90000"/>
          </a:bodyPr>
          <a:lstStyle/>
          <a:p>
            <a:endParaRPr lang="tr-TR" dirty="0"/>
          </a:p>
        </p:txBody>
      </p:sp>
      <p:sp>
        <p:nvSpPr>
          <p:cNvPr id="3" name="İçerik Yer Tutucusu 2"/>
          <p:cNvSpPr>
            <a:spLocks noGrp="1"/>
          </p:cNvSpPr>
          <p:nvPr>
            <p:ph sz="quarter" idx="1"/>
          </p:nvPr>
        </p:nvSpPr>
        <p:spPr>
          <a:xfrm>
            <a:off x="179512" y="332656"/>
            <a:ext cx="8712968" cy="6141296"/>
          </a:xfrm>
        </p:spPr>
        <p:txBody>
          <a:bodyPr/>
          <a:lstStyle/>
          <a:p>
            <a:endParaRPr lang="tr-TR" dirty="0" smtClean="0"/>
          </a:p>
          <a:p>
            <a:endParaRPr lang="tr-TR" dirty="0" smtClean="0">
              <a:solidFill>
                <a:srgbClr val="FF0000"/>
              </a:solidFill>
            </a:endParaRPr>
          </a:p>
          <a:p>
            <a:r>
              <a:rPr lang="tr-TR" dirty="0" err="1" smtClean="0">
                <a:solidFill>
                  <a:srgbClr val="FF0000"/>
                </a:solidFill>
              </a:rPr>
              <a:t>Myth</a:t>
            </a:r>
            <a:r>
              <a:rPr lang="tr-TR" dirty="0" smtClean="0">
                <a:solidFill>
                  <a:srgbClr val="FF0000"/>
                </a:solidFill>
              </a:rPr>
              <a:t>: </a:t>
            </a:r>
            <a:r>
              <a:rPr lang="tr-TR" dirty="0" smtClean="0"/>
              <a:t>A </a:t>
            </a:r>
            <a:r>
              <a:rPr lang="tr-TR" dirty="0" err="1" smtClean="0"/>
              <a:t>traditional</a:t>
            </a:r>
            <a:r>
              <a:rPr lang="tr-TR" dirty="0" smtClean="0"/>
              <a:t> </a:t>
            </a:r>
            <a:r>
              <a:rPr lang="tr-TR" dirty="0" err="1" smtClean="0"/>
              <a:t>story</a:t>
            </a:r>
            <a:r>
              <a:rPr lang="tr-TR" dirty="0" smtClean="0"/>
              <a:t>, </a:t>
            </a:r>
            <a:r>
              <a:rPr lang="tr-TR" dirty="0" err="1" smtClean="0"/>
              <a:t>especialy</a:t>
            </a:r>
            <a:r>
              <a:rPr lang="tr-TR" dirty="0" smtClean="0"/>
              <a:t> </a:t>
            </a:r>
            <a:r>
              <a:rPr lang="tr-TR" dirty="0" err="1" smtClean="0"/>
              <a:t>one</a:t>
            </a:r>
            <a:r>
              <a:rPr lang="tr-TR" dirty="0" smtClean="0"/>
              <a:t> </a:t>
            </a:r>
            <a:r>
              <a:rPr lang="tr-TR" dirty="0" err="1" smtClean="0"/>
              <a:t>concerning</a:t>
            </a:r>
            <a:r>
              <a:rPr lang="tr-TR" dirty="0" smtClean="0"/>
              <a:t> </a:t>
            </a:r>
            <a:r>
              <a:rPr lang="tr-TR" dirty="0" err="1" smtClean="0"/>
              <a:t>the</a:t>
            </a:r>
            <a:r>
              <a:rPr lang="tr-TR" dirty="0" smtClean="0"/>
              <a:t> </a:t>
            </a:r>
            <a:r>
              <a:rPr lang="tr-TR" dirty="0" err="1" smtClean="0"/>
              <a:t>early</a:t>
            </a:r>
            <a:r>
              <a:rPr lang="tr-TR" dirty="0" smtClean="0"/>
              <a:t> </a:t>
            </a:r>
            <a:r>
              <a:rPr lang="tr-TR" dirty="0" err="1" smtClean="0"/>
              <a:t>history</a:t>
            </a:r>
            <a:r>
              <a:rPr lang="tr-TR" dirty="0" smtClean="0"/>
              <a:t> of a </a:t>
            </a:r>
            <a:r>
              <a:rPr lang="tr-TR" dirty="0" err="1" smtClean="0"/>
              <a:t>people</a:t>
            </a:r>
            <a:r>
              <a:rPr lang="tr-TR" dirty="0" smtClean="0"/>
              <a:t> </a:t>
            </a:r>
            <a:r>
              <a:rPr lang="tr-TR" dirty="0" err="1" smtClean="0"/>
              <a:t>or</a:t>
            </a:r>
            <a:r>
              <a:rPr lang="tr-TR" dirty="0" smtClean="0"/>
              <a:t> </a:t>
            </a:r>
            <a:r>
              <a:rPr lang="tr-TR" dirty="0" err="1" smtClean="0"/>
              <a:t>explaining</a:t>
            </a:r>
            <a:r>
              <a:rPr lang="tr-TR" dirty="0" smtClean="0"/>
              <a:t> a </a:t>
            </a:r>
            <a:r>
              <a:rPr lang="tr-TR" dirty="0" err="1" smtClean="0"/>
              <a:t>natural</a:t>
            </a:r>
            <a:r>
              <a:rPr lang="tr-TR" dirty="0" smtClean="0"/>
              <a:t> </a:t>
            </a:r>
            <a:r>
              <a:rPr lang="tr-TR" dirty="0" err="1" smtClean="0"/>
              <a:t>or</a:t>
            </a:r>
            <a:r>
              <a:rPr lang="tr-TR" dirty="0" smtClean="0"/>
              <a:t> </a:t>
            </a:r>
            <a:r>
              <a:rPr lang="tr-TR" dirty="0" err="1" smtClean="0"/>
              <a:t>social</a:t>
            </a:r>
            <a:r>
              <a:rPr lang="tr-TR" dirty="0" smtClean="0"/>
              <a:t> </a:t>
            </a:r>
            <a:r>
              <a:rPr lang="tr-TR" dirty="0" err="1" smtClean="0"/>
              <a:t>phenomenon</a:t>
            </a:r>
            <a:r>
              <a:rPr lang="tr-TR" dirty="0" smtClean="0"/>
              <a:t>, </a:t>
            </a:r>
            <a:r>
              <a:rPr lang="tr-TR" dirty="0" err="1" smtClean="0"/>
              <a:t>and</a:t>
            </a:r>
            <a:r>
              <a:rPr lang="tr-TR" dirty="0" smtClean="0"/>
              <a:t> </a:t>
            </a:r>
            <a:r>
              <a:rPr lang="tr-TR" dirty="0" err="1" smtClean="0"/>
              <a:t>typically</a:t>
            </a:r>
            <a:r>
              <a:rPr lang="tr-TR" dirty="0" smtClean="0"/>
              <a:t> </a:t>
            </a:r>
            <a:r>
              <a:rPr lang="tr-TR" dirty="0" err="1" smtClean="0"/>
              <a:t>involving</a:t>
            </a:r>
            <a:r>
              <a:rPr lang="tr-TR" dirty="0" smtClean="0"/>
              <a:t> </a:t>
            </a:r>
            <a:r>
              <a:rPr lang="tr-TR" dirty="0" err="1" smtClean="0"/>
              <a:t>supernatural</a:t>
            </a:r>
            <a:r>
              <a:rPr lang="tr-TR" dirty="0" smtClean="0"/>
              <a:t> </a:t>
            </a:r>
            <a:r>
              <a:rPr lang="tr-TR" dirty="0" err="1" smtClean="0"/>
              <a:t>beings</a:t>
            </a:r>
            <a:r>
              <a:rPr lang="tr-TR" dirty="0" smtClean="0"/>
              <a:t> </a:t>
            </a:r>
            <a:r>
              <a:rPr lang="tr-TR" dirty="0" err="1" smtClean="0"/>
              <a:t>or</a:t>
            </a:r>
            <a:r>
              <a:rPr lang="tr-TR" dirty="0" smtClean="0"/>
              <a:t> </a:t>
            </a:r>
            <a:r>
              <a:rPr lang="tr-TR" dirty="0" err="1" smtClean="0"/>
              <a:t>events</a:t>
            </a:r>
            <a:r>
              <a:rPr lang="tr-TR" dirty="0" smtClean="0"/>
              <a:t>. </a:t>
            </a:r>
          </a:p>
          <a:p>
            <a:r>
              <a:rPr lang="tr-TR" dirty="0" err="1" smtClean="0"/>
              <a:t>For</a:t>
            </a:r>
            <a:r>
              <a:rPr lang="tr-TR" dirty="0" smtClean="0"/>
              <a:t> Eliot, ‘’</a:t>
            </a:r>
            <a:r>
              <a:rPr lang="tr-TR" dirty="0" err="1" smtClean="0"/>
              <a:t>myths</a:t>
            </a:r>
            <a:r>
              <a:rPr lang="tr-TR" dirty="0" smtClean="0"/>
              <a:t> </a:t>
            </a:r>
            <a:r>
              <a:rPr lang="tr-TR" dirty="0" err="1" smtClean="0"/>
              <a:t>all</a:t>
            </a:r>
            <a:r>
              <a:rPr lang="tr-TR" dirty="0" smtClean="0"/>
              <a:t> </a:t>
            </a:r>
            <a:r>
              <a:rPr lang="tr-TR" dirty="0" err="1" smtClean="0"/>
              <a:t>connect</a:t>
            </a:r>
            <a:r>
              <a:rPr lang="tr-TR" dirty="0" smtClean="0"/>
              <a:t> </a:t>
            </a:r>
            <a:r>
              <a:rPr lang="tr-TR" dirty="0" err="1" smtClean="0"/>
              <a:t>to</a:t>
            </a:r>
            <a:r>
              <a:rPr lang="tr-TR" dirty="0" smtClean="0"/>
              <a:t> form a </a:t>
            </a:r>
            <a:r>
              <a:rPr lang="tr-TR" dirty="0" err="1" smtClean="0"/>
              <a:t>base</a:t>
            </a:r>
            <a:r>
              <a:rPr lang="tr-TR" dirty="0" smtClean="0"/>
              <a:t>, a </a:t>
            </a:r>
            <a:r>
              <a:rPr lang="tr-TR" dirty="0" err="1" smtClean="0"/>
              <a:t>foundation</a:t>
            </a:r>
            <a:r>
              <a:rPr lang="tr-TR" dirty="0" smtClean="0"/>
              <a:t>, </a:t>
            </a:r>
            <a:r>
              <a:rPr lang="tr-TR" dirty="0" err="1" smtClean="0"/>
              <a:t>losing</a:t>
            </a:r>
            <a:r>
              <a:rPr lang="tr-TR" dirty="0" smtClean="0"/>
              <a:t> </a:t>
            </a:r>
            <a:r>
              <a:rPr lang="tr-TR" dirty="0" err="1" smtClean="0"/>
              <a:t>their</a:t>
            </a:r>
            <a:r>
              <a:rPr lang="tr-TR" dirty="0" smtClean="0"/>
              <a:t> </a:t>
            </a:r>
            <a:r>
              <a:rPr lang="tr-TR" dirty="0" err="1" smtClean="0"/>
              <a:t>individuality</a:t>
            </a:r>
            <a:r>
              <a:rPr lang="tr-TR" dirty="0" smtClean="0"/>
              <a:t> but </a:t>
            </a:r>
            <a:r>
              <a:rPr lang="tr-TR" dirty="0" err="1" smtClean="0"/>
              <a:t>gaining</a:t>
            </a:r>
            <a:r>
              <a:rPr lang="tr-TR" dirty="0" smtClean="0"/>
              <a:t> </a:t>
            </a:r>
            <a:r>
              <a:rPr lang="tr-TR" dirty="0" err="1" smtClean="0"/>
              <a:t>solidity</a:t>
            </a:r>
            <a:r>
              <a:rPr lang="tr-TR" dirty="0" smtClean="0"/>
              <a:t>’’.  As </a:t>
            </a:r>
            <a:r>
              <a:rPr lang="tr-TR" dirty="0" err="1" smtClean="0"/>
              <a:t>Moretti</a:t>
            </a:r>
            <a:r>
              <a:rPr lang="tr-TR" dirty="0" smtClean="0"/>
              <a:t> </a:t>
            </a:r>
            <a:r>
              <a:rPr lang="tr-TR" dirty="0" err="1" smtClean="0"/>
              <a:t>writes</a:t>
            </a:r>
            <a:r>
              <a:rPr lang="tr-TR" dirty="0" smtClean="0"/>
              <a:t>, </a:t>
            </a:r>
            <a:r>
              <a:rPr lang="tr-TR" dirty="0" err="1" smtClean="0"/>
              <a:t>myth</a:t>
            </a:r>
            <a:r>
              <a:rPr lang="tr-TR" dirty="0" smtClean="0"/>
              <a:t> in ‘’</a:t>
            </a:r>
            <a:r>
              <a:rPr lang="tr-TR" dirty="0" err="1" smtClean="0"/>
              <a:t>The</a:t>
            </a:r>
            <a:r>
              <a:rPr lang="tr-TR" dirty="0" smtClean="0"/>
              <a:t> </a:t>
            </a:r>
            <a:r>
              <a:rPr lang="tr-TR" dirty="0" err="1" smtClean="0"/>
              <a:t>Waste</a:t>
            </a:r>
            <a:r>
              <a:rPr lang="tr-TR" dirty="0" smtClean="0"/>
              <a:t> Land’’ has a </a:t>
            </a:r>
            <a:r>
              <a:rPr lang="tr-TR" dirty="0" err="1" smtClean="0"/>
              <a:t>very</a:t>
            </a:r>
            <a:r>
              <a:rPr lang="tr-TR" dirty="0" smtClean="0"/>
              <a:t> </a:t>
            </a:r>
            <a:r>
              <a:rPr lang="tr-TR" dirty="0" err="1" smtClean="0"/>
              <a:t>specific</a:t>
            </a:r>
            <a:r>
              <a:rPr lang="tr-TR" dirty="0" smtClean="0"/>
              <a:t> </a:t>
            </a:r>
            <a:r>
              <a:rPr lang="tr-TR" dirty="0" err="1" smtClean="0"/>
              <a:t>function</a:t>
            </a:r>
            <a:r>
              <a:rPr lang="tr-TR" dirty="0" smtClean="0"/>
              <a:t>: ‘’</a:t>
            </a:r>
            <a:r>
              <a:rPr lang="tr-TR" dirty="0" err="1" smtClean="0"/>
              <a:t>to</a:t>
            </a:r>
            <a:r>
              <a:rPr lang="tr-TR" dirty="0" smtClean="0"/>
              <a:t> </a:t>
            </a:r>
            <a:r>
              <a:rPr lang="tr-TR" dirty="0" err="1" smtClean="0"/>
              <a:t>tame</a:t>
            </a:r>
            <a:r>
              <a:rPr lang="tr-TR" dirty="0" smtClean="0"/>
              <a:t> </a:t>
            </a:r>
            <a:r>
              <a:rPr lang="tr-TR" dirty="0" err="1" smtClean="0"/>
              <a:t>polyphony</a:t>
            </a:r>
            <a:r>
              <a:rPr lang="tr-TR" dirty="0" smtClean="0"/>
              <a:t>. </a:t>
            </a:r>
            <a:r>
              <a:rPr lang="tr-TR" dirty="0" err="1" smtClean="0"/>
              <a:t>To</a:t>
            </a:r>
            <a:r>
              <a:rPr lang="tr-TR" dirty="0" smtClean="0"/>
              <a:t> </a:t>
            </a:r>
            <a:r>
              <a:rPr lang="tr-TR" dirty="0" err="1" smtClean="0"/>
              <a:t>give</a:t>
            </a:r>
            <a:r>
              <a:rPr lang="tr-TR" dirty="0" smtClean="0"/>
              <a:t> it a form </a:t>
            </a:r>
            <a:r>
              <a:rPr lang="tr-TR" dirty="0" err="1" smtClean="0"/>
              <a:t>and</a:t>
            </a:r>
            <a:r>
              <a:rPr lang="tr-TR" dirty="0" smtClean="0"/>
              <a:t> </a:t>
            </a:r>
            <a:r>
              <a:rPr lang="tr-TR" dirty="0" err="1" smtClean="0"/>
              <a:t>meaning</a:t>
            </a:r>
            <a:r>
              <a:rPr lang="tr-TR" dirty="0" smtClean="0"/>
              <a:t>’’ (227). </a:t>
            </a:r>
          </a:p>
          <a:p>
            <a:r>
              <a:rPr lang="tr-TR" dirty="0" err="1" smtClean="0">
                <a:solidFill>
                  <a:srgbClr val="FF0000"/>
                </a:solidFill>
              </a:rPr>
              <a:t>Myths</a:t>
            </a:r>
            <a:r>
              <a:rPr lang="tr-TR" dirty="0" smtClean="0">
                <a:solidFill>
                  <a:srgbClr val="FF0000"/>
                </a:solidFill>
              </a:rPr>
              <a:t> in ‘’</a:t>
            </a:r>
            <a:r>
              <a:rPr lang="tr-TR" dirty="0" err="1" smtClean="0">
                <a:solidFill>
                  <a:srgbClr val="FF0000"/>
                </a:solidFill>
              </a:rPr>
              <a:t>The</a:t>
            </a:r>
            <a:r>
              <a:rPr lang="tr-TR" dirty="0" smtClean="0">
                <a:solidFill>
                  <a:srgbClr val="FF0000"/>
                </a:solidFill>
              </a:rPr>
              <a:t> </a:t>
            </a:r>
            <a:r>
              <a:rPr lang="tr-TR" dirty="0" err="1" smtClean="0">
                <a:solidFill>
                  <a:srgbClr val="FF0000"/>
                </a:solidFill>
              </a:rPr>
              <a:t>Waste</a:t>
            </a:r>
            <a:r>
              <a:rPr lang="tr-TR" dirty="0" smtClean="0">
                <a:solidFill>
                  <a:srgbClr val="FF0000"/>
                </a:solidFill>
              </a:rPr>
              <a:t> Land</a:t>
            </a:r>
            <a:r>
              <a:rPr lang="tr-TR" dirty="0" smtClean="0"/>
              <a:t>’’, </a:t>
            </a:r>
            <a:r>
              <a:rPr lang="tr-TR" dirty="0" err="1" smtClean="0"/>
              <a:t>Holy</a:t>
            </a:r>
            <a:r>
              <a:rPr lang="tr-TR" dirty="0" smtClean="0"/>
              <a:t> </a:t>
            </a:r>
            <a:r>
              <a:rPr lang="tr-TR" dirty="0" err="1" smtClean="0"/>
              <a:t>Grail</a:t>
            </a:r>
            <a:r>
              <a:rPr lang="tr-TR" dirty="0" smtClean="0"/>
              <a:t>, </a:t>
            </a:r>
            <a:r>
              <a:rPr lang="tr-TR" dirty="0" err="1" smtClean="0"/>
              <a:t>Sibyl</a:t>
            </a:r>
            <a:r>
              <a:rPr lang="tr-TR" dirty="0" smtClean="0"/>
              <a:t>, </a:t>
            </a:r>
            <a:r>
              <a:rPr lang="tr-TR" dirty="0" err="1" smtClean="0"/>
              <a:t>Tiresias</a:t>
            </a:r>
            <a:r>
              <a:rPr lang="tr-TR" dirty="0" smtClean="0"/>
              <a:t>, </a:t>
            </a:r>
            <a:r>
              <a:rPr lang="tr-TR" dirty="0" err="1" smtClean="0"/>
              <a:t>Phlebas</a:t>
            </a:r>
            <a:r>
              <a:rPr lang="tr-TR" dirty="0" smtClean="0"/>
              <a:t>, </a:t>
            </a:r>
            <a:r>
              <a:rPr lang="tr-TR" dirty="0" err="1" smtClean="0"/>
              <a:t>The</a:t>
            </a:r>
            <a:r>
              <a:rPr lang="tr-TR" dirty="0" smtClean="0"/>
              <a:t> </a:t>
            </a:r>
            <a:r>
              <a:rPr lang="tr-TR" dirty="0" err="1" smtClean="0"/>
              <a:t>Fisher</a:t>
            </a:r>
            <a:r>
              <a:rPr lang="tr-TR" dirty="0" smtClean="0"/>
              <a:t> </a:t>
            </a:r>
            <a:r>
              <a:rPr lang="tr-TR" dirty="0" err="1" smtClean="0"/>
              <a:t>King</a:t>
            </a:r>
            <a:r>
              <a:rPr lang="tr-TR" dirty="0" smtClean="0"/>
              <a:t>, </a:t>
            </a:r>
            <a:r>
              <a:rPr lang="tr-TR" dirty="0" err="1" smtClean="0"/>
              <a:t>Vegetation</a:t>
            </a:r>
            <a:r>
              <a:rPr lang="tr-TR" dirty="0" smtClean="0"/>
              <a:t>, </a:t>
            </a:r>
            <a:r>
              <a:rPr lang="tr-TR" dirty="0" err="1" smtClean="0"/>
              <a:t>Phelomila</a:t>
            </a:r>
            <a:r>
              <a:rPr lang="tr-TR" dirty="0" smtClean="0"/>
              <a:t>, </a:t>
            </a:r>
            <a:r>
              <a:rPr lang="tr-TR" dirty="0" err="1" smtClean="0"/>
              <a:t>Tristan</a:t>
            </a:r>
            <a:r>
              <a:rPr lang="tr-TR" dirty="0" smtClean="0"/>
              <a:t> </a:t>
            </a:r>
            <a:r>
              <a:rPr lang="tr-TR" dirty="0" err="1" smtClean="0"/>
              <a:t>and</a:t>
            </a:r>
            <a:r>
              <a:rPr lang="tr-TR" dirty="0" smtClean="0"/>
              <a:t> </a:t>
            </a:r>
            <a:r>
              <a:rPr lang="tr-TR" dirty="0" err="1" smtClean="0"/>
              <a:t>Isolde</a:t>
            </a:r>
            <a:r>
              <a:rPr lang="tr-TR" dirty="0" smtClean="0"/>
              <a:t>. </a:t>
            </a:r>
            <a:endParaRPr lang="tr-TR" dirty="0"/>
          </a:p>
        </p:txBody>
      </p:sp>
    </p:spTree>
    <p:extLst>
      <p:ext uri="{BB962C8B-B14F-4D97-AF65-F5344CB8AC3E}">
        <p14:creationId xmlns:p14="http://schemas.microsoft.com/office/powerpoint/2010/main" val="768397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THE HOLY GRAIL </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412776"/>
            <a:ext cx="8784976" cy="5445224"/>
          </a:xfrm>
        </p:spPr>
      </p:pic>
    </p:spTree>
    <p:extLst>
      <p:ext uri="{BB962C8B-B14F-4D97-AF65-F5344CB8AC3E}">
        <p14:creationId xmlns:p14="http://schemas.microsoft.com/office/powerpoint/2010/main" val="17626957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4000" dirty="0" smtClean="0"/>
              <a:t>SIBYL</a:t>
            </a:r>
            <a:endParaRPr lang="tr-TR" sz="4000"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340768"/>
            <a:ext cx="9036496" cy="5517232"/>
          </a:xfrm>
        </p:spPr>
      </p:pic>
    </p:spTree>
    <p:extLst>
      <p:ext uri="{BB962C8B-B14F-4D97-AF65-F5344CB8AC3E}">
        <p14:creationId xmlns:p14="http://schemas.microsoft.com/office/powerpoint/2010/main" val="39453240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TIRESIAS</a:t>
            </a:r>
            <a:endParaRPr lang="tr-TR" dirty="0"/>
          </a:p>
        </p:txBody>
      </p:sp>
      <p:pic>
        <p:nvPicPr>
          <p:cNvPr id="4" name="İçerik Yer Tutucus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07504" y="1556792"/>
            <a:ext cx="9036496" cy="5301208"/>
          </a:xfrm>
        </p:spPr>
      </p:pic>
    </p:spTree>
    <p:extLst>
      <p:ext uri="{BB962C8B-B14F-4D97-AF65-F5344CB8AC3E}">
        <p14:creationId xmlns:p14="http://schemas.microsoft.com/office/powerpoint/2010/main" val="168329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8404</TotalTime>
  <Words>3596</Words>
  <Application>Microsoft Office PowerPoint</Application>
  <PresentationFormat>Ekran Gösterisi (4:3)</PresentationFormat>
  <Paragraphs>203</Paragraphs>
  <Slides>44</Slides>
  <Notes>1</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Cumba</vt:lpstr>
      <vt:lpstr>T.S. ELIOT MYTHS AND THE WASTE LAND</vt:lpstr>
      <vt:lpstr>PowerPoint Sunusu</vt:lpstr>
      <vt:lpstr>PowerPoint Sunusu</vt:lpstr>
      <vt:lpstr>PowerPoint Sunusu</vt:lpstr>
      <vt:lpstr>PowerPoint Sunusu</vt:lpstr>
      <vt:lpstr>PowerPoint Sunusu</vt:lpstr>
      <vt:lpstr>THE HOLY GRAIL </vt:lpstr>
      <vt:lpstr>SIBYL</vt:lpstr>
      <vt:lpstr>TIRESIAS</vt:lpstr>
      <vt:lpstr>PHLEBAS</vt:lpstr>
      <vt:lpstr>THE FISHER KING</vt:lpstr>
      <vt:lpstr>VEGETATION</vt:lpstr>
      <vt:lpstr>PHELOMILA</vt:lpstr>
      <vt:lpstr>TRISTAN AND ISOLDE</vt:lpstr>
      <vt:lpstr>THE HANGED MAN</vt:lpstr>
      <vt:lpstr>THE WASTE LAND (1922)</vt:lpstr>
      <vt:lpstr>PowerPoint Sunusu</vt:lpstr>
      <vt:lpstr>PowerPoint Sunusu</vt:lpstr>
      <vt:lpstr>PowerPoint Sunusu</vt:lpstr>
      <vt:lpstr>I. THE BURIAL OF THE DEAD</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Tarot Cards - Allusions &amp; Interpretations</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Emrah Işık</dc:creator>
  <cp:lastModifiedBy>Emrah Işık</cp:lastModifiedBy>
  <cp:revision>46</cp:revision>
  <dcterms:created xsi:type="dcterms:W3CDTF">2017-12-03T20:07:29Z</dcterms:created>
  <dcterms:modified xsi:type="dcterms:W3CDTF">2017-12-28T09:18:43Z</dcterms:modified>
</cp:coreProperties>
</file>