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8.xml" ContentType="application/vnd.openxmlformats-officedocument.them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9.xml" ContentType="application/vnd.openxmlformats-officedocument.them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0.xml" ContentType="application/vnd.openxmlformats-officedocument.them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1.xml" ContentType="application/vnd.openxmlformats-officedocument.them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2.xml" ContentType="application/vnd.openxmlformats-officedocument.them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13.xml" ContentType="application/vnd.openxmlformats-officedocument.them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14.xml" ContentType="application/vnd.openxmlformats-officedocument.them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theme/theme15.xml" ContentType="application/vnd.openxmlformats-officedocument.them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6.xml" ContentType="application/vnd.openxmlformats-officedocument.theme+xml"/>
  <Override PartName="/ppt/theme/themeOverride57.xml" ContentType="application/vnd.openxmlformats-officedocument.themeOverride+xml"/>
  <Override PartName="/ppt/theme/themeOverride58.xml" ContentType="application/vnd.openxmlformats-officedocument.themeOverride+xml"/>
  <Override PartName="/ppt/theme/themeOverride59.xml" ContentType="application/vnd.openxmlformats-officedocument.themeOverride+xml"/>
  <Override PartName="/ppt/theme/themeOverride60.xml" ContentType="application/vnd.openxmlformats-officedocument.themeOverrid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17.xml" ContentType="application/vnd.openxmlformats-officedocument.theme+xml"/>
  <Override PartName="/ppt/theme/themeOverride61.xml" ContentType="application/vnd.openxmlformats-officedocument.themeOverride+xml"/>
  <Override PartName="/ppt/theme/themeOverride62.xml" ContentType="application/vnd.openxmlformats-officedocument.themeOverride+xml"/>
  <Override PartName="/ppt/theme/themeOverride63.xml" ContentType="application/vnd.openxmlformats-officedocument.themeOverride+xml"/>
  <Override PartName="/ppt/theme/themeOverride64.xml" ContentType="application/vnd.openxmlformats-officedocument.themeOverrid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18.xml" ContentType="application/vnd.openxmlformats-officedocument.theme+xml"/>
  <Override PartName="/ppt/theme/themeOverride65.xml" ContentType="application/vnd.openxmlformats-officedocument.themeOverride+xml"/>
  <Override PartName="/ppt/theme/themeOverride66.xml" ContentType="application/vnd.openxmlformats-officedocument.themeOverride+xml"/>
  <Override PartName="/ppt/theme/themeOverride67.xml" ContentType="application/vnd.openxmlformats-officedocument.themeOverride+xml"/>
  <Override PartName="/ppt/theme/themeOverride68.xml" ContentType="application/vnd.openxmlformats-officedocument.themeOverrid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19.xml" ContentType="application/vnd.openxmlformats-officedocument.theme+xml"/>
  <Override PartName="/ppt/theme/themeOverride69.xml" ContentType="application/vnd.openxmlformats-officedocument.themeOverride+xml"/>
  <Override PartName="/ppt/theme/themeOverride70.xml" ContentType="application/vnd.openxmlformats-officedocument.themeOverride+xml"/>
  <Override PartName="/ppt/theme/themeOverride71.xml" ContentType="application/vnd.openxmlformats-officedocument.themeOverride+xml"/>
  <Override PartName="/ppt/theme/themeOverride72.xml" ContentType="application/vnd.openxmlformats-officedocument.themeOverrid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20.xml" ContentType="application/vnd.openxmlformats-officedocument.theme+xml"/>
  <Override PartName="/ppt/theme/themeOverride73.xml" ContentType="application/vnd.openxmlformats-officedocument.themeOverride+xml"/>
  <Override PartName="/ppt/theme/themeOverride74.xml" ContentType="application/vnd.openxmlformats-officedocument.themeOverride+xml"/>
  <Override PartName="/ppt/theme/themeOverride75.xml" ContentType="application/vnd.openxmlformats-officedocument.themeOverride+xml"/>
  <Override PartName="/ppt/theme/themeOverride76.xml" ContentType="application/vnd.openxmlformats-officedocument.themeOverride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theme/theme21.xml" ContentType="application/vnd.openxmlformats-officedocument.theme+xml"/>
  <Override PartName="/ppt/theme/themeOverride77.xml" ContentType="application/vnd.openxmlformats-officedocument.themeOverride+xml"/>
  <Override PartName="/ppt/theme/themeOverride78.xml" ContentType="application/vnd.openxmlformats-officedocument.themeOverride+xml"/>
  <Override PartName="/ppt/theme/themeOverride79.xml" ContentType="application/vnd.openxmlformats-officedocument.themeOverride+xml"/>
  <Override PartName="/ppt/theme/themeOverride80.xml" ContentType="application/vnd.openxmlformats-officedocument.themeOverride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22.xml" ContentType="application/vnd.openxmlformats-officedocument.theme+xml"/>
  <Override PartName="/ppt/theme/themeOverride81.xml" ContentType="application/vnd.openxmlformats-officedocument.themeOverride+xml"/>
  <Override PartName="/ppt/theme/themeOverride82.xml" ContentType="application/vnd.openxmlformats-officedocument.themeOverride+xml"/>
  <Override PartName="/ppt/theme/themeOverride83.xml" ContentType="application/vnd.openxmlformats-officedocument.themeOverride+xml"/>
  <Override PartName="/ppt/theme/themeOverride84.xml" ContentType="application/vnd.openxmlformats-officedocument.themeOverrid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theme/theme23.xml" ContentType="application/vnd.openxmlformats-officedocument.theme+xml"/>
  <Override PartName="/ppt/theme/themeOverride85.xml" ContentType="application/vnd.openxmlformats-officedocument.themeOverride+xml"/>
  <Override PartName="/ppt/theme/themeOverride86.xml" ContentType="application/vnd.openxmlformats-officedocument.themeOverride+xml"/>
  <Override PartName="/ppt/theme/themeOverride87.xml" ContentType="application/vnd.openxmlformats-officedocument.themeOverride+xml"/>
  <Override PartName="/ppt/theme/themeOverride88.xml" ContentType="application/vnd.openxmlformats-officedocument.themeOverride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theme/theme24.xml" ContentType="application/vnd.openxmlformats-officedocument.theme+xml"/>
  <Override PartName="/ppt/theme/themeOverride89.xml" ContentType="application/vnd.openxmlformats-officedocument.themeOverride+xml"/>
  <Override PartName="/ppt/theme/themeOverride90.xml" ContentType="application/vnd.openxmlformats-officedocument.themeOverride+xml"/>
  <Override PartName="/ppt/theme/themeOverride91.xml" ContentType="application/vnd.openxmlformats-officedocument.themeOverride+xml"/>
  <Override PartName="/ppt/theme/themeOverride92.xml" ContentType="application/vnd.openxmlformats-officedocument.themeOverride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theme/theme25.xml" ContentType="application/vnd.openxmlformats-officedocument.theme+xml"/>
  <Override PartName="/ppt/theme/themeOverride93.xml" ContentType="application/vnd.openxmlformats-officedocument.themeOverride+xml"/>
  <Override PartName="/ppt/theme/themeOverride94.xml" ContentType="application/vnd.openxmlformats-officedocument.themeOverride+xml"/>
  <Override PartName="/ppt/theme/themeOverride95.xml" ContentType="application/vnd.openxmlformats-officedocument.themeOverride+xml"/>
  <Override PartName="/ppt/theme/themeOverride96.xml" ContentType="application/vnd.openxmlformats-officedocument.themeOverride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theme/theme26.xml" ContentType="application/vnd.openxmlformats-officedocument.theme+xml"/>
  <Override PartName="/ppt/theme/themeOverride97.xml" ContentType="application/vnd.openxmlformats-officedocument.themeOverride+xml"/>
  <Override PartName="/ppt/theme/themeOverride98.xml" ContentType="application/vnd.openxmlformats-officedocument.themeOverride+xml"/>
  <Override PartName="/ppt/theme/themeOverride99.xml" ContentType="application/vnd.openxmlformats-officedocument.themeOverride+xml"/>
  <Override PartName="/ppt/theme/themeOverride100.xml" ContentType="application/vnd.openxmlformats-officedocument.themeOverride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theme/theme27.xml" ContentType="application/vnd.openxmlformats-officedocument.theme+xml"/>
  <Override PartName="/ppt/theme/themeOverride101.xml" ContentType="application/vnd.openxmlformats-officedocument.themeOverride+xml"/>
  <Override PartName="/ppt/theme/themeOverride102.xml" ContentType="application/vnd.openxmlformats-officedocument.themeOverride+xml"/>
  <Override PartName="/ppt/theme/themeOverride103.xml" ContentType="application/vnd.openxmlformats-officedocument.themeOverride+xml"/>
  <Override PartName="/ppt/theme/themeOverride10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  <p:sldMasterId id="2147483690" r:id="rId4"/>
    <p:sldMasterId id="2147483705" r:id="rId5"/>
    <p:sldMasterId id="2147483719" r:id="rId6"/>
    <p:sldMasterId id="2147483733" r:id="rId7"/>
    <p:sldMasterId id="2147483747" r:id="rId8"/>
    <p:sldMasterId id="2147483761" r:id="rId9"/>
    <p:sldMasterId id="2147483775" r:id="rId10"/>
    <p:sldMasterId id="2147483789" r:id="rId11"/>
    <p:sldMasterId id="2147483803" r:id="rId12"/>
    <p:sldMasterId id="2147483817" r:id="rId13"/>
    <p:sldMasterId id="2147483831" r:id="rId14"/>
    <p:sldMasterId id="2147483845" r:id="rId15"/>
    <p:sldMasterId id="2147483859" r:id="rId16"/>
    <p:sldMasterId id="2147483873" r:id="rId17"/>
    <p:sldMasterId id="2147483887" r:id="rId18"/>
    <p:sldMasterId id="2147483901" r:id="rId19"/>
    <p:sldMasterId id="2147483915" r:id="rId20"/>
    <p:sldMasterId id="2147483929" r:id="rId21"/>
    <p:sldMasterId id="2147483943" r:id="rId22"/>
    <p:sldMasterId id="2147483957" r:id="rId23"/>
    <p:sldMasterId id="2147483971" r:id="rId24"/>
    <p:sldMasterId id="2147483985" r:id="rId25"/>
    <p:sldMasterId id="2147483999" r:id="rId26"/>
    <p:sldMasterId id="2147484013" r:id="rId27"/>
  </p:sldMasterIdLst>
  <p:sldIdLst>
    <p:sldId id="256" r:id="rId28"/>
    <p:sldId id="257" r:id="rId29"/>
    <p:sldId id="258" r:id="rId30"/>
    <p:sldId id="259" r:id="rId31"/>
    <p:sldId id="260" r:id="rId32"/>
    <p:sldId id="261" r:id="rId33"/>
    <p:sldId id="262" r:id="rId34"/>
    <p:sldId id="263" r:id="rId35"/>
    <p:sldId id="264" r:id="rId36"/>
    <p:sldId id="265" r:id="rId37"/>
    <p:sldId id="266" r:id="rId38"/>
    <p:sldId id="267" r:id="rId39"/>
    <p:sldId id="268" r:id="rId40"/>
    <p:sldId id="269" r:id="rId41"/>
    <p:sldId id="270" r:id="rId42"/>
    <p:sldId id="271" r:id="rId43"/>
    <p:sldId id="272" r:id="rId44"/>
    <p:sldId id="273" r:id="rId45"/>
    <p:sldId id="274" r:id="rId46"/>
    <p:sldId id="275" r:id="rId47"/>
    <p:sldId id="276" r:id="rId48"/>
    <p:sldId id="277" r:id="rId49"/>
    <p:sldId id="278" r:id="rId50"/>
    <p:sldId id="279" r:id="rId51"/>
    <p:sldId id="280" r:id="rId52"/>
    <p:sldId id="281" r:id="rId53"/>
    <p:sldId id="282" r:id="rId5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2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7.xml"/><Relationship Id="rId42" Type="http://schemas.openxmlformats.org/officeDocument/2006/relationships/slide" Target="slides/slide15.xml"/><Relationship Id="rId47" Type="http://schemas.openxmlformats.org/officeDocument/2006/relationships/slide" Target="slides/slide20.xml"/><Relationship Id="rId50" Type="http://schemas.openxmlformats.org/officeDocument/2006/relationships/slide" Target="slides/slide23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2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5.xml"/><Relationship Id="rId37" Type="http://schemas.openxmlformats.org/officeDocument/2006/relationships/slide" Target="slides/slide10.xml"/><Relationship Id="rId40" Type="http://schemas.openxmlformats.org/officeDocument/2006/relationships/slide" Target="slides/slide13.xml"/><Relationship Id="rId45" Type="http://schemas.openxmlformats.org/officeDocument/2006/relationships/slide" Target="slides/slide18.xml"/><Relationship Id="rId53" Type="http://schemas.openxmlformats.org/officeDocument/2006/relationships/slide" Target="slides/slide26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3.xml"/><Relationship Id="rId35" Type="http://schemas.openxmlformats.org/officeDocument/2006/relationships/slide" Target="slides/slide8.xml"/><Relationship Id="rId43" Type="http://schemas.openxmlformats.org/officeDocument/2006/relationships/slide" Target="slides/slide16.xml"/><Relationship Id="rId48" Type="http://schemas.openxmlformats.org/officeDocument/2006/relationships/slide" Target="slides/slide21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6.xml"/><Relationship Id="rId38" Type="http://schemas.openxmlformats.org/officeDocument/2006/relationships/slide" Target="slides/slide11.xml"/><Relationship Id="rId46" Type="http://schemas.openxmlformats.org/officeDocument/2006/relationships/slide" Target="slides/slide19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4.xml"/><Relationship Id="rId54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1.xml"/><Relationship Id="rId36" Type="http://schemas.openxmlformats.org/officeDocument/2006/relationships/slide" Target="slides/slide9.xml"/><Relationship Id="rId49" Type="http://schemas.openxmlformats.org/officeDocument/2006/relationships/slide" Target="slides/slide22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4.xml"/><Relationship Id="rId44" Type="http://schemas.openxmlformats.org/officeDocument/2006/relationships/slide" Target="slides/slide17.xml"/><Relationship Id="rId52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1.jpeg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29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3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3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1.jpeg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33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34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3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0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1.jpeg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37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38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3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1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1.jpeg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41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4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4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2.xml"/><Relationship Id="rId1" Type="http://schemas.openxmlformats.org/officeDocument/2006/relationships/themeOverride" Target="../theme/themeOverride44.xml"/><Relationship Id="rId4" Type="http://schemas.openxmlformats.org/officeDocument/2006/relationships/image" Target="../media/image1.jpeg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45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46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4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3.xml"/><Relationship Id="rId1" Type="http://schemas.openxmlformats.org/officeDocument/2006/relationships/themeOverride" Target="../theme/themeOverride48.xml"/><Relationship Id="rId4" Type="http://schemas.openxmlformats.org/officeDocument/2006/relationships/image" Target="../media/image1.jpeg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49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50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5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4.xml"/><Relationship Id="rId1" Type="http://schemas.openxmlformats.org/officeDocument/2006/relationships/themeOverride" Target="../theme/themeOverride52.xml"/><Relationship Id="rId4" Type="http://schemas.openxmlformats.org/officeDocument/2006/relationships/image" Target="../media/image1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53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54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5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5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56.xml"/><Relationship Id="rId4" Type="http://schemas.openxmlformats.org/officeDocument/2006/relationships/image" Target="../media/image1.jpeg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5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58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5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6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6.xml"/><Relationship Id="rId1" Type="http://schemas.openxmlformats.org/officeDocument/2006/relationships/themeOverride" Target="../theme/themeOverride60.xml"/><Relationship Id="rId4" Type="http://schemas.openxmlformats.org/officeDocument/2006/relationships/image" Target="../media/image1.jpeg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61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62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63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7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64.xml"/><Relationship Id="rId4" Type="http://schemas.openxmlformats.org/officeDocument/2006/relationships/image" Target="../media/image1.jpeg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65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66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67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68.xml"/><Relationship Id="rId4" Type="http://schemas.openxmlformats.org/officeDocument/2006/relationships/image" Target="../media/image1.jpeg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69.xml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7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7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9.xml"/></Relationships>
</file>

<file path=ppt/slideLayouts/_rels/slideLayout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72.xml"/><Relationship Id="rId4" Type="http://schemas.openxmlformats.org/officeDocument/2006/relationships/image" Target="../media/image1.jpeg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0.xml"/><Relationship Id="rId1" Type="http://schemas.openxmlformats.org/officeDocument/2006/relationships/themeOverride" Target="../theme/themeOverride73.xml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0.xml"/><Relationship Id="rId1" Type="http://schemas.openxmlformats.org/officeDocument/2006/relationships/themeOverride" Target="../theme/themeOverride74.xml"/></Relationships>
</file>

<file path=ppt/slideLayouts/_rels/slideLayout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0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0.xml"/><Relationship Id="rId1" Type="http://schemas.openxmlformats.org/officeDocument/2006/relationships/themeOverride" Target="../theme/themeOverride7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0.xml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0.xml"/><Relationship Id="rId1" Type="http://schemas.openxmlformats.org/officeDocument/2006/relationships/themeOverride" Target="../theme/themeOverride76.xml"/><Relationship Id="rId4" Type="http://schemas.openxmlformats.org/officeDocument/2006/relationships/image" Target="../media/image1.jpeg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1.xml"/><Relationship Id="rId1" Type="http://schemas.openxmlformats.org/officeDocument/2006/relationships/themeOverride" Target="../theme/themeOverride77.xml"/></Relationships>
</file>

<file path=ppt/slideLayouts/_rels/slideLayout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1.xml"/><Relationship Id="rId1" Type="http://schemas.openxmlformats.org/officeDocument/2006/relationships/themeOverride" Target="../theme/themeOverride78.xml"/></Relationships>
</file>

<file path=ppt/slideLayouts/_rels/slideLayout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1.xml"/></Relationships>
</file>

<file path=ppt/slideLayouts/_rels/slideLayout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1.xml"/><Relationship Id="rId1" Type="http://schemas.openxmlformats.org/officeDocument/2006/relationships/themeOverride" Target="../theme/themeOverride79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1.xml"/><Relationship Id="rId1" Type="http://schemas.openxmlformats.org/officeDocument/2006/relationships/themeOverride" Target="../theme/themeOverride80.xml"/><Relationship Id="rId4" Type="http://schemas.openxmlformats.org/officeDocument/2006/relationships/image" Target="../media/image1.jpeg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2.xml"/><Relationship Id="rId1" Type="http://schemas.openxmlformats.org/officeDocument/2006/relationships/themeOverride" Target="../theme/themeOverride81.xml"/></Relationships>
</file>

<file path=ppt/slideLayouts/_rels/slideLayout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2.xml"/><Relationship Id="rId1" Type="http://schemas.openxmlformats.org/officeDocument/2006/relationships/themeOverride" Target="../theme/themeOverride82.xml"/></Relationships>
</file>

<file path=ppt/slideLayouts/_rels/slideLayout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2.xml"/><Relationship Id="rId1" Type="http://schemas.openxmlformats.org/officeDocument/2006/relationships/themeOverride" Target="../theme/themeOverride8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2.xml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2.xml"/><Relationship Id="rId1" Type="http://schemas.openxmlformats.org/officeDocument/2006/relationships/themeOverride" Target="../theme/themeOverride84.xml"/><Relationship Id="rId4" Type="http://schemas.openxmlformats.org/officeDocument/2006/relationships/image" Target="../media/image1.jpeg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3.xml"/><Relationship Id="rId1" Type="http://schemas.openxmlformats.org/officeDocument/2006/relationships/themeOverride" Target="../theme/themeOverride85.xml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3.xml"/><Relationship Id="rId1" Type="http://schemas.openxmlformats.org/officeDocument/2006/relationships/themeOverride" Target="../theme/themeOverride86.xml"/></Relationships>
</file>

<file path=ppt/slideLayouts/_rels/slideLayout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3.xml"/></Relationships>
</file>

<file path=ppt/slideLayouts/_rels/slideLayout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3.xml"/><Relationship Id="rId1" Type="http://schemas.openxmlformats.org/officeDocument/2006/relationships/themeOverride" Target="../theme/themeOverride8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3.xml"/></Relationships>
</file>

<file path=ppt/slideLayouts/_rels/slideLayout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3.xml"/><Relationship Id="rId1" Type="http://schemas.openxmlformats.org/officeDocument/2006/relationships/themeOverride" Target="../theme/themeOverride88.xml"/><Relationship Id="rId4" Type="http://schemas.openxmlformats.org/officeDocument/2006/relationships/image" Target="../media/image1.jpeg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4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4.xml"/><Relationship Id="rId1" Type="http://schemas.openxmlformats.org/officeDocument/2006/relationships/themeOverride" Target="../theme/themeOverride89.xml"/></Relationships>
</file>

<file path=ppt/slideLayouts/_rels/slideLayout3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4.xml"/><Relationship Id="rId1" Type="http://schemas.openxmlformats.org/officeDocument/2006/relationships/themeOverride" Target="../theme/themeOverride90.xml"/></Relationships>
</file>

<file path=ppt/slideLayouts/_rels/slideLayout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4.xml"/></Relationships>
</file>

<file path=ppt/slideLayouts/_rels/slideLayout3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4.xml"/><Relationship Id="rId1" Type="http://schemas.openxmlformats.org/officeDocument/2006/relationships/themeOverride" Target="../theme/themeOverride91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4.xml"/></Relationships>
</file>

<file path=ppt/slideLayouts/_rels/slideLayout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4.xml"/><Relationship Id="rId1" Type="http://schemas.openxmlformats.org/officeDocument/2006/relationships/themeOverride" Target="../theme/themeOverride92.xml"/><Relationship Id="rId4" Type="http://schemas.openxmlformats.org/officeDocument/2006/relationships/image" Target="../media/image1.jpe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7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5.xml"/><Relationship Id="rId1" Type="http://schemas.openxmlformats.org/officeDocument/2006/relationships/themeOverride" Target="../theme/themeOverride93.xml"/></Relationships>
</file>

<file path=ppt/slideLayouts/_rels/slideLayout3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5.xml"/><Relationship Id="rId1" Type="http://schemas.openxmlformats.org/officeDocument/2006/relationships/themeOverride" Target="../theme/themeOverride94.xml"/></Relationships>
</file>

<file path=ppt/slideLayouts/_rels/slideLayout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5.xml"/></Relationships>
</file>

<file path=ppt/slideLayouts/_rels/slideLayout3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5.xml"/><Relationship Id="rId1" Type="http://schemas.openxmlformats.org/officeDocument/2006/relationships/themeOverride" Target="../theme/themeOverride9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5.xml"/></Relationships>
</file>

<file path=ppt/slideLayouts/_rels/slideLayout3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5.xml"/><Relationship Id="rId1" Type="http://schemas.openxmlformats.org/officeDocument/2006/relationships/themeOverride" Target="../theme/themeOverride96.xml"/><Relationship Id="rId4" Type="http://schemas.openxmlformats.org/officeDocument/2006/relationships/image" Target="../media/image1.jpeg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6.xml"/><Relationship Id="rId1" Type="http://schemas.openxmlformats.org/officeDocument/2006/relationships/themeOverride" Target="../theme/themeOverride97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6.xml"/><Relationship Id="rId1" Type="http://schemas.openxmlformats.org/officeDocument/2006/relationships/themeOverride" Target="../theme/themeOverride98.xml"/></Relationships>
</file>

<file path=ppt/slideLayouts/_rels/slideLayout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6.xml"/></Relationships>
</file>

<file path=ppt/slideLayouts/_rels/slideLayout3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6.xml"/><Relationship Id="rId1" Type="http://schemas.openxmlformats.org/officeDocument/2006/relationships/themeOverride" Target="../theme/themeOverride99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6.xml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6.xml"/><Relationship Id="rId1" Type="http://schemas.openxmlformats.org/officeDocument/2006/relationships/themeOverride" Target="../theme/themeOverride100.xml"/><Relationship Id="rId4" Type="http://schemas.openxmlformats.org/officeDocument/2006/relationships/image" Target="../media/image1.jpeg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.jpeg"/></Relationships>
</file>

<file path=ppt/slideLayouts/_rels/slideLayout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7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7.xml"/><Relationship Id="rId1" Type="http://schemas.openxmlformats.org/officeDocument/2006/relationships/themeOverride" Target="../theme/themeOverride101.xml"/></Relationships>
</file>

<file path=ppt/slideLayouts/_rels/slideLayout3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7.xml"/><Relationship Id="rId1" Type="http://schemas.openxmlformats.org/officeDocument/2006/relationships/themeOverride" Target="../theme/themeOverride102.xml"/></Relationships>
</file>

<file path=ppt/slideLayouts/_rels/slideLayout3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7.xml"/></Relationships>
</file>

<file path=ppt/slideLayouts/_rels/slideLayout3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7.xml"/><Relationship Id="rId1" Type="http://schemas.openxmlformats.org/officeDocument/2006/relationships/themeOverride" Target="../theme/themeOverride103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7.xml"/></Relationships>
</file>

<file path=ppt/slideLayouts/_rels/slideLayout3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7.xml"/><Relationship Id="rId1" Type="http://schemas.openxmlformats.org/officeDocument/2006/relationships/themeOverride" Target="../theme/themeOverride104.xml"/><Relationship Id="rId4" Type="http://schemas.openxmlformats.org/officeDocument/2006/relationships/image" Target="../media/image1.jpeg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9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0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.jpe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1.jpe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8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1.jpe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1.jpeg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2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2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2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681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2031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992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271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25036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4555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34626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681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55004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07586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549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46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90688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704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397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5665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30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8627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17157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03490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80060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70415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725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554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28720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875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789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912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343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93945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10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879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71185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8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70805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1367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8149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81674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2059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50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7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9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482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75328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329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365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658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05681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16385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95381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6053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71419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72106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656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36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180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196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153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86620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76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154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25064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87561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01816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9040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84574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474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602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708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914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240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7145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47066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5542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092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10306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88542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856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29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3858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29954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6318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128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6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316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658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36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366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375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33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448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54807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09115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78384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74194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54736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168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678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610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319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29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11195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272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507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533211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37003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15506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83275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0642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97245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277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781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885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46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297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68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5775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972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4680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83124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54979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30804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324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22132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69129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3291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575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277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266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005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5374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218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422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948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49668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25783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6268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7914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28443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42957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139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324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627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99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9786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5BD7F9-BD4C-4CC7-AF26-00084DDC59C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15809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7254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766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16425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06853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54774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154146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03996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23548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201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049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49807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106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755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54898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104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42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16688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21542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929520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214446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341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2047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267209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931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248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241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28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31382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831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608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13158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5123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81577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59293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10752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341710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862372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981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946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293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834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556434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455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735513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53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3830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20726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993054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954143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539744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3904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172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385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938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323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2143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4529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646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877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041743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502321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76502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03491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983792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710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594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372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365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02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173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79934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320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603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148157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9130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13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6985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644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50063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077612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27237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464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487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181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2634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32160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4055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866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353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2882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285929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513684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213402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452468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45088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647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540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087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8919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21415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624657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403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4074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27601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504813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473287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29655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352482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852093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26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813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546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491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732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421450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311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255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210816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444188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79325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1259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5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983773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771508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4237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684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393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781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117150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78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138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625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22645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592696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586386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9032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7555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5BD7F9-BD4C-4CC7-AF26-00084DDC59C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588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8692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050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0626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9732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5533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139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6247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647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4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6626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908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822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64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7058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0161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5BD7F9-BD4C-4CC7-AF26-00084DDC59CA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602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0389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2711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6170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2477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228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496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88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418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6963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2466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257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14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8264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7352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5256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7843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0491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7142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358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6078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167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837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760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0189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797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3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9145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40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1206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66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8157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8886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1509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6513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9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586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555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50057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AA73DEC-EB3B-40A0-903D-EF25F98A725D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177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15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16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18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9 Köşeli Çift Ayraç"/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20 Köşeli Çift Ayraç"/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2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1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18853AE-34EA-4852-8030-9E13ED7C6C30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53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F2754A-978E-467E-9B48-F8E9C7F257FC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27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7712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76762B-25FF-44B0-B99B-ECD81EE84844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4350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8E077-8ED8-4D26-BCF5-49E47E7BDC5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14126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3CD5CE-6239-41C4-A082-B9F0B447BBF6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6757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 Üçgen"/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15 Grup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16 Serbest Form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7" name="18 Serbest Form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8" name="19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20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11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/>
          </a:p>
        </p:txBody>
      </p:sp>
      <p:sp>
        <p:nvSpPr>
          <p:cNvPr id="12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002DB6-8EAF-4819-A31A-0BE28B76392E}" type="slidenum">
              <a:rPr lang="tr-TR" altLang="tr-TR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21355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84C6A-85DF-4350-A794-1CCCA2600B17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4609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Köşeli Çift Ayraç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15 Köşeli Çift Ayraç"/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8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1E83B2-202E-4D61-B8C6-0E2EAD326DB7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322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371859-BF6F-4365-826B-1E757C7D8BCA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0591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535015-1750-40FF-BD22-5BA00E9D7D1E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35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BB7A25E-CCB4-4887-8568-61BB08F005BE}" type="slidenum">
              <a:rPr lang="tr-TR" altLang="tr-TR" smtClean="0">
                <a:solidFill>
                  <a:prstClr val="white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860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210DEA-F683-452B-A592-B0FBF77E8D89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4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slideLayout" Target="../slideLayouts/slideLayout157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slideLayout" Target="../slideLayouts/slideLayout170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slideLayout" Target="../slideLayouts/slideLayout169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8.xml"/><Relationship Id="rId13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7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9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4.xml"/><Relationship Id="rId13" Type="http://schemas.openxmlformats.org/officeDocument/2006/relationships/slideLayout" Target="../slideLayouts/slideLayout209.xml"/><Relationship Id="rId3" Type="http://schemas.openxmlformats.org/officeDocument/2006/relationships/slideLayout" Target="../slideLayouts/slideLayout199.xml"/><Relationship Id="rId7" Type="http://schemas.openxmlformats.org/officeDocument/2006/relationships/slideLayout" Target="../slideLayouts/slideLayout203.xml"/><Relationship Id="rId12" Type="http://schemas.openxmlformats.org/officeDocument/2006/relationships/slideLayout" Target="../slideLayouts/slideLayout208.xml"/><Relationship Id="rId2" Type="http://schemas.openxmlformats.org/officeDocument/2006/relationships/slideLayout" Target="../slideLayouts/slideLayout198.xml"/><Relationship Id="rId1" Type="http://schemas.openxmlformats.org/officeDocument/2006/relationships/slideLayout" Target="../slideLayouts/slideLayout197.xml"/><Relationship Id="rId6" Type="http://schemas.openxmlformats.org/officeDocument/2006/relationships/slideLayout" Target="../slideLayouts/slideLayout202.xml"/><Relationship Id="rId11" Type="http://schemas.openxmlformats.org/officeDocument/2006/relationships/slideLayout" Target="../slideLayouts/slideLayout207.xml"/><Relationship Id="rId5" Type="http://schemas.openxmlformats.org/officeDocument/2006/relationships/slideLayout" Target="../slideLayouts/slideLayout20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06.xml"/><Relationship Id="rId4" Type="http://schemas.openxmlformats.org/officeDocument/2006/relationships/slideLayout" Target="../slideLayouts/slideLayout200.xml"/><Relationship Id="rId9" Type="http://schemas.openxmlformats.org/officeDocument/2006/relationships/slideLayout" Target="../slideLayouts/slideLayout205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slideLayout" Target="../slideLayouts/slideLayout222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slideLayout" Target="../slideLayouts/slideLayout221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0.xml"/><Relationship Id="rId13" Type="http://schemas.openxmlformats.org/officeDocument/2006/relationships/slideLayout" Target="../slideLayouts/slideLayout235.xml"/><Relationship Id="rId3" Type="http://schemas.openxmlformats.org/officeDocument/2006/relationships/slideLayout" Target="../slideLayouts/slideLayout225.xml"/><Relationship Id="rId7" Type="http://schemas.openxmlformats.org/officeDocument/2006/relationships/slideLayout" Target="../slideLayouts/slideLayout229.xml"/><Relationship Id="rId12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24.xml"/><Relationship Id="rId1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8.xml"/><Relationship Id="rId11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2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2.xml"/><Relationship Id="rId4" Type="http://schemas.openxmlformats.org/officeDocument/2006/relationships/slideLayout" Target="../slideLayouts/slideLayout226.xml"/><Relationship Id="rId9" Type="http://schemas.openxmlformats.org/officeDocument/2006/relationships/slideLayout" Target="../slideLayouts/slideLayout231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13" Type="http://schemas.openxmlformats.org/officeDocument/2006/relationships/slideLayout" Target="../slideLayouts/slideLayout248.xml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37.xml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Relationship Id="rId1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9.xml"/><Relationship Id="rId13" Type="http://schemas.openxmlformats.org/officeDocument/2006/relationships/slideLayout" Target="../slideLayouts/slideLayout274.xml"/><Relationship Id="rId3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68.xml"/><Relationship Id="rId12" Type="http://schemas.openxmlformats.org/officeDocument/2006/relationships/slideLayout" Target="../slideLayouts/slideLayout273.xml"/><Relationship Id="rId2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67.xml"/><Relationship Id="rId11" Type="http://schemas.openxmlformats.org/officeDocument/2006/relationships/slideLayout" Target="../slideLayouts/slideLayout272.xml"/><Relationship Id="rId5" Type="http://schemas.openxmlformats.org/officeDocument/2006/relationships/slideLayout" Target="../slideLayouts/slideLayout26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71.xml"/><Relationship Id="rId4" Type="http://schemas.openxmlformats.org/officeDocument/2006/relationships/slideLayout" Target="../slideLayouts/slideLayout265.xml"/><Relationship Id="rId9" Type="http://schemas.openxmlformats.org/officeDocument/2006/relationships/slideLayout" Target="../slideLayouts/slideLayout270.xml"/><Relationship Id="rId1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2.xml"/><Relationship Id="rId13" Type="http://schemas.openxmlformats.org/officeDocument/2006/relationships/slideLayout" Target="../slideLayouts/slideLayout287.xml"/><Relationship Id="rId3" Type="http://schemas.openxmlformats.org/officeDocument/2006/relationships/slideLayout" Target="../slideLayouts/slideLayout277.xml"/><Relationship Id="rId7" Type="http://schemas.openxmlformats.org/officeDocument/2006/relationships/slideLayout" Target="../slideLayouts/slideLayout281.xml"/><Relationship Id="rId12" Type="http://schemas.openxmlformats.org/officeDocument/2006/relationships/slideLayout" Target="../slideLayouts/slideLayout286.xml"/><Relationship Id="rId2" Type="http://schemas.openxmlformats.org/officeDocument/2006/relationships/slideLayout" Target="../slideLayouts/slideLayout276.xml"/><Relationship Id="rId1" Type="http://schemas.openxmlformats.org/officeDocument/2006/relationships/slideLayout" Target="../slideLayouts/slideLayout275.xml"/><Relationship Id="rId6" Type="http://schemas.openxmlformats.org/officeDocument/2006/relationships/slideLayout" Target="../slideLayouts/slideLayout280.xml"/><Relationship Id="rId11" Type="http://schemas.openxmlformats.org/officeDocument/2006/relationships/slideLayout" Target="../slideLayouts/slideLayout285.xml"/><Relationship Id="rId5" Type="http://schemas.openxmlformats.org/officeDocument/2006/relationships/slideLayout" Target="../slideLayouts/slideLayout279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84.xml"/><Relationship Id="rId4" Type="http://schemas.openxmlformats.org/officeDocument/2006/relationships/slideLayout" Target="../slideLayouts/slideLayout278.xml"/><Relationship Id="rId9" Type="http://schemas.openxmlformats.org/officeDocument/2006/relationships/slideLayout" Target="../slideLayouts/slideLayout283.xml"/><Relationship Id="rId14" Type="http://schemas.openxmlformats.org/officeDocument/2006/relationships/theme" Target="../theme/theme2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5.xml"/><Relationship Id="rId13" Type="http://schemas.openxmlformats.org/officeDocument/2006/relationships/slideLayout" Target="../slideLayouts/slideLayout300.xml"/><Relationship Id="rId3" Type="http://schemas.openxmlformats.org/officeDocument/2006/relationships/slideLayout" Target="../slideLayouts/slideLayout290.xml"/><Relationship Id="rId7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299.xml"/><Relationship Id="rId2" Type="http://schemas.openxmlformats.org/officeDocument/2006/relationships/slideLayout" Target="../slideLayouts/slideLayout289.xm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92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97.xm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8.xml"/><Relationship Id="rId13" Type="http://schemas.openxmlformats.org/officeDocument/2006/relationships/slideLayout" Target="../slideLayouts/slideLayout313.xml"/><Relationship Id="rId3" Type="http://schemas.openxmlformats.org/officeDocument/2006/relationships/slideLayout" Target="../slideLayouts/slideLayout303.xml"/><Relationship Id="rId7" Type="http://schemas.openxmlformats.org/officeDocument/2006/relationships/slideLayout" Target="../slideLayouts/slideLayout307.xml"/><Relationship Id="rId12" Type="http://schemas.openxmlformats.org/officeDocument/2006/relationships/slideLayout" Target="../slideLayouts/slideLayout312.xml"/><Relationship Id="rId2" Type="http://schemas.openxmlformats.org/officeDocument/2006/relationships/slideLayout" Target="../slideLayouts/slideLayout302.xml"/><Relationship Id="rId1" Type="http://schemas.openxmlformats.org/officeDocument/2006/relationships/slideLayout" Target="../slideLayouts/slideLayout301.xml"/><Relationship Id="rId6" Type="http://schemas.openxmlformats.org/officeDocument/2006/relationships/slideLayout" Target="../slideLayouts/slideLayout306.xml"/><Relationship Id="rId11" Type="http://schemas.openxmlformats.org/officeDocument/2006/relationships/slideLayout" Target="../slideLayouts/slideLayout311.xml"/><Relationship Id="rId5" Type="http://schemas.openxmlformats.org/officeDocument/2006/relationships/slideLayout" Target="../slideLayouts/slideLayout30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10.xml"/><Relationship Id="rId4" Type="http://schemas.openxmlformats.org/officeDocument/2006/relationships/slideLayout" Target="../slideLayouts/slideLayout304.xml"/><Relationship Id="rId9" Type="http://schemas.openxmlformats.org/officeDocument/2006/relationships/slideLayout" Target="../slideLayouts/slideLayout309.xml"/><Relationship Id="rId14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1.xml"/><Relationship Id="rId13" Type="http://schemas.openxmlformats.org/officeDocument/2006/relationships/slideLayout" Target="../slideLayouts/slideLayout326.xml"/><Relationship Id="rId3" Type="http://schemas.openxmlformats.org/officeDocument/2006/relationships/slideLayout" Target="../slideLayouts/slideLayout316.xml"/><Relationship Id="rId7" Type="http://schemas.openxmlformats.org/officeDocument/2006/relationships/slideLayout" Target="../slideLayouts/slideLayout320.xml"/><Relationship Id="rId12" Type="http://schemas.openxmlformats.org/officeDocument/2006/relationships/slideLayout" Target="../slideLayouts/slideLayout325.xml"/><Relationship Id="rId2" Type="http://schemas.openxmlformats.org/officeDocument/2006/relationships/slideLayout" Target="../slideLayouts/slideLayout315.xml"/><Relationship Id="rId1" Type="http://schemas.openxmlformats.org/officeDocument/2006/relationships/slideLayout" Target="../slideLayouts/slideLayout314.xml"/><Relationship Id="rId6" Type="http://schemas.openxmlformats.org/officeDocument/2006/relationships/slideLayout" Target="../slideLayouts/slideLayout319.xml"/><Relationship Id="rId11" Type="http://schemas.openxmlformats.org/officeDocument/2006/relationships/slideLayout" Target="../slideLayouts/slideLayout324.xml"/><Relationship Id="rId5" Type="http://schemas.openxmlformats.org/officeDocument/2006/relationships/slideLayout" Target="../slideLayouts/slideLayout3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3.xml"/><Relationship Id="rId4" Type="http://schemas.openxmlformats.org/officeDocument/2006/relationships/slideLayout" Target="../slideLayouts/slideLayout317.xml"/><Relationship Id="rId9" Type="http://schemas.openxmlformats.org/officeDocument/2006/relationships/slideLayout" Target="../slideLayouts/slideLayout322.xml"/><Relationship Id="rId14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4.xml"/><Relationship Id="rId13" Type="http://schemas.openxmlformats.org/officeDocument/2006/relationships/slideLayout" Target="../slideLayouts/slideLayout339.xml"/><Relationship Id="rId3" Type="http://schemas.openxmlformats.org/officeDocument/2006/relationships/slideLayout" Target="../slideLayouts/slideLayout329.xml"/><Relationship Id="rId7" Type="http://schemas.openxmlformats.org/officeDocument/2006/relationships/slideLayout" Target="../slideLayouts/slideLayout333.xml"/><Relationship Id="rId12" Type="http://schemas.openxmlformats.org/officeDocument/2006/relationships/slideLayout" Target="../slideLayouts/slideLayout338.xml"/><Relationship Id="rId2" Type="http://schemas.openxmlformats.org/officeDocument/2006/relationships/slideLayout" Target="../slideLayouts/slideLayout328.xml"/><Relationship Id="rId1" Type="http://schemas.openxmlformats.org/officeDocument/2006/relationships/slideLayout" Target="../slideLayouts/slideLayout327.xml"/><Relationship Id="rId6" Type="http://schemas.openxmlformats.org/officeDocument/2006/relationships/slideLayout" Target="../slideLayouts/slideLayout332.xml"/><Relationship Id="rId11" Type="http://schemas.openxmlformats.org/officeDocument/2006/relationships/slideLayout" Target="../slideLayouts/slideLayout337.xml"/><Relationship Id="rId5" Type="http://schemas.openxmlformats.org/officeDocument/2006/relationships/slideLayout" Target="../slideLayouts/slideLayout33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36.xml"/><Relationship Id="rId4" Type="http://schemas.openxmlformats.org/officeDocument/2006/relationships/slideLayout" Target="../slideLayouts/slideLayout330.xml"/><Relationship Id="rId9" Type="http://schemas.openxmlformats.org/officeDocument/2006/relationships/slideLayout" Target="../slideLayouts/slideLayout335.xml"/><Relationship Id="rId14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7.xml"/><Relationship Id="rId13" Type="http://schemas.openxmlformats.org/officeDocument/2006/relationships/slideLayout" Target="../slideLayouts/slideLayout352.xml"/><Relationship Id="rId3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346.xml"/><Relationship Id="rId12" Type="http://schemas.openxmlformats.org/officeDocument/2006/relationships/slideLayout" Target="../slideLayouts/slideLayout351.xml"/><Relationship Id="rId2" Type="http://schemas.openxmlformats.org/officeDocument/2006/relationships/slideLayout" Target="../slideLayouts/slideLayout341.xml"/><Relationship Id="rId1" Type="http://schemas.openxmlformats.org/officeDocument/2006/relationships/slideLayout" Target="../slideLayouts/slideLayout340.xml"/><Relationship Id="rId6" Type="http://schemas.openxmlformats.org/officeDocument/2006/relationships/slideLayout" Target="../slideLayouts/slideLayout345.xml"/><Relationship Id="rId11" Type="http://schemas.openxmlformats.org/officeDocument/2006/relationships/slideLayout" Target="../slideLayouts/slideLayout350.xml"/><Relationship Id="rId5" Type="http://schemas.openxmlformats.org/officeDocument/2006/relationships/slideLayout" Target="../slideLayouts/slideLayout34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49.xml"/><Relationship Id="rId4" Type="http://schemas.openxmlformats.org/officeDocument/2006/relationships/slideLayout" Target="../slideLayouts/slideLayout343.xml"/><Relationship Id="rId9" Type="http://schemas.openxmlformats.org/officeDocument/2006/relationships/slideLayout" Target="../slideLayouts/slideLayout348.xml"/><Relationship Id="rId14" Type="http://schemas.openxmlformats.org/officeDocument/2006/relationships/theme" Target="../theme/theme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EA8CB-2C1B-490E-8AE7-15D89E41731C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DA200-9EB5-4FB1-80F4-066A5C13B1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56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24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47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27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98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01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82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62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79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81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6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13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221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94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76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95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18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19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  <p:sldLayoutId id="214748399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205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47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  <p:sldLayoutId id="214748402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6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07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6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07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22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09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5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18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33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C1D277-154B-412B-975F-EFD47CFD8761}" type="slidenum">
              <a:rPr lang="tr-TR" altLang="tr-TR" smtClean="0">
                <a:solidFill>
                  <a:prstClr val="black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18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DİZ KİNEZYOLOJİSİ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497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2 İçerik Yer Tutucusu"/>
          <p:cNvSpPr>
            <a:spLocks noGrp="1"/>
          </p:cNvSpPr>
          <p:nvPr>
            <p:ph idx="1"/>
          </p:nvPr>
        </p:nvSpPr>
        <p:spPr>
          <a:xfrm>
            <a:off x="1919288" y="1412876"/>
            <a:ext cx="8229600" cy="4525963"/>
          </a:xfrm>
        </p:spPr>
        <p:txBody>
          <a:bodyPr/>
          <a:lstStyle/>
          <a:p>
            <a:pPr eaLnBrk="1" hangingPunct="1"/>
            <a:r>
              <a:rPr lang="tr-TR" altLang="tr-TR" smtClean="0"/>
              <a:t>Dizin fleksiyon  ve ekstansiyon  hareketlerinde   menisküsler yer değiştirir.</a:t>
            </a:r>
          </a:p>
          <a:p>
            <a:pPr eaLnBrk="1" hangingPunct="1"/>
            <a:r>
              <a:rPr lang="tr-TR" altLang="tr-TR" smtClean="0"/>
              <a:t>Lateral menisküs medial menisküse göre 2 kat daha fazla yer değiştirir.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481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74820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700213"/>
            <a:ext cx="4762500" cy="3816350"/>
          </a:xfrm>
        </p:spPr>
        <p:txBody>
          <a:bodyPr/>
          <a:lstStyle/>
          <a:p>
            <a:pPr marL="609600" indent="-609600" eaLnBrk="1" hangingPunct="1"/>
            <a:r>
              <a:rPr lang="tr-TR" altLang="tr-TR" sz="2800"/>
              <a:t>Anterior kompleks</a:t>
            </a:r>
          </a:p>
          <a:p>
            <a:pPr marL="609600" indent="-609600" eaLnBrk="1" hangingPunct="1"/>
            <a:r>
              <a:rPr lang="tr-TR" altLang="tr-TR" sz="2800"/>
              <a:t>Medial kompleks</a:t>
            </a:r>
          </a:p>
          <a:p>
            <a:pPr marL="609600" indent="-609600" eaLnBrk="1" hangingPunct="1"/>
            <a:r>
              <a:rPr lang="tr-TR" altLang="tr-TR" sz="2800"/>
              <a:t>Posteromedial köşe</a:t>
            </a:r>
          </a:p>
          <a:p>
            <a:pPr marL="609600" indent="-609600" eaLnBrk="1" hangingPunct="1"/>
            <a:r>
              <a:rPr lang="tr-TR" altLang="tr-TR" sz="2800"/>
              <a:t>Lateral kompleks</a:t>
            </a:r>
          </a:p>
          <a:p>
            <a:pPr marL="609600" indent="-609600" eaLnBrk="1" hangingPunct="1"/>
            <a:r>
              <a:rPr lang="tr-TR" altLang="tr-TR" sz="2800"/>
              <a:t>Posterior kompleks</a:t>
            </a:r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KAPSÜL VE BAĞLAR</a:t>
            </a:r>
          </a:p>
        </p:txBody>
      </p:sp>
    </p:spTree>
    <p:extLst>
      <p:ext uri="{BB962C8B-B14F-4D97-AF65-F5344CB8AC3E}">
        <p14:creationId xmlns:p14="http://schemas.microsoft.com/office/powerpoint/2010/main" val="373239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Quadriceps tendonu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Patellar tendon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İnfrapatellar yağ yastığı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Medial, lateral retinakulum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Anterior Kompleks </a:t>
            </a:r>
          </a:p>
        </p:txBody>
      </p:sp>
    </p:spTree>
    <p:extLst>
      <p:ext uri="{BB962C8B-B14F-4D97-AF65-F5344CB8AC3E}">
        <p14:creationId xmlns:p14="http://schemas.microsoft.com/office/powerpoint/2010/main" val="367492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Quadriceps tendonu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Rectus femoris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Vastus medialis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Vastus lateralis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Vastus intermedius 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00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Patellar tendon 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596064" y="1714501"/>
            <a:ext cx="3614737" cy="44116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/>
              <a:t>Proksimalde patella alt kenarına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/>
          </a:p>
          <a:p>
            <a:pPr eaLnBrk="1" hangingPunct="1">
              <a:lnSpc>
                <a:spcPct val="90000"/>
              </a:lnSpc>
            </a:pPr>
            <a:r>
              <a:rPr lang="tr-TR" altLang="tr-TR" sz="2800"/>
              <a:t>Distalde tuberositas tibia’ya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07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Medial  Retinakul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tr-TR" altLang="tr-TR" sz="2800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Vastus medialisten köken alır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Medial kollateral ligamente ve patellar tendona yapışır</a:t>
            </a:r>
          </a:p>
        </p:txBody>
      </p:sp>
    </p:spTree>
    <p:extLst>
      <p:ext uri="{BB962C8B-B14F-4D97-AF65-F5344CB8AC3E}">
        <p14:creationId xmlns:p14="http://schemas.microsoft.com/office/powerpoint/2010/main" val="364088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Lateral Retinakul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tr-TR" altLang="tr-TR" sz="280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Vastus lateralisten köken alır.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İliotibial traktusa ve patelar tendona uzanır.</a:t>
            </a:r>
          </a:p>
        </p:txBody>
      </p:sp>
    </p:spTree>
    <p:extLst>
      <p:ext uri="{BB962C8B-B14F-4D97-AF65-F5344CB8AC3E}">
        <p14:creationId xmlns:p14="http://schemas.microsoft.com/office/powerpoint/2010/main" val="256751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İnfrapatellar yağ yastığı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711200" indent="-7112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 dirty="0" err="1"/>
              <a:t>Patellar</a:t>
            </a:r>
            <a:r>
              <a:rPr lang="tr-TR" sz="2800" dirty="0"/>
              <a:t> </a:t>
            </a:r>
            <a:r>
              <a:rPr lang="tr-TR" sz="2800" dirty="0" err="1"/>
              <a:t>tendon</a:t>
            </a:r>
            <a:r>
              <a:rPr lang="tr-TR" sz="2800" dirty="0"/>
              <a:t> ve </a:t>
            </a:r>
            <a:r>
              <a:rPr lang="tr-TR" sz="2800" dirty="0" err="1"/>
              <a:t>synovial</a:t>
            </a:r>
            <a:r>
              <a:rPr lang="tr-TR" sz="2800" dirty="0"/>
              <a:t> </a:t>
            </a:r>
            <a:r>
              <a:rPr lang="tr-TR" sz="2800" dirty="0" err="1"/>
              <a:t>memran</a:t>
            </a:r>
            <a:r>
              <a:rPr lang="tr-TR" sz="2800" dirty="0"/>
              <a:t> arasında diz ekleminin ön bölümünde yer alır</a:t>
            </a:r>
          </a:p>
          <a:p>
            <a:pPr marL="711200" indent="-7112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 dirty="0"/>
              <a:t>Fonksiyonu:</a:t>
            </a:r>
          </a:p>
          <a:p>
            <a:pPr marL="1066800" lvl="1" indent="-609600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tr-TR" sz="2400" b="1" dirty="0"/>
              <a:t>Şok </a:t>
            </a:r>
            <a:r>
              <a:rPr lang="tr-TR" sz="2400" b="1" dirty="0" err="1"/>
              <a:t>absorbe</a:t>
            </a:r>
            <a:r>
              <a:rPr lang="tr-TR" sz="2400" b="1" dirty="0"/>
              <a:t> eder</a:t>
            </a:r>
          </a:p>
          <a:p>
            <a:pPr marL="1066800" lvl="1" indent="-609600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tr-TR" sz="2400" b="1" dirty="0"/>
              <a:t>ACL’ </a:t>
            </a:r>
            <a:r>
              <a:rPr lang="tr-TR" sz="2400" b="1" dirty="0" err="1"/>
              <a:t>nin</a:t>
            </a:r>
            <a:r>
              <a:rPr lang="tr-TR" sz="2400" b="1" dirty="0"/>
              <a:t> kanlanmasına katkıda bulunur.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tr-TR" sz="2800" dirty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marL="711200" indent="-711200" eaLnBrk="1" hangingPunct="1"/>
            <a:endParaRPr lang="tr-TR" altLang="tr-TR" sz="2400" b="1"/>
          </a:p>
        </p:txBody>
      </p:sp>
    </p:spTree>
    <p:extLst>
      <p:ext uri="{BB962C8B-B14F-4D97-AF65-F5344CB8AC3E}">
        <p14:creationId xmlns:p14="http://schemas.microsoft.com/office/powerpoint/2010/main" val="388559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Medial Kollateral Ligament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951538" y="1484313"/>
            <a:ext cx="4259262" cy="4641850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400"/>
              <a:t>Paralel seyreden ön ve oblik seyreden arka liflerden oluşmuştur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400"/>
              <a:t> Ön lifler, medial femoral epikondilden başlayarak distale doğru uzanır</a:t>
            </a: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tr-TR" sz="2000"/>
              <a:t>tibiyaya yapışır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400"/>
              <a:t>Arka lifler, medial femoral epikondilden başlar</a:t>
            </a: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tr-TR" sz="2000"/>
              <a:t>menisküse</a:t>
            </a: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tr-TR" sz="2000"/>
              <a:t>eklem kapsülüne yapışır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94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Lateral Kollateral Ligament 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Lateral femoral epicondilden başlar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Distalde fibula başına yapışır 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81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Diz eklemi vücuttaki en büyüklerden olup  en karmaşık eklemidir.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Temel olarak tek bir kavite içinde yer alan 3 eklemden oluşur.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Vücudun en uzun kemikleri arasında yer almasından dolayı travmalara en fazla maruz kalan eklemidir.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Diz kinezyolojisi</a:t>
            </a:r>
          </a:p>
        </p:txBody>
      </p:sp>
    </p:spTree>
    <p:extLst>
      <p:ext uri="{BB962C8B-B14F-4D97-AF65-F5344CB8AC3E}">
        <p14:creationId xmlns:p14="http://schemas.microsoft.com/office/powerpoint/2010/main" val="125105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812800" indent="-812800" eaLnBrk="1" hangingPunct="1"/>
            <a:r>
              <a:rPr lang="tr-TR" altLang="tr-TR" smtClean="0"/>
              <a:t>Oblik popliteal ligament</a:t>
            </a:r>
          </a:p>
          <a:p>
            <a:pPr marL="812800" indent="-812800" eaLnBrk="1" hangingPunct="1"/>
            <a:endParaRPr lang="tr-TR" altLang="tr-TR" smtClean="0"/>
          </a:p>
          <a:p>
            <a:pPr marL="812800" indent="-812800" eaLnBrk="1" hangingPunct="1"/>
            <a:r>
              <a:rPr lang="tr-TR" altLang="tr-TR" smtClean="0"/>
              <a:t>Arkuat ligament</a:t>
            </a:r>
          </a:p>
          <a:p>
            <a:pPr marL="812800" indent="-812800" eaLnBrk="1" hangingPunct="1"/>
            <a:endParaRPr lang="tr-TR" altLang="tr-TR" smtClean="0"/>
          </a:p>
          <a:p>
            <a:pPr marL="812800" indent="-812800" eaLnBrk="1" hangingPunct="1"/>
            <a:r>
              <a:rPr lang="tr-TR" altLang="tr-TR" smtClean="0"/>
              <a:t>Popliteus kası</a:t>
            </a:r>
          </a:p>
          <a:p>
            <a:pPr marL="812800" indent="-812800" eaLnBrk="1" hangingPunct="1"/>
            <a:endParaRPr lang="tr-TR" altLang="tr-TR" smtClean="0"/>
          </a:p>
          <a:p>
            <a:pPr marL="812800" indent="-812800" eaLnBrk="1" hangingPunct="1"/>
            <a:r>
              <a:rPr lang="tr-TR" altLang="tr-TR" smtClean="0"/>
              <a:t>Gastroknemius kası </a:t>
            </a:r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Posterior</a:t>
            </a:r>
            <a:r>
              <a:rPr lang="tr-TR" dirty="0" smtClean="0"/>
              <a:t> Kompleks </a:t>
            </a:r>
          </a:p>
        </p:txBody>
      </p:sp>
    </p:spTree>
    <p:extLst>
      <p:ext uri="{BB962C8B-B14F-4D97-AF65-F5344CB8AC3E}">
        <p14:creationId xmlns:p14="http://schemas.microsoft.com/office/powerpoint/2010/main" val="240509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2 İçerik Yer Tutucusu"/>
          <p:cNvSpPr>
            <a:spLocks noGrp="1"/>
          </p:cNvSpPr>
          <p:nvPr>
            <p:ph idx="1"/>
          </p:nvPr>
        </p:nvSpPr>
        <p:spPr>
          <a:xfrm>
            <a:off x="1981200" y="1481139"/>
            <a:ext cx="8218488" cy="2308225"/>
          </a:xfrm>
        </p:spPr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Ön çapraz bağ tibianın femur üzerindeki anterior dislokasyonunu önler.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Arka çapraz bağ arka dislokasyonunu önler. </a:t>
            </a:r>
          </a:p>
        </p:txBody>
      </p:sp>
      <p:sp>
        <p:nvSpPr>
          <p:cNvPr id="675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Ön çapraz ve arka çapraz bağ</a:t>
            </a:r>
          </a:p>
        </p:txBody>
      </p:sp>
    </p:spTree>
    <p:extLst>
      <p:ext uri="{BB962C8B-B14F-4D97-AF65-F5344CB8AC3E}">
        <p14:creationId xmlns:p14="http://schemas.microsoft.com/office/powerpoint/2010/main" val="196996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2 İçerik Yer Tutucusu"/>
          <p:cNvSpPr>
            <a:spLocks noGrp="1"/>
          </p:cNvSpPr>
          <p:nvPr>
            <p:ph idx="1"/>
          </p:nvPr>
        </p:nvSpPr>
        <p:spPr>
          <a:xfrm>
            <a:off x="1981200" y="1643063"/>
            <a:ext cx="8229600" cy="4857750"/>
          </a:xfrm>
        </p:spPr>
        <p:txBody>
          <a:bodyPr/>
          <a:lstStyle/>
          <a:p>
            <a:pPr eaLnBrk="1" hangingPunct="1"/>
            <a:r>
              <a:rPr lang="tr-TR" altLang="tr-TR" sz="2800"/>
              <a:t>Patella, kuadriseps femoris kasının hareket aksına uzaklığını arttırarak, kasın döndürme momentini arttırır. </a:t>
            </a:r>
          </a:p>
          <a:p>
            <a:pPr eaLnBrk="1" hangingPunct="1"/>
            <a:r>
              <a:rPr lang="tr-TR" altLang="tr-TR" sz="2800"/>
              <a:t>Diz fleksiyonda iken, femoral kondillere kemik koruması sağlar.</a:t>
            </a:r>
          </a:p>
          <a:p>
            <a:pPr eaLnBrk="1" hangingPunct="1"/>
            <a:r>
              <a:rPr lang="tr-TR" altLang="tr-TR" sz="2800"/>
              <a:t>Femur üzerindeki basıncı azaltarak kuvvetleri dağıtır.  </a:t>
            </a:r>
          </a:p>
          <a:p>
            <a:pPr eaLnBrk="1" hangingPunct="1"/>
            <a:r>
              <a:rPr lang="tr-TR" altLang="tr-TR" sz="2800"/>
              <a:t>Çömelmelerde kuadriseps tendonuna zarar verebilecek kompresyon kuvvetlerini engeller. </a:t>
            </a:r>
          </a:p>
        </p:txBody>
      </p:sp>
      <p:sp>
        <p:nvSpPr>
          <p:cNvPr id="68610" name="1 Başlık"/>
          <p:cNvSpPr>
            <a:spLocks noGrp="1"/>
          </p:cNvSpPr>
          <p:nvPr>
            <p:ph type="title"/>
          </p:nvPr>
        </p:nvSpPr>
        <p:spPr>
          <a:xfrm>
            <a:off x="1981200" y="320040"/>
            <a:ext cx="7239000" cy="8229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Patellofemoral eklem</a:t>
            </a:r>
          </a:p>
        </p:txBody>
      </p:sp>
    </p:spTree>
    <p:extLst>
      <p:ext uri="{BB962C8B-B14F-4D97-AF65-F5344CB8AC3E}">
        <p14:creationId xmlns:p14="http://schemas.microsoft.com/office/powerpoint/2010/main" val="13929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Ekstansiyondaki dize önden bakıldığında femur ve tibia şaftları arasında 170ºlik açı vardır.</a:t>
            </a:r>
          </a:p>
          <a:p>
            <a:pPr eaLnBrk="1" hangingPunct="1"/>
            <a:r>
              <a:rPr lang="tr-TR" altLang="tr-TR" sz="2800"/>
              <a:t>Açı&lt;170º ise GENU VALGUM (X bacak)</a:t>
            </a:r>
          </a:p>
          <a:p>
            <a:pPr eaLnBrk="1" hangingPunct="1"/>
            <a:r>
              <a:rPr lang="tr-TR" altLang="tr-TR" sz="2800"/>
              <a:t>Açı&gt;170º ise GENU VARUM (Obein bacak). </a:t>
            </a:r>
          </a:p>
        </p:txBody>
      </p:sp>
      <p:sp>
        <p:nvSpPr>
          <p:cNvPr id="6963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Diz ekleminde morfolojik düzen</a:t>
            </a:r>
          </a:p>
        </p:txBody>
      </p:sp>
    </p:spTree>
    <p:extLst>
      <p:ext uri="{BB962C8B-B14F-4D97-AF65-F5344CB8AC3E}">
        <p14:creationId xmlns:p14="http://schemas.microsoft.com/office/powerpoint/2010/main" val="3010509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idx="1"/>
          </p:nvPr>
        </p:nvSpPr>
        <p:spPr>
          <a:xfrm>
            <a:off x="1981201" y="1214439"/>
            <a:ext cx="5338763" cy="4911725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 dirty="0" err="1"/>
              <a:t>Frontal</a:t>
            </a:r>
            <a:r>
              <a:rPr lang="tr-TR" sz="2800" dirty="0"/>
              <a:t> düzlemde </a:t>
            </a:r>
            <a:r>
              <a:rPr lang="tr-TR" sz="2800" dirty="0" err="1"/>
              <a:t>patellanın</a:t>
            </a:r>
            <a:r>
              <a:rPr lang="tr-TR" sz="2800" dirty="0"/>
              <a:t> pozisyonuyla alt </a:t>
            </a:r>
            <a:r>
              <a:rPr lang="tr-TR" sz="2800" dirty="0" err="1"/>
              <a:t>ekstremitenin</a:t>
            </a:r>
            <a:r>
              <a:rPr lang="tr-TR" sz="2800" dirty="0"/>
              <a:t> dizilimini belirler.SIAS dan </a:t>
            </a:r>
            <a:r>
              <a:rPr lang="tr-TR" sz="2800" dirty="0" err="1"/>
              <a:t>patellanın</a:t>
            </a:r>
            <a:r>
              <a:rPr lang="tr-TR" sz="2800" dirty="0"/>
              <a:t> ortasına çizilen çizgiyle </a:t>
            </a:r>
            <a:r>
              <a:rPr lang="tr-TR" sz="2800" dirty="0" err="1"/>
              <a:t>tüberositas</a:t>
            </a:r>
            <a:r>
              <a:rPr lang="tr-TR" sz="2800" dirty="0"/>
              <a:t> </a:t>
            </a:r>
            <a:r>
              <a:rPr lang="tr-TR" sz="2800" dirty="0" err="1"/>
              <a:t>tibiaya</a:t>
            </a:r>
            <a:r>
              <a:rPr lang="tr-TR" sz="2800" dirty="0"/>
              <a:t> arasındaki açıdır.Erkeklerde 10-14º iken kadınlarda 15-17º arasındadır.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tr-TR" sz="2800" dirty="0"/>
              <a:t>20º</a:t>
            </a:r>
            <a:r>
              <a:rPr lang="tr-TR" sz="2800" dirty="0" err="1"/>
              <a:t>nin</a:t>
            </a:r>
            <a:r>
              <a:rPr lang="tr-TR" sz="2800" dirty="0"/>
              <a:t> üstü ise </a:t>
            </a:r>
            <a:r>
              <a:rPr lang="tr-TR" sz="2800" dirty="0" err="1"/>
              <a:t>patellofemoral</a:t>
            </a:r>
            <a:r>
              <a:rPr lang="tr-TR" sz="2800" dirty="0"/>
              <a:t> eklem patolojisi vardır. 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20040"/>
            <a:ext cx="7239000" cy="96582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Q açısı</a:t>
            </a:r>
          </a:p>
        </p:txBody>
      </p:sp>
    </p:spTree>
    <p:extLst>
      <p:ext uri="{BB962C8B-B14F-4D97-AF65-F5344CB8AC3E}">
        <p14:creationId xmlns:p14="http://schemas.microsoft.com/office/powerpoint/2010/main" val="145021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İki ayak üzerinde dururken, vücut ağırlığının vektörü dizlerin arasından geçer ve her tibial platoda vücut ağırlığının %45’i kadar bir kompresif kuvvet oluşur.</a:t>
            </a:r>
          </a:p>
          <a:p>
            <a:pPr eaLnBrk="1" hangingPunct="1"/>
            <a:r>
              <a:rPr lang="tr-TR" altLang="tr-TR" smtClean="0"/>
              <a:t>Tek ayak üzerinde durmada ise kompresif kuvvetler vücut ağırlığının 2 katına çıkar ve ağırlık dizin medialinden geçerek varus etkisi oluşturur.</a:t>
            </a:r>
          </a:p>
        </p:txBody>
      </p:sp>
      <p:sp>
        <p:nvSpPr>
          <p:cNvPr id="82946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EKLEM KUVVETLERİ</a:t>
            </a:r>
          </a:p>
        </p:txBody>
      </p:sp>
    </p:spTree>
    <p:extLst>
      <p:ext uri="{BB962C8B-B14F-4D97-AF65-F5344CB8AC3E}">
        <p14:creationId xmlns:p14="http://schemas.microsoft.com/office/powerpoint/2010/main" val="4077432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Yürüme sırasında dizde oluşan kuvvetin % 70’i kaslara bağlı, %30’u da zemin reaksiyon kuvvetlerinden kaynaklanmaktadır. 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Vücut ağırlığının diz ekleminde oluşturduğu kuvvet, iliotibial banttaki dinamik ve statik kuvvetlerle dengelenir. </a:t>
            </a:r>
          </a:p>
        </p:txBody>
      </p:sp>
      <p:sp>
        <p:nvSpPr>
          <p:cNvPr id="839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176998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Diz ekstansörlerinin maksimum kuvveti, diz fleksiyonunun 60ºsinde tepe yapar ve ekstansiyon arttıkça azalır.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Kuvvetlendirme egzersizleri sırasında hamstring ve quadriceps kasları arasında imbalans olmamsına dikkat edilmelidir.</a:t>
            </a:r>
          </a:p>
          <a:p>
            <a:pPr eaLnBrk="1" hangingPunct="1"/>
            <a:endParaRPr lang="tr-TR" altLang="tr-TR" sz="2800"/>
          </a:p>
          <a:p>
            <a:pPr eaLnBrk="1" hangingPunct="1"/>
            <a:endParaRPr lang="tr-TR" altLang="tr-TR" sz="2800"/>
          </a:p>
        </p:txBody>
      </p:sp>
      <p:sp>
        <p:nvSpPr>
          <p:cNvPr id="849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68916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/>
              <a:t>Diz ekleminde 3 eksenli hareket izlenir.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tr-TR" altLang="tr-TR" sz="2800"/>
          </a:p>
          <a:p>
            <a:pPr eaLnBrk="1" hangingPunct="1">
              <a:buFontTx/>
              <a:buNone/>
            </a:pPr>
            <a:r>
              <a:rPr lang="tr-TR" altLang="tr-TR" sz="2800"/>
              <a:t>1.Transvers eksen: Fleksiyon-ekstansiyon  hareketleri yapılır.</a:t>
            </a:r>
          </a:p>
          <a:p>
            <a:pPr eaLnBrk="1" hangingPunct="1">
              <a:buFontTx/>
              <a:buNone/>
            </a:pPr>
            <a:r>
              <a:rPr lang="tr-TR" altLang="tr-TR" sz="2800"/>
              <a:t>2.Uzun Eksen:Tibianın rotasyonun ifadesidir.</a:t>
            </a:r>
          </a:p>
          <a:p>
            <a:pPr eaLnBrk="1" hangingPunct="1">
              <a:buFontTx/>
              <a:buNone/>
            </a:pPr>
            <a:r>
              <a:rPr lang="tr-TR" altLang="tr-TR" sz="2800"/>
              <a:t>3.Ön arka eksen:istemli değildir.</a:t>
            </a:r>
          </a:p>
        </p:txBody>
      </p:sp>
    </p:spTree>
    <p:extLst>
      <p:ext uri="{BB962C8B-B14F-4D97-AF65-F5344CB8AC3E}">
        <p14:creationId xmlns:p14="http://schemas.microsoft.com/office/powerpoint/2010/main" val="104560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690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dirty="0"/>
              <a:t>Eklemi oluşturan kemik yapılar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6310314" y="1600201"/>
            <a:ext cx="3900487" cy="4043363"/>
          </a:xfrm>
        </p:spPr>
        <p:txBody>
          <a:bodyPr/>
          <a:lstStyle/>
          <a:p>
            <a:pPr eaLnBrk="1" hangingPunct="1"/>
            <a:r>
              <a:rPr lang="tr-TR" altLang="tr-TR" sz="2800" b="1"/>
              <a:t>Femur ve tibianın medial ve lateral kondilleri</a:t>
            </a:r>
            <a:r>
              <a:rPr lang="tr-TR" altLang="tr-TR" sz="2800"/>
              <a:t> </a:t>
            </a:r>
          </a:p>
          <a:p>
            <a:pPr eaLnBrk="1" hangingPunct="1"/>
            <a:r>
              <a:rPr lang="tr-TR" altLang="tr-TR" sz="2800" b="1"/>
              <a:t>patellanın arka yüzü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28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Sinovial</a:t>
            </a:r>
            <a:r>
              <a:rPr lang="tr-TR" dirty="0" smtClean="0"/>
              <a:t> </a:t>
            </a:r>
            <a:r>
              <a:rPr lang="tr-TR" dirty="0" err="1" smtClean="0"/>
              <a:t>membranlar</a:t>
            </a:r>
            <a:endParaRPr lang="tr-TR" dirty="0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881189" y="1785939"/>
            <a:ext cx="6846887" cy="3113087"/>
          </a:xfrm>
        </p:spPr>
        <p:txBody>
          <a:bodyPr/>
          <a:lstStyle/>
          <a:p>
            <a:pPr eaLnBrk="1" hangingPunct="1"/>
            <a:r>
              <a:rPr lang="tr-TR" altLang="tr-TR" sz="2800"/>
              <a:t>Suprapatellar </a:t>
            </a:r>
            <a:r>
              <a:rPr lang="tr-TR" altLang="tr-TR" smtClean="0"/>
              <a:t>bursa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z="2800"/>
              <a:t>patellofemoral eklem</a:t>
            </a:r>
          </a:p>
          <a:p>
            <a:pPr eaLnBrk="1" hangingPunct="1"/>
            <a:endParaRPr lang="tr-TR" altLang="tr-TR" sz="2800"/>
          </a:p>
          <a:p>
            <a:pPr eaLnBrk="1" hangingPunct="1"/>
            <a:r>
              <a:rPr lang="tr-TR" altLang="tr-TR" sz="2800"/>
              <a:t>tibio femoral eklem</a:t>
            </a:r>
          </a:p>
        </p:txBody>
      </p:sp>
    </p:spTree>
    <p:extLst>
      <p:ext uri="{BB962C8B-B14F-4D97-AF65-F5344CB8AC3E}">
        <p14:creationId xmlns:p14="http://schemas.microsoft.com/office/powerpoint/2010/main" val="221975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060575"/>
            <a:ext cx="8229600" cy="2368550"/>
          </a:xfrm>
        </p:spPr>
        <p:txBody>
          <a:bodyPr/>
          <a:lstStyle/>
          <a:p>
            <a:pPr eaLnBrk="1" hangingPunct="1">
              <a:buFont typeface="Wingdings 3" panose="05040102010807070707" pitchFamily="18" charset="2"/>
              <a:buNone/>
            </a:pPr>
            <a:endParaRPr lang="tr-TR" altLang="tr-TR" sz="2800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Menisküsler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98459"/>
            <a:ext cx="91440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11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Medial menisküs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383339" y="1600201"/>
            <a:ext cx="4033837" cy="4525963"/>
          </a:xfrm>
        </p:spPr>
        <p:txBody>
          <a:bodyPr/>
          <a:lstStyle/>
          <a:p>
            <a:pPr eaLnBrk="1" hangingPunct="1"/>
            <a:r>
              <a:rPr lang="tr-TR" altLang="tr-TR" sz="2400"/>
              <a:t>Yarım ay şeklinde</a:t>
            </a:r>
          </a:p>
          <a:p>
            <a:pPr eaLnBrk="1" hangingPunct="1"/>
            <a:r>
              <a:rPr lang="tr-TR" altLang="tr-TR" sz="2400"/>
              <a:t>Ön boynuz anterior interkondiler alana </a:t>
            </a:r>
          </a:p>
          <a:p>
            <a:pPr eaLnBrk="1" hangingPunct="1"/>
            <a:r>
              <a:rPr lang="tr-TR" altLang="tr-TR" sz="2400"/>
              <a:t>Arka boynuz posterior interkondiler alana </a:t>
            </a:r>
          </a:p>
          <a:p>
            <a:pPr eaLnBrk="1" hangingPunct="1"/>
            <a:r>
              <a:rPr lang="tr-TR" altLang="tr-TR" sz="2400"/>
              <a:t>Orta  1 / 3  bölümde </a:t>
            </a:r>
          </a:p>
          <a:p>
            <a:pPr lvl="1" eaLnBrk="1" hangingPunct="1">
              <a:buFontTx/>
              <a:buNone/>
            </a:pPr>
            <a:r>
              <a:rPr lang="tr-TR" altLang="tr-TR" sz="2400"/>
              <a:t>fibröz kapsüle ve </a:t>
            </a:r>
          </a:p>
          <a:p>
            <a:pPr lvl="1" eaLnBrk="1" hangingPunct="1">
              <a:buFontTx/>
              <a:buNone/>
            </a:pPr>
            <a:r>
              <a:rPr lang="tr-TR" altLang="tr-TR" sz="2400"/>
              <a:t>medial kollateral   ligamentte sıkıca    tutunur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98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/>
              <a:t>Lateral menisküs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1774826" y="1484313"/>
            <a:ext cx="5184775" cy="4525962"/>
          </a:xfrm>
        </p:spPr>
        <p:txBody>
          <a:bodyPr/>
          <a:lstStyle/>
          <a:p>
            <a:pPr eaLnBrk="1" hangingPunct="1"/>
            <a:r>
              <a:rPr lang="tr-TR" altLang="tr-TR" sz="2800"/>
              <a:t>Dairesel yapıda</a:t>
            </a:r>
          </a:p>
          <a:p>
            <a:pPr eaLnBrk="1" hangingPunct="1"/>
            <a:r>
              <a:rPr lang="tr-TR" altLang="tr-TR" sz="2800"/>
              <a:t>Önde anterior interkondiler alanda </a:t>
            </a:r>
          </a:p>
          <a:p>
            <a:pPr eaLnBrk="1" hangingPunct="1"/>
            <a:r>
              <a:rPr lang="tr-TR" altLang="tr-TR" sz="2800"/>
              <a:t>Arkada posterior interkondiler alanda medial menisküsün yapışma yerinin önünde</a:t>
            </a:r>
          </a:p>
          <a:p>
            <a:pPr eaLnBrk="1" hangingPunct="1"/>
            <a:r>
              <a:rPr lang="tr-TR" altLang="tr-TR" sz="2800"/>
              <a:t>Arka dış kısmındaki olukta, popliteus kasının tendonu bulunur</a:t>
            </a:r>
          </a:p>
        </p:txBody>
      </p:sp>
    </p:spTree>
    <p:extLst>
      <p:ext uri="{BB962C8B-B14F-4D97-AF65-F5344CB8AC3E}">
        <p14:creationId xmlns:p14="http://schemas.microsoft.com/office/powerpoint/2010/main" val="10828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4614863"/>
          </a:xfrm>
        </p:spPr>
        <p:txBody>
          <a:bodyPr/>
          <a:lstStyle/>
          <a:p>
            <a:pPr eaLnBrk="1" hangingPunct="1"/>
            <a:r>
              <a:rPr lang="tr-TR" altLang="tr-TR" sz="2800"/>
              <a:t>Menisküsler kontakt noktalarında daha büyük kayma gerçekleşmesine izin verebilirler.</a:t>
            </a:r>
          </a:p>
          <a:p>
            <a:pPr eaLnBrk="1" hangingPunct="1"/>
            <a:r>
              <a:rPr lang="tr-TR" altLang="tr-TR" sz="2800"/>
              <a:t>Baskı yapan   kuvvetler altında, eklemde çevrilmeye izin vermeyerek eklem stabilitesini arttırırlar.</a:t>
            </a:r>
          </a:p>
          <a:p>
            <a:pPr eaLnBrk="1" hangingPunct="1"/>
            <a:r>
              <a:rPr lang="tr-TR" altLang="tr-TR" sz="2800"/>
              <a:t>Eklemdeki  temas alanını arttırıp, basıyı azaltarak, eklem uyumunu arttırırlar</a:t>
            </a:r>
            <a:r>
              <a:rPr lang="tr-TR" altLang="tr-TR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595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4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5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6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7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8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9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0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1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22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23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4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5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0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0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0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0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0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1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0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6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7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8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99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597</Words>
  <Application>Microsoft Office PowerPoint</Application>
  <PresentationFormat>Geniş ekran</PresentationFormat>
  <Paragraphs>125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27</vt:i4>
      </vt:variant>
      <vt:variant>
        <vt:lpstr>Slayt Başlıkları</vt:lpstr>
      </vt:variant>
      <vt:variant>
        <vt:i4>27</vt:i4>
      </vt:variant>
    </vt:vector>
  </HeadingPairs>
  <TitlesOfParts>
    <vt:vector size="61" baseType="lpstr">
      <vt:lpstr>Arial</vt:lpstr>
      <vt:lpstr>Calibri</vt:lpstr>
      <vt:lpstr>Calibri Light</vt:lpstr>
      <vt:lpstr>Lucida Sans Unicode</vt:lpstr>
      <vt:lpstr>Verdana</vt:lpstr>
      <vt:lpstr>Wingdings 2</vt:lpstr>
      <vt:lpstr>Wingdings 3</vt:lpstr>
      <vt:lpstr>Office Teması</vt:lpstr>
      <vt:lpstr>Kalabalık</vt:lpstr>
      <vt:lpstr>1_Kalabalık</vt:lpstr>
      <vt:lpstr>2_Kalabalık</vt:lpstr>
      <vt:lpstr>3_Kalabalık</vt:lpstr>
      <vt:lpstr>4_Kalabalık</vt:lpstr>
      <vt:lpstr>5_Kalabalık</vt:lpstr>
      <vt:lpstr>6_Kalabalık</vt:lpstr>
      <vt:lpstr>7_Kalabalık</vt:lpstr>
      <vt:lpstr>8_Kalabalık</vt:lpstr>
      <vt:lpstr>9_Kalabalık</vt:lpstr>
      <vt:lpstr>10_Kalabalık</vt:lpstr>
      <vt:lpstr>11_Kalabalık</vt:lpstr>
      <vt:lpstr>12_Kalabalık</vt:lpstr>
      <vt:lpstr>13_Kalabalık</vt:lpstr>
      <vt:lpstr>14_Kalabalık</vt:lpstr>
      <vt:lpstr>15_Kalabalık</vt:lpstr>
      <vt:lpstr>16_Kalabalık</vt:lpstr>
      <vt:lpstr>17_Kalabalık</vt:lpstr>
      <vt:lpstr>18_Kalabalık</vt:lpstr>
      <vt:lpstr>19_Kalabalık</vt:lpstr>
      <vt:lpstr>20_Kalabalık</vt:lpstr>
      <vt:lpstr>21_Kalabalık</vt:lpstr>
      <vt:lpstr>22_Kalabalık</vt:lpstr>
      <vt:lpstr>23_Kalabalık</vt:lpstr>
      <vt:lpstr>24_Kalabalık</vt:lpstr>
      <vt:lpstr>25_Kalabalık</vt:lpstr>
      <vt:lpstr>DİZ KİNEZYOLOJİSİ</vt:lpstr>
      <vt:lpstr>Diz kinezyolojisi</vt:lpstr>
      <vt:lpstr>PowerPoint Sunusu</vt:lpstr>
      <vt:lpstr>Eklemi oluşturan kemik yapılar</vt:lpstr>
      <vt:lpstr>Sinovial membranlar</vt:lpstr>
      <vt:lpstr>Menisküsler</vt:lpstr>
      <vt:lpstr>Medial menisküs</vt:lpstr>
      <vt:lpstr>Lateral menisküs </vt:lpstr>
      <vt:lpstr>PowerPoint Sunusu</vt:lpstr>
      <vt:lpstr>PowerPoint Sunusu</vt:lpstr>
      <vt:lpstr>KAPSÜL VE BAĞLAR</vt:lpstr>
      <vt:lpstr>Anterior Kompleks </vt:lpstr>
      <vt:lpstr>Quadriceps tendonu</vt:lpstr>
      <vt:lpstr>Patellar tendon </vt:lpstr>
      <vt:lpstr>Medial  Retinakul </vt:lpstr>
      <vt:lpstr>Lateral Retinakul</vt:lpstr>
      <vt:lpstr>İnfrapatellar yağ yastığı </vt:lpstr>
      <vt:lpstr>Medial Kollateral Ligament</vt:lpstr>
      <vt:lpstr>Lateral Kollateral Ligament </vt:lpstr>
      <vt:lpstr>Posterior Kompleks </vt:lpstr>
      <vt:lpstr>Ön çapraz ve arka çapraz bağ</vt:lpstr>
      <vt:lpstr>Patellofemoral eklem</vt:lpstr>
      <vt:lpstr>Diz ekleminde morfolojik düzen</vt:lpstr>
      <vt:lpstr>Q açısı</vt:lpstr>
      <vt:lpstr>EKLEM KUVVETLERİ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sinan sert</dc:creator>
  <cp:lastModifiedBy>sinan sert</cp:lastModifiedBy>
  <cp:revision>2</cp:revision>
  <dcterms:created xsi:type="dcterms:W3CDTF">2019-07-31T10:54:37Z</dcterms:created>
  <dcterms:modified xsi:type="dcterms:W3CDTF">2019-07-31T11:06:34Z</dcterms:modified>
</cp:coreProperties>
</file>